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changesInfos/changesInfo1.xml" ContentType="application/vnd.ms-powerpoint.changesinfo+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987" r:id="rId1"/>
    <p:sldMasterId id="2147491126" r:id="rId2"/>
    <p:sldMasterId id="2147491150" r:id="rId3"/>
    <p:sldMasterId id="2147491154" r:id="rId4"/>
    <p:sldMasterId id="2147491176" r:id="rId5"/>
    <p:sldMasterId id="2147491185" r:id="rId6"/>
    <p:sldMasterId id="2147491206" r:id="rId7"/>
  </p:sldMasterIdLst>
  <p:notesMasterIdLst>
    <p:notesMasterId r:id="rId44"/>
  </p:notesMasterIdLst>
  <p:handoutMasterIdLst>
    <p:handoutMasterId r:id="rId45"/>
  </p:handoutMasterIdLst>
  <p:sldIdLst>
    <p:sldId id="1220" r:id="rId8"/>
    <p:sldId id="1366" r:id="rId9"/>
    <p:sldId id="1367" r:id="rId10"/>
    <p:sldId id="1368" r:id="rId11"/>
    <p:sldId id="1369" r:id="rId12"/>
    <p:sldId id="1370" r:id="rId13"/>
    <p:sldId id="1371" r:id="rId14"/>
    <p:sldId id="1372" r:id="rId15"/>
    <p:sldId id="1373" r:id="rId16"/>
    <p:sldId id="1374" r:id="rId17"/>
    <p:sldId id="1375" r:id="rId18"/>
    <p:sldId id="1376" r:id="rId19"/>
    <p:sldId id="1377" r:id="rId20"/>
    <p:sldId id="1378" r:id="rId21"/>
    <p:sldId id="1379" r:id="rId22"/>
    <p:sldId id="1380" r:id="rId23"/>
    <p:sldId id="1381" r:id="rId24"/>
    <p:sldId id="1382" r:id="rId25"/>
    <p:sldId id="1354" r:id="rId26"/>
    <p:sldId id="1346" r:id="rId27"/>
    <p:sldId id="1343" r:id="rId28"/>
    <p:sldId id="1347" r:id="rId29"/>
    <p:sldId id="1348" r:id="rId30"/>
    <p:sldId id="1350" r:id="rId31"/>
    <p:sldId id="1355" r:id="rId32"/>
    <p:sldId id="1356" r:id="rId33"/>
    <p:sldId id="1357" r:id="rId34"/>
    <p:sldId id="1358" r:id="rId35"/>
    <p:sldId id="1359" r:id="rId36"/>
    <p:sldId id="1360" r:id="rId37"/>
    <p:sldId id="1361" r:id="rId38"/>
    <p:sldId id="1362" r:id="rId39"/>
    <p:sldId id="1363" r:id="rId40"/>
    <p:sldId id="1364" r:id="rId41"/>
    <p:sldId id="1365" r:id="rId42"/>
    <p:sldId id="1128" r:id="rId43"/>
  </p:sldIdLst>
  <p:sldSz cx="12192000" cy="6858000"/>
  <p:notesSz cx="7010400" cy="11125200"/>
  <p:defaultTextStyle>
    <a:defPPr>
      <a:defRPr lang="en-US"/>
    </a:defPPr>
    <a:lvl1pPr algn="l" rtl="0" eaLnBrk="0" fontAlgn="base" hangingPunct="0">
      <a:spcBef>
        <a:spcPct val="0"/>
      </a:spcBef>
      <a:spcAft>
        <a:spcPct val="0"/>
      </a:spcAft>
      <a:defRPr sz="1600" b="1" kern="1200">
        <a:solidFill>
          <a:schemeClr val="tx1"/>
        </a:solidFill>
        <a:latin typeface="Garamond" panose="02020404030301010803" pitchFamily="18" charset="0"/>
        <a:ea typeface="+mn-ea"/>
        <a:cs typeface="+mn-cs"/>
      </a:defRPr>
    </a:lvl1pPr>
    <a:lvl2pPr marL="455613" indent="1588" algn="l" rtl="0" eaLnBrk="0" fontAlgn="base" hangingPunct="0">
      <a:spcBef>
        <a:spcPct val="0"/>
      </a:spcBef>
      <a:spcAft>
        <a:spcPct val="0"/>
      </a:spcAft>
      <a:defRPr sz="1600" b="1" kern="1200">
        <a:solidFill>
          <a:schemeClr val="tx1"/>
        </a:solidFill>
        <a:latin typeface="Garamond" panose="02020404030301010803" pitchFamily="18" charset="0"/>
        <a:ea typeface="+mn-ea"/>
        <a:cs typeface="+mn-cs"/>
      </a:defRPr>
    </a:lvl2pPr>
    <a:lvl3pPr marL="912813" indent="1588" algn="l" rtl="0" eaLnBrk="0" fontAlgn="base" hangingPunct="0">
      <a:spcBef>
        <a:spcPct val="0"/>
      </a:spcBef>
      <a:spcAft>
        <a:spcPct val="0"/>
      </a:spcAft>
      <a:defRPr sz="1600" b="1" kern="1200">
        <a:solidFill>
          <a:schemeClr val="tx1"/>
        </a:solidFill>
        <a:latin typeface="Garamond" panose="02020404030301010803" pitchFamily="18" charset="0"/>
        <a:ea typeface="+mn-ea"/>
        <a:cs typeface="+mn-cs"/>
      </a:defRPr>
    </a:lvl3pPr>
    <a:lvl4pPr marL="1370013" indent="1588" algn="l" rtl="0" eaLnBrk="0" fontAlgn="base" hangingPunct="0">
      <a:spcBef>
        <a:spcPct val="0"/>
      </a:spcBef>
      <a:spcAft>
        <a:spcPct val="0"/>
      </a:spcAft>
      <a:defRPr sz="1600" b="1" kern="1200">
        <a:solidFill>
          <a:schemeClr val="tx1"/>
        </a:solidFill>
        <a:latin typeface="Garamond" panose="02020404030301010803" pitchFamily="18" charset="0"/>
        <a:ea typeface="+mn-ea"/>
        <a:cs typeface="+mn-cs"/>
      </a:defRPr>
    </a:lvl4pPr>
    <a:lvl5pPr marL="1827213" indent="1588" algn="l" rtl="0" eaLnBrk="0" fontAlgn="base" hangingPunct="0">
      <a:spcBef>
        <a:spcPct val="0"/>
      </a:spcBef>
      <a:spcAft>
        <a:spcPct val="0"/>
      </a:spcAft>
      <a:defRPr sz="1600" b="1" kern="1200">
        <a:solidFill>
          <a:schemeClr val="tx1"/>
        </a:solidFill>
        <a:latin typeface="Garamond" panose="02020404030301010803" pitchFamily="18" charset="0"/>
        <a:ea typeface="+mn-ea"/>
        <a:cs typeface="+mn-cs"/>
      </a:defRPr>
    </a:lvl5pPr>
    <a:lvl6pPr marL="2286000" algn="l" defTabSz="914400" rtl="0" eaLnBrk="1" latinLnBrk="0" hangingPunct="1">
      <a:defRPr sz="1600" b="1" kern="1200">
        <a:solidFill>
          <a:schemeClr val="tx1"/>
        </a:solidFill>
        <a:latin typeface="Garamond" panose="02020404030301010803" pitchFamily="18" charset="0"/>
        <a:ea typeface="+mn-ea"/>
        <a:cs typeface="+mn-cs"/>
      </a:defRPr>
    </a:lvl6pPr>
    <a:lvl7pPr marL="2743200" algn="l" defTabSz="914400" rtl="0" eaLnBrk="1" latinLnBrk="0" hangingPunct="1">
      <a:defRPr sz="1600" b="1" kern="1200">
        <a:solidFill>
          <a:schemeClr val="tx1"/>
        </a:solidFill>
        <a:latin typeface="Garamond" panose="02020404030301010803" pitchFamily="18" charset="0"/>
        <a:ea typeface="+mn-ea"/>
        <a:cs typeface="+mn-cs"/>
      </a:defRPr>
    </a:lvl7pPr>
    <a:lvl8pPr marL="3200400" algn="l" defTabSz="914400" rtl="0" eaLnBrk="1" latinLnBrk="0" hangingPunct="1">
      <a:defRPr sz="1600" b="1" kern="1200">
        <a:solidFill>
          <a:schemeClr val="tx1"/>
        </a:solidFill>
        <a:latin typeface="Garamond" panose="02020404030301010803" pitchFamily="18" charset="0"/>
        <a:ea typeface="+mn-ea"/>
        <a:cs typeface="+mn-cs"/>
      </a:defRPr>
    </a:lvl8pPr>
    <a:lvl9pPr marL="3657600" algn="l" defTabSz="914400" rtl="0" eaLnBrk="1" latinLnBrk="0" hangingPunct="1">
      <a:defRPr sz="1600" b="1" kern="1200">
        <a:solidFill>
          <a:schemeClr val="tx1"/>
        </a:solidFill>
        <a:latin typeface="Garamond" panose="02020404030301010803" pitchFamily="18" charset="0"/>
        <a:ea typeface="+mn-ea"/>
        <a:cs typeface="+mn-cs"/>
      </a:defRPr>
    </a:lvl9pPr>
  </p:defaultTextStyle>
  <p:extLst>
    <p:ext uri="{EFAFB233-063F-42B5-8137-9DF3F51BA10A}">
      <p15:sldGuideLst xmlns="" xmlns:p15="http://schemas.microsoft.com/office/powerpoint/2012/main">
        <p15:guide id="1" orient="horz" userDrawn="1">
          <p15:clr>
            <a:srgbClr val="A4A3A4"/>
          </p15:clr>
        </p15:guide>
        <p15:guide id="2" pos="7679" userDrawn="1">
          <p15:clr>
            <a:srgbClr val="A4A3A4"/>
          </p15:clr>
        </p15:guide>
      </p15:sldGuideLst>
    </p:ext>
    <p:ext uri="{2D200454-40CA-4A62-9FC3-DE9A4176ACB9}">
      <p15:notesGuideLst xmlns="" xmlns:p15="http://schemas.microsoft.com/office/powerpoint/2012/main">
        <p15:guide id="1" orient="horz" pos="3500" userDrawn="1">
          <p15:clr>
            <a:srgbClr val="A4A3A4"/>
          </p15:clr>
        </p15:guide>
        <p15:guide id="2" pos="2221" userDrawn="1">
          <p15:clr>
            <a:srgbClr val="A4A3A4"/>
          </p15:clr>
        </p15:guide>
        <p15:guide id="3" orient="horz" pos="3506"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jar Tejo Nuswantoro" initials="FT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660066"/>
    <a:srgbClr val="CA4B05"/>
    <a:srgbClr val="99FF99"/>
    <a:srgbClr val="FBA676"/>
    <a:srgbClr val="B2C78C"/>
    <a:srgbClr val="5ACEF9"/>
    <a:srgbClr val="000000"/>
    <a:srgbClr val="5D7237"/>
    <a:srgbClr val="FFFFCC"/>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02" autoAdjust="0"/>
    <p:restoredTop sz="97422" autoAdjust="0"/>
  </p:normalViewPr>
  <p:slideViewPr>
    <p:cSldViewPr snapToObjects="1">
      <p:cViewPr varScale="1">
        <p:scale>
          <a:sx n="67" d="100"/>
          <a:sy n="67" d="100"/>
        </p:scale>
        <p:origin x="-972" y="-108"/>
      </p:cViewPr>
      <p:guideLst>
        <p:guide orient="horz"/>
        <p:guide pos="7679"/>
      </p:guideLst>
    </p:cSldViewPr>
  </p:slideViewPr>
  <p:notesTextViewPr>
    <p:cViewPr>
      <p:scale>
        <a:sx n="100" d="100"/>
        <a:sy n="100" d="100"/>
      </p:scale>
      <p:origin x="0" y="0"/>
    </p:cViewPr>
  </p:notesTextViewPr>
  <p:sorterViewPr>
    <p:cViewPr>
      <p:scale>
        <a:sx n="100" d="100"/>
        <a:sy n="100" d="100"/>
      </p:scale>
      <p:origin x="0" y="-9696"/>
    </p:cViewPr>
  </p:sorterViewPr>
  <p:notesViewPr>
    <p:cSldViewPr snapToObjects="1">
      <p:cViewPr varScale="1">
        <p:scale>
          <a:sx n="59" d="100"/>
          <a:sy n="59" d="100"/>
        </p:scale>
        <p:origin x="-1170" y="-84"/>
      </p:cViewPr>
      <p:guideLst>
        <p:guide orient="horz" pos="3500"/>
        <p:guide orient="horz" pos="3506"/>
        <p:guide pos="2221"/>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dy afianto" userId="e22d0560682f6083" providerId="LiveId" clId="{76AB49FB-30CF-4FE3-AC08-E8284E8BF662}"/>
    <pc:docChg chg="modSld">
      <pc:chgData name="doddy afianto" userId="e22d0560682f6083" providerId="LiveId" clId="{76AB49FB-30CF-4FE3-AC08-E8284E8BF662}" dt="2018-08-21T09:44:15.211" v="146" actId="20577"/>
      <pc:docMkLst>
        <pc:docMk/>
      </pc:docMkLst>
      <pc:sldChg chg="modSp">
        <pc:chgData name="doddy afianto" userId="e22d0560682f6083" providerId="LiveId" clId="{76AB49FB-30CF-4FE3-AC08-E8284E8BF662}" dt="2018-08-21T09:44:15.211" v="146" actId="20577"/>
        <pc:sldMkLst>
          <pc:docMk/>
          <pc:sldMk cId="440264929" sldId="1220"/>
        </pc:sldMkLst>
        <pc:spChg chg="mod">
          <ac:chgData name="doddy afianto" userId="e22d0560682f6083" providerId="LiveId" clId="{76AB49FB-30CF-4FE3-AC08-E8284E8BF662}" dt="2018-08-21T09:44:15.211" v="146" actId="20577"/>
          <ac:spMkLst>
            <pc:docMk/>
            <pc:sldMk cId="440264929" sldId="1220"/>
            <ac:spMk id="2" creationId="{618D3B0A-3136-499D-8F85-27213AD83C57}"/>
          </ac:spMkLst>
        </pc:spChg>
        <pc:spChg chg="mod">
          <ac:chgData name="doddy afianto" userId="e22d0560682f6083" providerId="LiveId" clId="{76AB49FB-30CF-4FE3-AC08-E8284E8BF662}" dt="2018-08-21T09:42:06.404" v="4" actId="403"/>
          <ac:spMkLst>
            <pc:docMk/>
            <pc:sldMk cId="440264929" sldId="1220"/>
            <ac:spMk id="29" creationId="{AB819D9F-5475-421F-8692-C5984C9BEC4E}"/>
          </ac:spMkLst>
        </pc:spChg>
        <pc:spChg chg="mod">
          <ac:chgData name="doddy afianto" userId="e22d0560682f6083" providerId="LiveId" clId="{76AB49FB-30CF-4FE3-AC08-E8284E8BF662}" dt="2018-08-21T09:43:28.007" v="116" actId="6549"/>
          <ac:spMkLst>
            <pc:docMk/>
            <pc:sldMk cId="440264929" sldId="1220"/>
            <ac:spMk id="31" creationId="{554A800C-4DD7-4445-8975-9D13A7E3F40A}"/>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760832470478422"/>
          <c:y val="4.8300554957212916E-2"/>
          <c:w val="0.60059869212502992"/>
          <c:h val="0.88013380584840828"/>
        </c:manualLayout>
      </c:layout>
      <c:barChart>
        <c:barDir val="bar"/>
        <c:grouping val="clustered"/>
        <c:ser>
          <c:idx val="0"/>
          <c:order val="0"/>
          <c:tx>
            <c:strRef>
              <c:f>Sheet1!$B$1</c:f>
              <c:strCache>
                <c:ptCount val="1"/>
                <c:pt idx="0">
                  <c:v>Jumlah TPID</c:v>
                </c:pt>
              </c:strCache>
            </c:strRef>
          </c:tx>
          <c:spPr>
            <a:solidFill>
              <a:srgbClr val="C00000"/>
            </a:soli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dLbls>
            <c:spPr>
              <a:noFill/>
              <a:ln>
                <a:noFill/>
              </a:ln>
              <a:effectLst/>
            </c:spPr>
            <c:txPr>
              <a:bodyPr rot="0" spcFirstLastPara="1" vertOverflow="ellipsis" vert="horz" wrap="square" lIns="38100" tIns="19050" rIns="38100" bIns="19050" anchor="ctr" anchorCtr="1">
                <a:spAutoFit/>
              </a:bodyPr>
              <a:lstStyle/>
              <a:p>
                <a:pPr>
                  <a:defRPr lang="id-ID" sz="1197" b="0" i="0" u="none" strike="noStrike" kern="1200" baseline="0">
                    <a:solidFill>
                      <a:srgbClr val="C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Kalimantan</c:v>
                </c:pt>
                <c:pt idx="1">
                  <c:v>Nusa Tenggara, Maluku, Papua</c:v>
                </c:pt>
                <c:pt idx="2">
                  <c:v>Sulawesi</c:v>
                </c:pt>
                <c:pt idx="3">
                  <c:v>Jawa - Bali</c:v>
                </c:pt>
                <c:pt idx="4">
                  <c:v>Sumatera</c:v>
                </c:pt>
              </c:strCache>
            </c:strRef>
          </c:cat>
          <c:val>
            <c:numRef>
              <c:f>Sheet1!$B$2:$B$6</c:f>
              <c:numCache>
                <c:formatCode>General</c:formatCode>
                <c:ptCount val="5"/>
                <c:pt idx="0">
                  <c:v>61</c:v>
                </c:pt>
                <c:pt idx="1">
                  <c:v>87</c:v>
                </c:pt>
                <c:pt idx="2">
                  <c:v>91</c:v>
                </c:pt>
                <c:pt idx="3">
                  <c:v>129</c:v>
                </c:pt>
                <c:pt idx="4">
                  <c:v>164</c:v>
                </c:pt>
              </c:numCache>
            </c:numRef>
          </c:val>
          <c:extLst xmlns:c16r2="http://schemas.microsoft.com/office/drawing/2015/06/chart">
            <c:ext xmlns:c16="http://schemas.microsoft.com/office/drawing/2014/chart" uri="{C3380CC4-5D6E-409C-BE32-E72D297353CC}">
              <c16:uniqueId val="{00000000-56D3-49C1-A800-18A7105E6C74}"/>
            </c:ext>
          </c:extLst>
        </c:ser>
        <c:ser>
          <c:idx val="1"/>
          <c:order val="1"/>
          <c:tx>
            <c:strRef>
              <c:f>Sheet1!$C$1</c:f>
              <c:strCache>
                <c:ptCount val="1"/>
                <c:pt idx="0">
                  <c:v>Laporan </c:v>
                </c:pt>
              </c:strCache>
            </c:strRef>
          </c:tx>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dLbls>
            <c:dLbl>
              <c:idx val="0"/>
              <c:layout>
                <c:manualLayout>
                  <c:x val="-5.2261965778288713E-3"/>
                  <c:y val="-2.5256511444356752E-2"/>
                </c:manualLayout>
              </c:layout>
              <c:showVal val="1"/>
              <c:extLst xmlns:c16r2="http://schemas.microsoft.com/office/drawing/2015/06/chart">
                <c:ext xmlns:c16="http://schemas.microsoft.com/office/drawing/2014/chart" uri="{C3380CC4-5D6E-409C-BE32-E72D297353CC}">
                  <c16:uniqueId val="{00000001-56D3-49C1-A800-18A7105E6C74}"/>
                </c:ext>
                <c:ext xmlns:c15="http://schemas.microsoft.com/office/drawing/2012/chart" uri="{CE6537A1-D6FC-4f65-9D91-7224C49458BB}">
                  <c15:layout/>
                </c:ext>
              </c:extLst>
            </c:dLbl>
            <c:dLbl>
              <c:idx val="1"/>
              <c:layout>
                <c:manualLayout>
                  <c:x val="-1.306549144457266E-3"/>
                  <c:y val="-2.5256511444356752E-2"/>
                </c:manualLayout>
              </c:layout>
              <c:showVal val="1"/>
              <c:extLst xmlns:c16r2="http://schemas.microsoft.com/office/drawing/2015/06/chart">
                <c:ext xmlns:c16="http://schemas.microsoft.com/office/drawing/2014/chart" uri="{C3380CC4-5D6E-409C-BE32-E72D297353CC}">
                  <c16:uniqueId val="{00000002-56D3-49C1-A800-18A7105E6C74}"/>
                </c:ext>
                <c:ext xmlns:c15="http://schemas.microsoft.com/office/drawing/2012/chart" uri="{CE6537A1-D6FC-4f65-9D91-7224C49458BB}">
                  <c15:layout/>
                </c:ext>
              </c:extLst>
            </c:dLbl>
            <c:dLbl>
              <c:idx val="2"/>
              <c:layout>
                <c:manualLayout>
                  <c:x val="-5.2261965778288713E-3"/>
                  <c:y val="-1.8942383583267629E-2"/>
                </c:manualLayout>
              </c:layout>
              <c:showVal val="1"/>
              <c:extLst xmlns:c16r2="http://schemas.microsoft.com/office/drawing/2015/06/chart">
                <c:ext xmlns:c16="http://schemas.microsoft.com/office/drawing/2014/chart" uri="{C3380CC4-5D6E-409C-BE32-E72D297353CC}">
                  <c16:uniqueId val="{00000003-56D3-49C1-A800-18A7105E6C74}"/>
                </c:ext>
                <c:ext xmlns:c15="http://schemas.microsoft.com/office/drawing/2012/chart" uri="{CE6537A1-D6FC-4f65-9D91-7224C49458BB}">
                  <c15:layout/>
                </c:ext>
              </c:extLst>
            </c:dLbl>
            <c:dLbl>
              <c:idx val="3"/>
              <c:layout>
                <c:manualLayout>
                  <c:x val="0"/>
                  <c:y val="-2.8413575374901356E-2"/>
                </c:manualLayout>
              </c:layout>
              <c:showVal val="1"/>
              <c:extLst xmlns:c16r2="http://schemas.microsoft.com/office/drawing/2015/06/chart">
                <c:ext xmlns:c16="http://schemas.microsoft.com/office/drawing/2014/chart" uri="{C3380CC4-5D6E-409C-BE32-E72D297353CC}">
                  <c16:uniqueId val="{00000004-56D3-49C1-A800-18A7105E6C74}"/>
                </c:ext>
                <c:ext xmlns:c15="http://schemas.microsoft.com/office/drawing/2012/chart" uri="{CE6537A1-D6FC-4f65-9D91-7224C49458BB}">
                  <c15:layout/>
                </c:ext>
              </c:extLst>
            </c:dLbl>
            <c:dLbl>
              <c:idx val="4"/>
              <c:layout>
                <c:manualLayout>
                  <c:x val="-4.0341923223092772E-3"/>
                  <c:y val="-4.2747443488223881E-2"/>
                </c:manualLayout>
              </c:layout>
              <c:showVal val="1"/>
              <c:extLst xmlns:c16r2="http://schemas.microsoft.com/office/drawing/2015/06/chart">
                <c:ext xmlns:c16="http://schemas.microsoft.com/office/drawing/2014/chart" uri="{C3380CC4-5D6E-409C-BE32-E72D297353CC}">
                  <c16:uniqueId val="{00000005-56D3-49C1-A800-18A7105E6C7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id-ID" sz="1400" b="1" i="0" u="none" strike="noStrike" kern="1200" baseline="0">
                    <a:solidFill>
                      <a:schemeClr val="accent2">
                        <a:lumMod val="7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Kalimantan</c:v>
                </c:pt>
                <c:pt idx="1">
                  <c:v>Nusa Tenggara, Maluku, Papua</c:v>
                </c:pt>
                <c:pt idx="2">
                  <c:v>Sulawesi</c:v>
                </c:pt>
                <c:pt idx="3">
                  <c:v>Jawa - Bali</c:v>
                </c:pt>
                <c:pt idx="4">
                  <c:v>Sumatera</c:v>
                </c:pt>
              </c:strCache>
            </c:strRef>
          </c:cat>
          <c:val>
            <c:numRef>
              <c:f>Sheet1!$C$2:$C$6</c:f>
              <c:numCache>
                <c:formatCode>General</c:formatCode>
                <c:ptCount val="5"/>
                <c:pt idx="0">
                  <c:v>22</c:v>
                </c:pt>
                <c:pt idx="1">
                  <c:v>23</c:v>
                </c:pt>
                <c:pt idx="2">
                  <c:v>34</c:v>
                </c:pt>
                <c:pt idx="3">
                  <c:v>84</c:v>
                </c:pt>
                <c:pt idx="4">
                  <c:v>69</c:v>
                </c:pt>
              </c:numCache>
            </c:numRef>
          </c:val>
          <c:extLst xmlns:c16r2="http://schemas.microsoft.com/office/drawing/2015/06/chart">
            <c:ext xmlns:c16="http://schemas.microsoft.com/office/drawing/2014/chart" uri="{C3380CC4-5D6E-409C-BE32-E72D297353CC}">
              <c16:uniqueId val="{00000006-56D3-49C1-A800-18A7105E6C74}"/>
            </c:ext>
          </c:extLst>
        </c:ser>
        <c:ser>
          <c:idx val="2"/>
          <c:order val="2"/>
          <c:tx>
            <c:strRef>
              <c:f>Sheet1!$D$1</c:f>
              <c:strCache>
                <c:ptCount val="1"/>
                <c:pt idx="0">
                  <c:v>OPS </c:v>
                </c:pt>
              </c:strCache>
            </c:strRef>
          </c:tx>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dLbls>
            <c:spPr>
              <a:noFill/>
              <a:ln>
                <a:noFill/>
              </a:ln>
              <a:effectLst/>
            </c:spPr>
            <c:txPr>
              <a:bodyPr rot="0" spcFirstLastPara="1" vertOverflow="ellipsis" vert="horz" wrap="square" lIns="38100" tIns="19050" rIns="38100" bIns="19050" anchor="ctr" anchorCtr="1">
                <a:spAutoFit/>
              </a:bodyPr>
              <a:lstStyle/>
              <a:p>
                <a:pPr>
                  <a:defRPr lang="id-ID" sz="1197" b="0"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Kalimantan</c:v>
                </c:pt>
                <c:pt idx="1">
                  <c:v>Nusa Tenggara, Maluku, Papua</c:v>
                </c:pt>
                <c:pt idx="2">
                  <c:v>Sulawesi</c:v>
                </c:pt>
                <c:pt idx="3">
                  <c:v>Jawa - Bali</c:v>
                </c:pt>
                <c:pt idx="4">
                  <c:v>Sumatera</c:v>
                </c:pt>
              </c:strCache>
            </c:strRef>
          </c:cat>
          <c:val>
            <c:numRef>
              <c:f>Sheet1!$D$2:$D$6</c:f>
              <c:numCache>
                <c:formatCode>General</c:formatCode>
                <c:ptCount val="5"/>
                <c:pt idx="0">
                  <c:v>19</c:v>
                </c:pt>
                <c:pt idx="1">
                  <c:v>20</c:v>
                </c:pt>
                <c:pt idx="2">
                  <c:v>30</c:v>
                </c:pt>
                <c:pt idx="3">
                  <c:v>68</c:v>
                </c:pt>
                <c:pt idx="4">
                  <c:v>59</c:v>
                </c:pt>
              </c:numCache>
            </c:numRef>
          </c:val>
          <c:extLst xmlns:c16r2="http://schemas.microsoft.com/office/drawing/2015/06/chart">
            <c:ext xmlns:c16="http://schemas.microsoft.com/office/drawing/2014/chart" uri="{C3380CC4-5D6E-409C-BE32-E72D297353CC}">
              <c16:uniqueId val="{00000007-56D3-49C1-A800-18A7105E6C74}"/>
            </c:ext>
          </c:extLst>
        </c:ser>
        <c:gapWidth val="75"/>
        <c:overlap val="40"/>
        <c:axId val="223970816"/>
        <c:axId val="224242304"/>
      </c:barChart>
      <c:catAx>
        <c:axId val="223970816"/>
        <c:scaling>
          <c:orientation val="minMax"/>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id-ID" sz="12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US"/>
          </a:p>
        </c:txPr>
        <c:crossAx val="224242304"/>
        <c:crosses val="autoZero"/>
        <c:auto val="1"/>
        <c:lblAlgn val="ctr"/>
        <c:lblOffset val="100"/>
      </c:catAx>
      <c:valAx>
        <c:axId val="2242423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id-ID" sz="1197" b="0" i="0" u="none" strike="noStrike" kern="1200" baseline="0">
                <a:solidFill>
                  <a:schemeClr val="tx1">
                    <a:lumMod val="65000"/>
                    <a:lumOff val="35000"/>
                  </a:schemeClr>
                </a:solidFill>
                <a:latin typeface="+mn-lt"/>
                <a:ea typeface="+mn-ea"/>
                <a:cs typeface="+mn-cs"/>
              </a:defRPr>
            </a:pPr>
            <a:endParaRPr lang="en-US"/>
          </a:p>
        </c:txPr>
        <c:crossAx val="223970816"/>
        <c:crosses val="autoZero"/>
        <c:crossBetween val="between"/>
      </c:valAx>
      <c:spPr>
        <a:noFill/>
        <a:ln>
          <a:noFill/>
        </a:ln>
        <a:effectLst/>
      </c:spPr>
    </c:plotArea>
    <c:legend>
      <c:legendPos val="r"/>
      <c:layout>
        <c:manualLayout>
          <c:xMode val="edge"/>
          <c:yMode val="edge"/>
          <c:x val="0.583384414961724"/>
          <c:y val="0.63978197243588175"/>
          <c:w val="0.38393363639535927"/>
          <c:h val="0.29702369223038522"/>
        </c:manualLayout>
      </c:layout>
      <c:spPr>
        <a:noFill/>
        <a:ln>
          <a:noFill/>
        </a:ln>
        <a:effectLst/>
      </c:spPr>
      <c:txPr>
        <a:bodyPr rot="0" spcFirstLastPara="1" vertOverflow="ellipsis" vert="horz" wrap="square" anchor="ctr" anchorCtr="1"/>
        <a:lstStyle/>
        <a:p>
          <a:pPr>
            <a:defRPr lang="id-ID"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799209916117316E-2"/>
          <c:y val="7.2466682798734555E-2"/>
          <c:w val="0.93808181267377155"/>
          <c:h val="0.81893425589286206"/>
        </c:manualLayout>
      </c:layout>
      <c:bar3DChart>
        <c:barDir val="col"/>
        <c:grouping val="clustered"/>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spPr>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D166-412D-85C8-3716DE99B73A}"/>
              </c:ext>
            </c:extLst>
          </c:dPt>
          <c:dPt>
            <c:idx val="1"/>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D166-412D-85C8-3716DE99B73A}"/>
              </c:ext>
            </c:extLst>
          </c:dPt>
          <c:dPt>
            <c:idx val="2"/>
            <c:spPr>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D166-412D-85C8-3716DE99B73A}"/>
              </c:ext>
            </c:extLst>
          </c:dPt>
          <c:dLbls>
            <c:dLbl>
              <c:idx val="0"/>
              <c:layout>
                <c:manualLayout>
                  <c:x val="1.5836726026777385E-2"/>
                  <c:y val="-3.1869796287832021E-2"/>
                </c:manualLayout>
              </c:layout>
              <c:showVal val="1"/>
              <c:extLst xmlns:c16r2="http://schemas.microsoft.com/office/drawing/2015/06/chart">
                <c:ext xmlns:c16="http://schemas.microsoft.com/office/drawing/2014/chart" uri="{C3380CC4-5D6E-409C-BE32-E72D297353CC}">
                  <c16:uniqueId val="{00000001-D166-412D-85C8-3716DE99B73A}"/>
                </c:ext>
                <c:ext xmlns:c15="http://schemas.microsoft.com/office/drawing/2012/chart" uri="{CE6537A1-D6FC-4f65-9D91-7224C49458BB}"/>
              </c:extLst>
            </c:dLbl>
            <c:dLbl>
              <c:idx val="1"/>
              <c:layout>
                <c:manualLayout>
                  <c:x val="2.2623894323967761E-2"/>
                  <c:y val="-7.7398076699020449E-2"/>
                </c:manualLayout>
              </c:layout>
              <c:spPr>
                <a:noFill/>
                <a:ln>
                  <a:noFill/>
                </a:ln>
                <a:effectLst/>
              </c:spPr>
              <c:txPr>
                <a:bodyPr rot="0" spcFirstLastPara="1" vertOverflow="ellipsis" vert="horz" wrap="square" lIns="38100" tIns="19050" rIns="38100" bIns="19050" anchor="ctr" anchorCtr="1">
                  <a:spAutoFit/>
                </a:bodyPr>
                <a:lstStyle/>
                <a:p>
                  <a:pPr>
                    <a:defRPr lang="id-ID" sz="1800" b="1" i="0" u="none" strike="noStrike" kern="1200" baseline="0">
                      <a:solidFill>
                        <a:srgbClr val="FFC000"/>
                      </a:solidFill>
                      <a:latin typeface="Arial Black" panose="020B0A04020102020204" pitchFamily="34" charset="0"/>
                      <a:ea typeface="+mn-ea"/>
                      <a:cs typeface="+mn-cs"/>
                    </a:defRPr>
                  </a:pPr>
                  <a:endParaRPr lang="en-US"/>
                </a:p>
              </c:txPr>
              <c:showVal val="1"/>
              <c:extLst xmlns:c16r2="http://schemas.microsoft.com/office/drawing/2015/06/chart">
                <c:ext xmlns:c16="http://schemas.microsoft.com/office/drawing/2014/chart" uri="{C3380CC4-5D6E-409C-BE32-E72D297353CC}">
                  <c16:uniqueId val="{00000003-D166-412D-85C8-3716DE99B73A}"/>
                </c:ext>
                <c:ext xmlns:c15="http://schemas.microsoft.com/office/drawing/2012/chart" uri="{CE6537A1-D6FC-4f65-9D91-7224C49458BB}"/>
              </c:extLst>
            </c:dLbl>
            <c:dLbl>
              <c:idx val="2"/>
              <c:layout>
                <c:manualLayout>
                  <c:x val="3.6198230918348326E-2"/>
                  <c:y val="-4.5528280411188483E-2"/>
                </c:manualLayout>
              </c:layout>
              <c:tx>
                <c:rich>
                  <a:bodyPr rot="0" spcFirstLastPara="1" vertOverflow="ellipsis" vert="horz" wrap="square" lIns="38100" tIns="19050" rIns="38100" bIns="19050" anchor="ctr" anchorCtr="1">
                    <a:spAutoFit/>
                  </a:bodyPr>
                  <a:lstStyle/>
                  <a:p>
                    <a:pPr>
                      <a:defRPr lang="id-ID" sz="2800" b="1" i="0" u="none" strike="noStrike" kern="1200" baseline="0">
                        <a:solidFill>
                          <a:srgbClr val="00B050"/>
                        </a:solidFill>
                        <a:latin typeface="Arial Black" panose="020B0A04020102020204" pitchFamily="34" charset="0"/>
                        <a:ea typeface="+mn-ea"/>
                        <a:cs typeface="+mn-cs"/>
                      </a:defRPr>
                    </a:pPr>
                    <a:r>
                      <a:rPr lang="en-US" dirty="0" smtClean="0"/>
                      <a:t>534</a:t>
                    </a:r>
                    <a:endParaRPr lang="en-US" dirty="0"/>
                  </a:p>
                </c:rich>
              </c:tx>
              <c:spPr>
                <a:noFill/>
                <a:ln>
                  <a:noFill/>
                </a:ln>
                <a:effectLst/>
              </c:spPr>
              <c:showVal val="1"/>
              <c:extLst xmlns:c16r2="http://schemas.microsoft.com/office/drawing/2015/06/chart">
                <c:ext xmlns:c16="http://schemas.microsoft.com/office/drawing/2014/chart" uri="{C3380CC4-5D6E-409C-BE32-E72D297353CC}">
                  <c16:uniqueId val="{00000005-D166-412D-85C8-3716DE99B7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id-ID" sz="1800" b="1" i="0" u="none" strike="noStrike" kern="1200" baseline="0">
                    <a:solidFill>
                      <a:srgbClr val="C00000"/>
                    </a:solidFill>
                    <a:latin typeface="Arial Black" panose="020B0A040201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507</c:v>
                </c:pt>
                <c:pt idx="1">
                  <c:v>524</c:v>
                </c:pt>
                <c:pt idx="2">
                  <c:v>532</c:v>
                </c:pt>
              </c:numCache>
            </c:numRef>
          </c:val>
          <c:extLst xmlns:c16r2="http://schemas.microsoft.com/office/drawing/2015/06/chart">
            <c:ext xmlns:c16="http://schemas.microsoft.com/office/drawing/2014/chart" uri="{C3380CC4-5D6E-409C-BE32-E72D297353CC}">
              <c16:uniqueId val="{00000006-D166-412D-85C8-3716DE99B73A}"/>
            </c:ext>
          </c:extLst>
        </c:ser>
        <c:shape val="box"/>
        <c:axId val="235132800"/>
        <c:axId val="235134336"/>
        <c:axId val="0"/>
      </c:bar3DChart>
      <c:catAx>
        <c:axId val="23513280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id-ID" sz="1800" b="1" i="0" u="none" strike="noStrike" kern="1200" baseline="0">
                <a:solidFill>
                  <a:schemeClr val="tx1"/>
                </a:solidFill>
                <a:latin typeface="+mn-lt"/>
                <a:ea typeface="+mn-ea"/>
                <a:cs typeface="+mn-cs"/>
              </a:defRPr>
            </a:pPr>
            <a:endParaRPr lang="en-US"/>
          </a:p>
        </c:txPr>
        <c:crossAx val="235134336"/>
        <c:crosses val="autoZero"/>
        <c:auto val="1"/>
        <c:lblAlgn val="ctr"/>
        <c:lblOffset val="100"/>
      </c:catAx>
      <c:valAx>
        <c:axId val="235134336"/>
        <c:scaling>
          <c:orientation val="minMax"/>
        </c:scaling>
        <c:delete val="1"/>
        <c:axPos val="l"/>
        <c:numFmt formatCode="General" sourceLinked="1"/>
        <c:majorTickMark val="none"/>
        <c:tickLblPos val="nextTo"/>
        <c:crossAx val="23513280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BC9EF-5340-4D31-A2A6-CE29EA556D34}" type="doc">
      <dgm:prSet loTypeId="urn:microsoft.com/office/officeart/2005/8/layout/radial6" loCatId="cycle" qsTypeId="urn:microsoft.com/office/officeart/2005/8/quickstyle/simple3" qsCatId="simple" csTypeId="urn:microsoft.com/office/officeart/2005/8/colors/colorful1#3" csCatId="colorful" phldr="1"/>
      <dgm:spPr/>
      <dgm:t>
        <a:bodyPr/>
        <a:lstStyle/>
        <a:p>
          <a:endParaRPr lang="en-US"/>
        </a:p>
      </dgm:t>
    </dgm:pt>
    <dgm:pt modelId="{D8821711-A46A-4E8A-8751-A4772EE43A51}">
      <dgm:prSet phldrT="[Text]" custT="1"/>
      <dgm:spPr/>
      <dgm:t>
        <a:bodyPr/>
        <a:lstStyle/>
        <a:p>
          <a:r>
            <a:rPr lang="id-ID" sz="1200" b="1" noProof="0" dirty="0">
              <a:latin typeface="Segoe UI" panose="020B0502040204020203" pitchFamily="34" charset="0"/>
              <a:cs typeface="Segoe UI" panose="020B0502040204020203" pitchFamily="34" charset="0"/>
            </a:rPr>
            <a:t>PEMBANGUNAN</a:t>
          </a:r>
          <a:r>
            <a:rPr lang="id-ID" sz="1200" b="1" baseline="0" noProof="0" dirty="0">
              <a:latin typeface="Segoe UI" panose="020B0502040204020203" pitchFamily="34" charset="0"/>
              <a:cs typeface="Segoe UI" panose="020B0502040204020203" pitchFamily="34" charset="0"/>
            </a:rPr>
            <a:t> MANUSIA MELALUI PENGURANGAN KEMISKINAN DAN PENINGKATAN PELAYANAN DASAR</a:t>
          </a:r>
          <a:endParaRPr lang="id-ID" sz="1200" b="1" noProof="0" dirty="0">
            <a:latin typeface="Segoe UI" panose="020B0502040204020203" pitchFamily="34" charset="0"/>
            <a:cs typeface="Segoe UI" panose="020B0502040204020203" pitchFamily="34" charset="0"/>
          </a:endParaRPr>
        </a:p>
      </dgm:t>
    </dgm:pt>
    <dgm:pt modelId="{BB6A976E-3005-495D-9E13-3A0F8821C275}" type="parTrans" cxnId="{6BE14EBE-C2E3-4E04-8B92-498E1BA85B23}">
      <dgm:prSet/>
      <dgm:spPr/>
      <dgm:t>
        <a:bodyPr/>
        <a:lstStyle/>
        <a:p>
          <a:endParaRPr lang="id-ID" noProof="0" dirty="0">
            <a:latin typeface="Segoe UI" panose="020B0502040204020203" pitchFamily="34" charset="0"/>
            <a:ea typeface="Cambria" charset="0"/>
            <a:cs typeface="Segoe UI" panose="020B0502040204020203" pitchFamily="34" charset="0"/>
          </a:endParaRPr>
        </a:p>
      </dgm:t>
    </dgm:pt>
    <dgm:pt modelId="{EB765344-6A67-4EA0-9F8D-D99A42D5A803}" type="sibTrans" cxnId="{6BE14EBE-C2E3-4E04-8B92-498E1BA85B23}">
      <dgm:prSet/>
      <dgm:spPr/>
      <dgm:t>
        <a:bodyPr/>
        <a:lstStyle/>
        <a:p>
          <a:endParaRPr lang="id-ID" noProof="0" dirty="0">
            <a:latin typeface="Segoe UI" panose="020B0502040204020203" pitchFamily="34" charset="0"/>
            <a:ea typeface="Cambria" charset="0"/>
            <a:cs typeface="Segoe UI" panose="020B0502040204020203" pitchFamily="34" charset="0"/>
          </a:endParaRPr>
        </a:p>
      </dgm:t>
    </dgm:pt>
    <dgm:pt modelId="{39B9FC30-C86C-4961-8DA5-C0499C49DCFC}">
      <dgm:prSet phldrT="[Text]" custT="1"/>
      <dgm:spPr/>
      <dgm:t>
        <a:bodyPr/>
        <a:lstStyle/>
        <a:p>
          <a:r>
            <a:rPr lang="id-ID" sz="1400" b="0" i="0" u="none" noProof="0" dirty="0">
              <a:latin typeface="Segoe UI" panose="020B0502040204020203" pitchFamily="34" charset="0"/>
              <a:ea typeface="Cambria" charset="0"/>
              <a:cs typeface="Segoe UI" panose="020B0502040204020203" pitchFamily="34" charset="0"/>
            </a:rPr>
            <a:t>Percepatan Pengurangan Kemiskinan</a:t>
          </a:r>
          <a:endParaRPr lang="id-ID" sz="1400" b="0" u="none" noProof="0" dirty="0">
            <a:latin typeface="Segoe UI" panose="020B0502040204020203" pitchFamily="34" charset="0"/>
            <a:ea typeface="Cambria" charset="0"/>
            <a:cs typeface="Segoe UI" panose="020B0502040204020203" pitchFamily="34" charset="0"/>
          </a:endParaRPr>
        </a:p>
      </dgm:t>
    </dgm:pt>
    <dgm:pt modelId="{A104BBD7-E873-4600-BC99-6CDF9A15DB90}" type="parTrans" cxnId="{EAE66857-0506-4F50-A966-B0A8FB09D5EA}">
      <dgm:prSet/>
      <dgm:spPr/>
      <dgm:t>
        <a:bodyPr/>
        <a:lstStyle/>
        <a:p>
          <a:endParaRPr lang="id-ID" noProof="0" dirty="0">
            <a:latin typeface="Segoe UI" panose="020B0502040204020203" pitchFamily="34" charset="0"/>
            <a:ea typeface="Cambria" charset="0"/>
            <a:cs typeface="Segoe UI" panose="020B0502040204020203" pitchFamily="34" charset="0"/>
          </a:endParaRPr>
        </a:p>
      </dgm:t>
    </dgm:pt>
    <dgm:pt modelId="{F2458D4E-9CE5-4385-AD53-6EA35D774D3C}" type="sibTrans" cxnId="{EAE66857-0506-4F50-A966-B0A8FB09D5EA}">
      <dgm:prSet/>
      <dgm:spPr/>
      <dgm:t>
        <a:bodyPr/>
        <a:lstStyle/>
        <a:p>
          <a:endParaRPr lang="id-ID" noProof="0" dirty="0">
            <a:latin typeface="Segoe UI" panose="020B0502040204020203" pitchFamily="34" charset="0"/>
            <a:ea typeface="Cambria" charset="0"/>
            <a:cs typeface="Segoe UI" panose="020B0502040204020203" pitchFamily="34" charset="0"/>
          </a:endParaRPr>
        </a:p>
      </dgm:t>
    </dgm:pt>
    <dgm:pt modelId="{C4038B65-8596-1940-85C6-BD1950330058}">
      <dgm:prSet phldrT="[Text]" custT="1"/>
      <dgm:spPr/>
      <dgm:t>
        <a:bodyPr/>
        <a:lstStyle/>
        <a:p>
          <a:r>
            <a:rPr lang="id-ID" sz="1200" b="0" noProof="0" dirty="0">
              <a:latin typeface="Segoe UI" panose="020B0502040204020203" pitchFamily="34" charset="0"/>
              <a:cs typeface="Segoe UI" panose="020B0502040204020203" pitchFamily="34" charset="0"/>
            </a:rPr>
            <a:t>Peningkatan Pelayanan Kesehatan dan Gizi Masyarakat</a:t>
          </a:r>
        </a:p>
      </dgm:t>
    </dgm:pt>
    <dgm:pt modelId="{476DFB46-F599-6B48-84F2-39BF334ACB72}" type="parTrans" cxnId="{98A2A105-DC1A-0B49-9966-45F90800FB10}">
      <dgm:prSet/>
      <dgm:spPr/>
      <dgm:t>
        <a:bodyPr/>
        <a:lstStyle/>
        <a:p>
          <a:endParaRPr lang="id-ID" noProof="0" dirty="0">
            <a:latin typeface="Segoe UI" panose="020B0502040204020203" pitchFamily="34" charset="0"/>
            <a:cs typeface="Segoe UI" panose="020B0502040204020203" pitchFamily="34" charset="0"/>
          </a:endParaRPr>
        </a:p>
      </dgm:t>
    </dgm:pt>
    <dgm:pt modelId="{B893A748-1D6B-E146-BBFA-43FAB364042A}" type="sibTrans" cxnId="{98A2A105-DC1A-0B49-9966-45F90800FB10}">
      <dgm:prSet/>
      <dgm:spPr/>
      <dgm:t>
        <a:bodyPr/>
        <a:lstStyle/>
        <a:p>
          <a:endParaRPr lang="id-ID" noProof="0" dirty="0">
            <a:latin typeface="Segoe UI" panose="020B0502040204020203" pitchFamily="34" charset="0"/>
            <a:cs typeface="Segoe UI" panose="020B0502040204020203" pitchFamily="34" charset="0"/>
          </a:endParaRPr>
        </a:p>
      </dgm:t>
    </dgm:pt>
    <dgm:pt modelId="{74CEADF4-BE12-443A-9616-88C920A3C025}">
      <dgm:prSet phldrT="[Text]" custT="1"/>
      <dgm:spPr/>
      <dgm:t>
        <a:bodyPr/>
        <a:lstStyle/>
        <a:p>
          <a:r>
            <a:rPr lang="id-ID" sz="1400" noProof="0" dirty="0" smtClean="0">
              <a:latin typeface="Segoe UI" panose="020B0502040204020203" pitchFamily="34" charset="0"/>
              <a:cs typeface="Segoe UI" panose="020B0502040204020203" pitchFamily="34" charset="0"/>
            </a:rPr>
            <a:t>Pemerataan Layanan Pendidikan Berkualitas</a:t>
          </a:r>
          <a:endParaRPr lang="id-ID" sz="1400" noProof="0" dirty="0">
            <a:latin typeface="Segoe UI" panose="020B0502040204020203" pitchFamily="34" charset="0"/>
            <a:cs typeface="Segoe UI" panose="020B0502040204020203" pitchFamily="34" charset="0"/>
          </a:endParaRPr>
        </a:p>
      </dgm:t>
    </dgm:pt>
    <dgm:pt modelId="{F7EC4EE9-D991-45F4-8775-24D50FDF8B3B}" type="parTrans" cxnId="{27FFCF5D-C308-445C-900B-3B466F7EE5ED}">
      <dgm:prSet/>
      <dgm:spPr/>
      <dgm:t>
        <a:bodyPr/>
        <a:lstStyle/>
        <a:p>
          <a:endParaRPr lang="id-ID" noProof="0" dirty="0">
            <a:latin typeface="Segoe UI" panose="020B0502040204020203" pitchFamily="34" charset="0"/>
            <a:cs typeface="Segoe UI" panose="020B0502040204020203" pitchFamily="34" charset="0"/>
          </a:endParaRPr>
        </a:p>
      </dgm:t>
    </dgm:pt>
    <dgm:pt modelId="{69C7FC74-80A1-47A8-911E-445B84E22019}" type="sibTrans" cxnId="{27FFCF5D-C308-445C-900B-3B466F7EE5ED}">
      <dgm:prSet/>
      <dgm:spPr/>
      <dgm:t>
        <a:bodyPr/>
        <a:lstStyle/>
        <a:p>
          <a:endParaRPr lang="id-ID" noProof="0" dirty="0">
            <a:latin typeface="Segoe UI" panose="020B0502040204020203" pitchFamily="34" charset="0"/>
            <a:cs typeface="Segoe UI" panose="020B0502040204020203" pitchFamily="34" charset="0"/>
          </a:endParaRPr>
        </a:p>
      </dgm:t>
    </dgm:pt>
    <dgm:pt modelId="{EA3A2CC9-F804-4AD5-AC3E-064378B7A2E5}">
      <dgm:prSet phldrT="[Text]" custT="1"/>
      <dgm:spPr/>
      <dgm:t>
        <a:bodyPr/>
        <a:lstStyle/>
        <a:p>
          <a:endParaRPr lang="id-ID" sz="500" b="0" noProof="0" dirty="0">
            <a:latin typeface="Segoe UI" panose="020B0502040204020203" pitchFamily="34" charset="0"/>
            <a:ea typeface="Cambria" charset="0"/>
            <a:cs typeface="Segoe UI" panose="020B0502040204020203" pitchFamily="34" charset="0"/>
          </a:endParaRPr>
        </a:p>
        <a:p>
          <a:r>
            <a:rPr lang="id-ID" sz="1000" b="0" noProof="0" dirty="0">
              <a:latin typeface="Segoe UI" panose="020B0502040204020203" pitchFamily="34" charset="0"/>
              <a:ea typeface="Cambria" charset="0"/>
              <a:cs typeface="Segoe UI" panose="020B0502040204020203" pitchFamily="34" charset="0"/>
            </a:rPr>
            <a:t>Peningkatan Akses Masyarakat terhadap Perumahan dan Permukiman Layak</a:t>
          </a:r>
          <a:endParaRPr lang="id-ID" sz="1000" b="0" noProof="0" dirty="0">
            <a:latin typeface="Segoe UI" panose="020B0502040204020203" pitchFamily="34" charset="0"/>
            <a:cs typeface="Segoe UI" panose="020B0502040204020203" pitchFamily="34" charset="0"/>
          </a:endParaRPr>
        </a:p>
      </dgm:t>
    </dgm:pt>
    <dgm:pt modelId="{38AA6C11-EEB4-451B-B033-E769ADB3CE5B}" type="parTrans" cxnId="{952AF386-D1C2-459E-ADE0-F2EC161A154D}">
      <dgm:prSet/>
      <dgm:spPr/>
      <dgm:t>
        <a:bodyPr/>
        <a:lstStyle/>
        <a:p>
          <a:endParaRPr lang="id-ID" noProof="0" dirty="0">
            <a:latin typeface="Segoe UI" panose="020B0502040204020203" pitchFamily="34" charset="0"/>
            <a:cs typeface="Segoe UI" panose="020B0502040204020203" pitchFamily="34" charset="0"/>
          </a:endParaRPr>
        </a:p>
      </dgm:t>
    </dgm:pt>
    <dgm:pt modelId="{61AA344E-F36E-42EF-A672-07664E38463B}" type="sibTrans" cxnId="{952AF386-D1C2-459E-ADE0-F2EC161A154D}">
      <dgm:prSet/>
      <dgm:spPr/>
      <dgm:t>
        <a:bodyPr/>
        <a:lstStyle/>
        <a:p>
          <a:endParaRPr lang="id-ID" noProof="0" dirty="0">
            <a:latin typeface="Segoe UI" panose="020B0502040204020203" pitchFamily="34" charset="0"/>
            <a:cs typeface="Segoe UI" panose="020B0502040204020203" pitchFamily="34" charset="0"/>
          </a:endParaRPr>
        </a:p>
      </dgm:t>
    </dgm:pt>
    <dgm:pt modelId="{0447AEFD-7BCB-4636-8A0C-401CDCE0EAF1}">
      <dgm:prSet phldrT="[Text]" custT="1"/>
      <dgm:spPr/>
      <dgm:t>
        <a:bodyPr/>
        <a:lstStyle/>
        <a:p>
          <a:r>
            <a:rPr lang="id-ID" sz="1100" b="0" noProof="0" dirty="0">
              <a:latin typeface="Segoe UI" panose="020B0502040204020203" pitchFamily="34" charset="0"/>
              <a:ea typeface="Cambria" charset="0"/>
              <a:cs typeface="Segoe UI" panose="020B0502040204020203" pitchFamily="34" charset="0"/>
            </a:rPr>
            <a:t>Peningkatan Tata Kelola Layanan Dasar</a:t>
          </a:r>
        </a:p>
      </dgm:t>
    </dgm:pt>
    <dgm:pt modelId="{ED04E7E6-3788-428B-B370-8EE99A059CED}" type="parTrans" cxnId="{C576695C-6A0E-4584-8B14-E3B6703EA170}">
      <dgm:prSet/>
      <dgm:spPr/>
      <dgm:t>
        <a:bodyPr/>
        <a:lstStyle/>
        <a:p>
          <a:endParaRPr lang="id-ID" noProof="0" dirty="0">
            <a:latin typeface="Segoe UI" panose="020B0502040204020203" pitchFamily="34" charset="0"/>
            <a:cs typeface="Segoe UI" panose="020B0502040204020203" pitchFamily="34" charset="0"/>
          </a:endParaRPr>
        </a:p>
      </dgm:t>
    </dgm:pt>
    <dgm:pt modelId="{98BD7043-E9BC-4E83-8400-2F2845DB9B9A}" type="sibTrans" cxnId="{C576695C-6A0E-4584-8B14-E3B6703EA170}">
      <dgm:prSet/>
      <dgm:spPr/>
      <dgm:t>
        <a:bodyPr/>
        <a:lstStyle/>
        <a:p>
          <a:endParaRPr lang="id-ID" noProof="0" dirty="0">
            <a:latin typeface="Segoe UI" panose="020B0502040204020203" pitchFamily="34" charset="0"/>
            <a:cs typeface="Segoe UI" panose="020B0502040204020203" pitchFamily="34" charset="0"/>
          </a:endParaRPr>
        </a:p>
      </dgm:t>
    </dgm:pt>
    <dgm:pt modelId="{95227A28-04F7-4B8B-A4E7-F06D2C570EB4}" type="pres">
      <dgm:prSet presAssocID="{BCBBC9EF-5340-4D31-A2A6-CE29EA556D34}" presName="Name0" presStyleCnt="0">
        <dgm:presLayoutVars>
          <dgm:chMax val="1"/>
          <dgm:dir/>
          <dgm:animLvl val="ctr"/>
          <dgm:resizeHandles val="exact"/>
        </dgm:presLayoutVars>
      </dgm:prSet>
      <dgm:spPr/>
      <dgm:t>
        <a:bodyPr/>
        <a:lstStyle/>
        <a:p>
          <a:endParaRPr lang="id-ID"/>
        </a:p>
      </dgm:t>
    </dgm:pt>
    <dgm:pt modelId="{C5F01D7A-5E01-4727-ADCD-B04F30EA8BCE}" type="pres">
      <dgm:prSet presAssocID="{D8821711-A46A-4E8A-8751-A4772EE43A51}" presName="centerShape" presStyleLbl="node0" presStyleIdx="0" presStyleCnt="1" custScaleX="117689" custScaleY="108134" custLinFactNeighborX="-1181" custLinFactNeighborY="-1971"/>
      <dgm:spPr/>
      <dgm:t>
        <a:bodyPr/>
        <a:lstStyle/>
        <a:p>
          <a:endParaRPr lang="id-ID"/>
        </a:p>
      </dgm:t>
    </dgm:pt>
    <dgm:pt modelId="{AC02FDD3-6B40-4930-8516-3E8FE4949660}" type="pres">
      <dgm:prSet presAssocID="{39B9FC30-C86C-4961-8DA5-C0499C49DCFC}" presName="node" presStyleLbl="node1" presStyleIdx="0" presStyleCnt="5" custScaleX="109436" custScaleY="109436">
        <dgm:presLayoutVars>
          <dgm:bulletEnabled val="1"/>
        </dgm:presLayoutVars>
      </dgm:prSet>
      <dgm:spPr/>
      <dgm:t>
        <a:bodyPr/>
        <a:lstStyle/>
        <a:p>
          <a:endParaRPr lang="id-ID"/>
        </a:p>
      </dgm:t>
    </dgm:pt>
    <dgm:pt modelId="{B0C26F3D-9274-459E-9589-5FB76AC56CE7}" type="pres">
      <dgm:prSet presAssocID="{39B9FC30-C86C-4961-8DA5-C0499C49DCFC}" presName="dummy" presStyleCnt="0"/>
      <dgm:spPr/>
      <dgm:t>
        <a:bodyPr/>
        <a:lstStyle/>
        <a:p>
          <a:endParaRPr lang="id-ID"/>
        </a:p>
      </dgm:t>
    </dgm:pt>
    <dgm:pt modelId="{953FAC50-CBCA-4951-A791-D5AB11ED72F5}" type="pres">
      <dgm:prSet presAssocID="{F2458D4E-9CE5-4385-AD53-6EA35D774D3C}" presName="sibTrans" presStyleLbl="sibTrans2D1" presStyleIdx="0" presStyleCnt="5" custScaleX="104518" custScaleY="103342"/>
      <dgm:spPr/>
      <dgm:t>
        <a:bodyPr/>
        <a:lstStyle/>
        <a:p>
          <a:endParaRPr lang="id-ID"/>
        </a:p>
      </dgm:t>
    </dgm:pt>
    <dgm:pt modelId="{45CC3743-C4DB-5F4A-90D9-FAD2E52BACDD}" type="pres">
      <dgm:prSet presAssocID="{C4038B65-8596-1940-85C6-BD1950330058}" presName="node" presStyleLbl="node1" presStyleIdx="1" presStyleCnt="5" custScaleX="109436" custScaleY="109436">
        <dgm:presLayoutVars>
          <dgm:bulletEnabled val="1"/>
        </dgm:presLayoutVars>
      </dgm:prSet>
      <dgm:spPr/>
      <dgm:t>
        <a:bodyPr/>
        <a:lstStyle/>
        <a:p>
          <a:endParaRPr lang="id-ID"/>
        </a:p>
      </dgm:t>
    </dgm:pt>
    <dgm:pt modelId="{C25031EC-3493-E64C-8E39-0485C2F4CF9E}" type="pres">
      <dgm:prSet presAssocID="{C4038B65-8596-1940-85C6-BD1950330058}" presName="dummy" presStyleCnt="0"/>
      <dgm:spPr/>
      <dgm:t>
        <a:bodyPr/>
        <a:lstStyle/>
        <a:p>
          <a:endParaRPr lang="id-ID"/>
        </a:p>
      </dgm:t>
    </dgm:pt>
    <dgm:pt modelId="{5C0D4860-06BC-BD4F-BD87-010E3E69087D}" type="pres">
      <dgm:prSet presAssocID="{B893A748-1D6B-E146-BBFA-43FAB364042A}" presName="sibTrans" presStyleLbl="sibTrans2D1" presStyleIdx="1" presStyleCnt="5"/>
      <dgm:spPr/>
      <dgm:t>
        <a:bodyPr/>
        <a:lstStyle/>
        <a:p>
          <a:endParaRPr lang="id-ID"/>
        </a:p>
      </dgm:t>
    </dgm:pt>
    <dgm:pt modelId="{55F831B5-5E6F-43BA-BAF4-E3B988757BE8}" type="pres">
      <dgm:prSet presAssocID="{74CEADF4-BE12-443A-9616-88C920A3C025}" presName="node" presStyleLbl="node1" presStyleIdx="2" presStyleCnt="5" custScaleX="109436" custScaleY="109436">
        <dgm:presLayoutVars>
          <dgm:bulletEnabled val="1"/>
        </dgm:presLayoutVars>
      </dgm:prSet>
      <dgm:spPr/>
      <dgm:t>
        <a:bodyPr/>
        <a:lstStyle/>
        <a:p>
          <a:endParaRPr lang="id-ID"/>
        </a:p>
      </dgm:t>
    </dgm:pt>
    <dgm:pt modelId="{EF6EBA3C-3B7C-4969-A096-3340ADA62CD3}" type="pres">
      <dgm:prSet presAssocID="{74CEADF4-BE12-443A-9616-88C920A3C025}" presName="dummy" presStyleCnt="0"/>
      <dgm:spPr/>
      <dgm:t>
        <a:bodyPr/>
        <a:lstStyle/>
        <a:p>
          <a:endParaRPr lang="id-ID"/>
        </a:p>
      </dgm:t>
    </dgm:pt>
    <dgm:pt modelId="{F2B65B2D-1D59-42C2-B446-6C4C240BE4A0}" type="pres">
      <dgm:prSet presAssocID="{69C7FC74-80A1-47A8-911E-445B84E22019}" presName="sibTrans" presStyleLbl="sibTrans2D1" presStyleIdx="2" presStyleCnt="5"/>
      <dgm:spPr/>
      <dgm:t>
        <a:bodyPr/>
        <a:lstStyle/>
        <a:p>
          <a:endParaRPr lang="id-ID"/>
        </a:p>
      </dgm:t>
    </dgm:pt>
    <dgm:pt modelId="{2842F09A-8483-47AD-8BF3-C4A1B1B6B635}" type="pres">
      <dgm:prSet presAssocID="{EA3A2CC9-F804-4AD5-AC3E-064378B7A2E5}" presName="node" presStyleLbl="node1" presStyleIdx="3" presStyleCnt="5" custScaleX="109436" custScaleY="109436" custRadScaleRad="100395" custRadScaleInc="-682">
        <dgm:presLayoutVars>
          <dgm:bulletEnabled val="1"/>
        </dgm:presLayoutVars>
      </dgm:prSet>
      <dgm:spPr/>
      <dgm:t>
        <a:bodyPr/>
        <a:lstStyle/>
        <a:p>
          <a:endParaRPr lang="id-ID"/>
        </a:p>
      </dgm:t>
    </dgm:pt>
    <dgm:pt modelId="{183031F9-3DA0-41DC-8E14-7AD13E4360C2}" type="pres">
      <dgm:prSet presAssocID="{EA3A2CC9-F804-4AD5-AC3E-064378B7A2E5}" presName="dummy" presStyleCnt="0"/>
      <dgm:spPr/>
      <dgm:t>
        <a:bodyPr/>
        <a:lstStyle/>
        <a:p>
          <a:endParaRPr lang="id-ID"/>
        </a:p>
      </dgm:t>
    </dgm:pt>
    <dgm:pt modelId="{23C823FB-7ECA-4385-94D0-BDCCA5B0CE9F}" type="pres">
      <dgm:prSet presAssocID="{61AA344E-F36E-42EF-A672-07664E38463B}" presName="sibTrans" presStyleLbl="sibTrans2D1" presStyleIdx="3" presStyleCnt="5"/>
      <dgm:spPr/>
      <dgm:t>
        <a:bodyPr/>
        <a:lstStyle/>
        <a:p>
          <a:endParaRPr lang="id-ID"/>
        </a:p>
      </dgm:t>
    </dgm:pt>
    <dgm:pt modelId="{C32CCFB1-C53D-402D-81A2-7A0BD2BD8C3D}" type="pres">
      <dgm:prSet presAssocID="{0447AEFD-7BCB-4636-8A0C-401CDCE0EAF1}" presName="node" presStyleLbl="node1" presStyleIdx="4" presStyleCnt="5" custScaleX="109436" custScaleY="109436">
        <dgm:presLayoutVars>
          <dgm:bulletEnabled val="1"/>
        </dgm:presLayoutVars>
      </dgm:prSet>
      <dgm:spPr/>
      <dgm:t>
        <a:bodyPr/>
        <a:lstStyle/>
        <a:p>
          <a:endParaRPr lang="id-ID"/>
        </a:p>
      </dgm:t>
    </dgm:pt>
    <dgm:pt modelId="{910EC254-7A5A-4365-BD58-BCBCBBC433BF}" type="pres">
      <dgm:prSet presAssocID="{0447AEFD-7BCB-4636-8A0C-401CDCE0EAF1}" presName="dummy" presStyleCnt="0"/>
      <dgm:spPr/>
      <dgm:t>
        <a:bodyPr/>
        <a:lstStyle/>
        <a:p>
          <a:endParaRPr lang="id-ID"/>
        </a:p>
      </dgm:t>
    </dgm:pt>
    <dgm:pt modelId="{A05AF3AF-0811-457E-9208-49CC81EAD173}" type="pres">
      <dgm:prSet presAssocID="{98BD7043-E9BC-4E83-8400-2F2845DB9B9A}" presName="sibTrans" presStyleLbl="sibTrans2D1" presStyleIdx="4" presStyleCnt="5"/>
      <dgm:spPr/>
      <dgm:t>
        <a:bodyPr/>
        <a:lstStyle/>
        <a:p>
          <a:endParaRPr lang="id-ID"/>
        </a:p>
      </dgm:t>
    </dgm:pt>
  </dgm:ptLst>
  <dgm:cxnLst>
    <dgm:cxn modelId="{BC6C3EFA-3225-45A0-9E9E-98967EEC48EC}" type="presOf" srcId="{B893A748-1D6B-E146-BBFA-43FAB364042A}" destId="{5C0D4860-06BC-BD4F-BD87-010E3E69087D}" srcOrd="0" destOrd="0" presId="urn:microsoft.com/office/officeart/2005/8/layout/radial6"/>
    <dgm:cxn modelId="{A1AFCD8D-BD6C-4D83-BCE5-F919F5F5A2AD}" type="presOf" srcId="{C4038B65-8596-1940-85C6-BD1950330058}" destId="{45CC3743-C4DB-5F4A-90D9-FAD2E52BACDD}" srcOrd="0" destOrd="0" presId="urn:microsoft.com/office/officeart/2005/8/layout/radial6"/>
    <dgm:cxn modelId="{952AF386-D1C2-459E-ADE0-F2EC161A154D}" srcId="{D8821711-A46A-4E8A-8751-A4772EE43A51}" destId="{EA3A2CC9-F804-4AD5-AC3E-064378B7A2E5}" srcOrd="3" destOrd="0" parTransId="{38AA6C11-EEB4-451B-B033-E769ADB3CE5B}" sibTransId="{61AA344E-F36E-42EF-A672-07664E38463B}"/>
    <dgm:cxn modelId="{DE457BFF-D337-44CE-82EB-30914FF14C0E}" type="presOf" srcId="{D8821711-A46A-4E8A-8751-A4772EE43A51}" destId="{C5F01D7A-5E01-4727-ADCD-B04F30EA8BCE}" srcOrd="0" destOrd="0" presId="urn:microsoft.com/office/officeart/2005/8/layout/radial6"/>
    <dgm:cxn modelId="{F387E03B-BCC5-4C67-AA5D-561BB7A89144}" type="presOf" srcId="{F2458D4E-9CE5-4385-AD53-6EA35D774D3C}" destId="{953FAC50-CBCA-4951-A791-D5AB11ED72F5}" srcOrd="0" destOrd="0" presId="urn:microsoft.com/office/officeart/2005/8/layout/radial6"/>
    <dgm:cxn modelId="{6BE14EBE-C2E3-4E04-8B92-498E1BA85B23}" srcId="{BCBBC9EF-5340-4D31-A2A6-CE29EA556D34}" destId="{D8821711-A46A-4E8A-8751-A4772EE43A51}" srcOrd="0" destOrd="0" parTransId="{BB6A976E-3005-495D-9E13-3A0F8821C275}" sibTransId="{EB765344-6A67-4EA0-9F8D-D99A42D5A803}"/>
    <dgm:cxn modelId="{D3A564D0-1903-4658-AE49-E77CA56FE0E6}" type="presOf" srcId="{BCBBC9EF-5340-4D31-A2A6-CE29EA556D34}" destId="{95227A28-04F7-4B8B-A4E7-F06D2C570EB4}" srcOrd="0" destOrd="0" presId="urn:microsoft.com/office/officeart/2005/8/layout/radial6"/>
    <dgm:cxn modelId="{79BA635B-B904-4ECF-A8FF-1C9C2A98D5A5}" type="presOf" srcId="{74CEADF4-BE12-443A-9616-88C920A3C025}" destId="{55F831B5-5E6F-43BA-BAF4-E3B988757BE8}" srcOrd="0" destOrd="0" presId="urn:microsoft.com/office/officeart/2005/8/layout/radial6"/>
    <dgm:cxn modelId="{F23D5F4C-7CB1-472F-B7E1-B085241E43FE}" type="presOf" srcId="{61AA344E-F36E-42EF-A672-07664E38463B}" destId="{23C823FB-7ECA-4385-94D0-BDCCA5B0CE9F}" srcOrd="0" destOrd="0" presId="urn:microsoft.com/office/officeart/2005/8/layout/radial6"/>
    <dgm:cxn modelId="{C576695C-6A0E-4584-8B14-E3B6703EA170}" srcId="{D8821711-A46A-4E8A-8751-A4772EE43A51}" destId="{0447AEFD-7BCB-4636-8A0C-401CDCE0EAF1}" srcOrd="4" destOrd="0" parTransId="{ED04E7E6-3788-428B-B370-8EE99A059CED}" sibTransId="{98BD7043-E9BC-4E83-8400-2F2845DB9B9A}"/>
    <dgm:cxn modelId="{98B4DBF4-17F0-4829-A052-1D0C219C6E56}" type="presOf" srcId="{98BD7043-E9BC-4E83-8400-2F2845DB9B9A}" destId="{A05AF3AF-0811-457E-9208-49CC81EAD173}" srcOrd="0" destOrd="0" presId="urn:microsoft.com/office/officeart/2005/8/layout/radial6"/>
    <dgm:cxn modelId="{EAE66857-0506-4F50-A966-B0A8FB09D5EA}" srcId="{D8821711-A46A-4E8A-8751-A4772EE43A51}" destId="{39B9FC30-C86C-4961-8DA5-C0499C49DCFC}" srcOrd="0" destOrd="0" parTransId="{A104BBD7-E873-4600-BC99-6CDF9A15DB90}" sibTransId="{F2458D4E-9CE5-4385-AD53-6EA35D774D3C}"/>
    <dgm:cxn modelId="{B62776C7-EAA2-4392-8681-A33EE6E0292D}" type="presOf" srcId="{69C7FC74-80A1-47A8-911E-445B84E22019}" destId="{F2B65B2D-1D59-42C2-B446-6C4C240BE4A0}" srcOrd="0" destOrd="0" presId="urn:microsoft.com/office/officeart/2005/8/layout/radial6"/>
    <dgm:cxn modelId="{98A2A105-DC1A-0B49-9966-45F90800FB10}" srcId="{D8821711-A46A-4E8A-8751-A4772EE43A51}" destId="{C4038B65-8596-1940-85C6-BD1950330058}" srcOrd="1" destOrd="0" parTransId="{476DFB46-F599-6B48-84F2-39BF334ACB72}" sibTransId="{B893A748-1D6B-E146-BBFA-43FAB364042A}"/>
    <dgm:cxn modelId="{08FF79D7-885C-4836-9626-C229613DCEED}" type="presOf" srcId="{EA3A2CC9-F804-4AD5-AC3E-064378B7A2E5}" destId="{2842F09A-8483-47AD-8BF3-C4A1B1B6B635}" srcOrd="0" destOrd="0" presId="urn:microsoft.com/office/officeart/2005/8/layout/radial6"/>
    <dgm:cxn modelId="{1B67D9D4-44B4-4A35-8407-442ADFEF21C8}" type="presOf" srcId="{39B9FC30-C86C-4961-8DA5-C0499C49DCFC}" destId="{AC02FDD3-6B40-4930-8516-3E8FE4949660}" srcOrd="0" destOrd="0" presId="urn:microsoft.com/office/officeart/2005/8/layout/radial6"/>
    <dgm:cxn modelId="{E11BC2C8-5CE4-4BD0-B74F-4719C42C4460}" type="presOf" srcId="{0447AEFD-7BCB-4636-8A0C-401CDCE0EAF1}" destId="{C32CCFB1-C53D-402D-81A2-7A0BD2BD8C3D}" srcOrd="0" destOrd="0" presId="urn:microsoft.com/office/officeart/2005/8/layout/radial6"/>
    <dgm:cxn modelId="{27FFCF5D-C308-445C-900B-3B466F7EE5ED}" srcId="{D8821711-A46A-4E8A-8751-A4772EE43A51}" destId="{74CEADF4-BE12-443A-9616-88C920A3C025}" srcOrd="2" destOrd="0" parTransId="{F7EC4EE9-D991-45F4-8775-24D50FDF8B3B}" sibTransId="{69C7FC74-80A1-47A8-911E-445B84E22019}"/>
    <dgm:cxn modelId="{9136BC51-E8A4-4664-B8F1-0116B4B389FC}" type="presParOf" srcId="{95227A28-04F7-4B8B-A4E7-F06D2C570EB4}" destId="{C5F01D7A-5E01-4727-ADCD-B04F30EA8BCE}" srcOrd="0" destOrd="0" presId="urn:microsoft.com/office/officeart/2005/8/layout/radial6"/>
    <dgm:cxn modelId="{E0097D58-EADC-49D7-9F69-A80FBBBCD013}" type="presParOf" srcId="{95227A28-04F7-4B8B-A4E7-F06D2C570EB4}" destId="{AC02FDD3-6B40-4930-8516-3E8FE4949660}" srcOrd="1" destOrd="0" presId="urn:microsoft.com/office/officeart/2005/8/layout/radial6"/>
    <dgm:cxn modelId="{98F49073-F434-44BD-A9E7-768BB2F8FF9E}" type="presParOf" srcId="{95227A28-04F7-4B8B-A4E7-F06D2C570EB4}" destId="{B0C26F3D-9274-459E-9589-5FB76AC56CE7}" srcOrd="2" destOrd="0" presId="urn:microsoft.com/office/officeart/2005/8/layout/radial6"/>
    <dgm:cxn modelId="{5E4C9487-9197-4FD9-9807-67780487CC73}" type="presParOf" srcId="{95227A28-04F7-4B8B-A4E7-F06D2C570EB4}" destId="{953FAC50-CBCA-4951-A791-D5AB11ED72F5}" srcOrd="3" destOrd="0" presId="urn:microsoft.com/office/officeart/2005/8/layout/radial6"/>
    <dgm:cxn modelId="{7E43E1DF-8CC5-40DC-A863-AE1F16C27F2C}" type="presParOf" srcId="{95227A28-04F7-4B8B-A4E7-F06D2C570EB4}" destId="{45CC3743-C4DB-5F4A-90D9-FAD2E52BACDD}" srcOrd="4" destOrd="0" presId="urn:microsoft.com/office/officeart/2005/8/layout/radial6"/>
    <dgm:cxn modelId="{908D8D6E-F5C2-4884-A900-1A1714858CD0}" type="presParOf" srcId="{95227A28-04F7-4B8B-A4E7-F06D2C570EB4}" destId="{C25031EC-3493-E64C-8E39-0485C2F4CF9E}" srcOrd="5" destOrd="0" presId="urn:microsoft.com/office/officeart/2005/8/layout/radial6"/>
    <dgm:cxn modelId="{C2ED6C8E-55A3-4DC3-ACED-0A92EA316999}" type="presParOf" srcId="{95227A28-04F7-4B8B-A4E7-F06D2C570EB4}" destId="{5C0D4860-06BC-BD4F-BD87-010E3E69087D}" srcOrd="6" destOrd="0" presId="urn:microsoft.com/office/officeart/2005/8/layout/radial6"/>
    <dgm:cxn modelId="{08845767-7C36-4A9D-B84A-A33BEC3E3225}" type="presParOf" srcId="{95227A28-04F7-4B8B-A4E7-F06D2C570EB4}" destId="{55F831B5-5E6F-43BA-BAF4-E3B988757BE8}" srcOrd="7" destOrd="0" presId="urn:microsoft.com/office/officeart/2005/8/layout/radial6"/>
    <dgm:cxn modelId="{48BD75F4-F03F-45A1-81A1-ED6015486CD5}" type="presParOf" srcId="{95227A28-04F7-4B8B-A4E7-F06D2C570EB4}" destId="{EF6EBA3C-3B7C-4969-A096-3340ADA62CD3}" srcOrd="8" destOrd="0" presId="urn:microsoft.com/office/officeart/2005/8/layout/radial6"/>
    <dgm:cxn modelId="{DBFA77AD-CD95-4089-B8EA-792D46F8A359}" type="presParOf" srcId="{95227A28-04F7-4B8B-A4E7-F06D2C570EB4}" destId="{F2B65B2D-1D59-42C2-B446-6C4C240BE4A0}" srcOrd="9" destOrd="0" presId="urn:microsoft.com/office/officeart/2005/8/layout/radial6"/>
    <dgm:cxn modelId="{882D5030-685D-4650-AA54-E63C907912C0}" type="presParOf" srcId="{95227A28-04F7-4B8B-A4E7-F06D2C570EB4}" destId="{2842F09A-8483-47AD-8BF3-C4A1B1B6B635}" srcOrd="10" destOrd="0" presId="urn:microsoft.com/office/officeart/2005/8/layout/radial6"/>
    <dgm:cxn modelId="{939AC643-2562-407E-9DA2-57456166428A}" type="presParOf" srcId="{95227A28-04F7-4B8B-A4E7-F06D2C570EB4}" destId="{183031F9-3DA0-41DC-8E14-7AD13E4360C2}" srcOrd="11" destOrd="0" presId="urn:microsoft.com/office/officeart/2005/8/layout/radial6"/>
    <dgm:cxn modelId="{3739B230-8A85-4F05-97C3-D0D308E1F3A1}" type="presParOf" srcId="{95227A28-04F7-4B8B-A4E7-F06D2C570EB4}" destId="{23C823FB-7ECA-4385-94D0-BDCCA5B0CE9F}" srcOrd="12" destOrd="0" presId="urn:microsoft.com/office/officeart/2005/8/layout/radial6"/>
    <dgm:cxn modelId="{2E8D49A4-86BD-4206-B16E-1DF5C623B266}" type="presParOf" srcId="{95227A28-04F7-4B8B-A4E7-F06D2C570EB4}" destId="{C32CCFB1-C53D-402D-81A2-7A0BD2BD8C3D}" srcOrd="13" destOrd="0" presId="urn:microsoft.com/office/officeart/2005/8/layout/radial6"/>
    <dgm:cxn modelId="{E92701AB-3495-4FAF-A22E-A021711BD01E}" type="presParOf" srcId="{95227A28-04F7-4B8B-A4E7-F06D2C570EB4}" destId="{910EC254-7A5A-4365-BD58-BCBCBBC433BF}" srcOrd="14" destOrd="0" presId="urn:microsoft.com/office/officeart/2005/8/layout/radial6"/>
    <dgm:cxn modelId="{D799586C-AF61-4DDA-AFF0-F298B8C45C42}" type="presParOf" srcId="{95227A28-04F7-4B8B-A4E7-F06D2C570EB4}" destId="{A05AF3AF-0811-457E-9208-49CC81EAD173}" srcOrd="15"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0107D5D4-A633-4466-91B4-E105F978F2D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id-ID"/>
        </a:p>
      </dgm:t>
    </dgm:pt>
    <dgm:pt modelId="{03B3E232-9F56-4215-A3A8-B575698D2A0E}">
      <dgm:prSet phldrT="[Text]">
        <dgm:style>
          <a:lnRef idx="2">
            <a:schemeClr val="accent6"/>
          </a:lnRef>
          <a:fillRef idx="1">
            <a:schemeClr val="lt1"/>
          </a:fillRef>
          <a:effectRef idx="0">
            <a:schemeClr val="accent6"/>
          </a:effectRef>
          <a:fontRef idx="minor">
            <a:schemeClr val="dk1"/>
          </a:fontRef>
        </dgm:style>
      </dgm:prSet>
      <dgm:spPr>
        <a:ln w="57150">
          <a:solidFill>
            <a:srgbClr val="FFFF00"/>
          </a:solidFill>
        </a:ln>
      </dgm:spPr>
      <dgm:t>
        <a:bodyPr/>
        <a:lstStyle/>
        <a:p>
          <a:r>
            <a:rPr lang="id-ID" b="1" dirty="0" smtClean="0">
              <a:solidFill>
                <a:prstClr val="black"/>
              </a:solidFill>
              <a:latin typeface="Trebuchet MS" pitchFamily="34" charset="0"/>
              <a:ea typeface="ＭＳ Ｐゴシック" charset="0"/>
            </a:rPr>
            <a:t>Presiden menetapkan pedoman penyelenggaraan urusan pemerintahan dan melakukan pembinaan dan pengawasan terhadap penyelenggaraan Pemerintahan Daerah</a:t>
          </a:r>
          <a:endParaRPr lang="id-ID" dirty="0"/>
        </a:p>
      </dgm:t>
    </dgm:pt>
    <dgm:pt modelId="{D4CEAD7B-3330-422E-BE62-2EA649663B65}" type="parTrans" cxnId="{3AABA0C9-F798-4784-B2FF-FC39AF123066}">
      <dgm:prSet/>
      <dgm:spPr/>
      <dgm:t>
        <a:bodyPr/>
        <a:lstStyle/>
        <a:p>
          <a:endParaRPr lang="id-ID"/>
        </a:p>
      </dgm:t>
    </dgm:pt>
    <dgm:pt modelId="{B00ABFC0-8A23-45F4-8FD1-758C14F2934F}" type="sibTrans" cxnId="{3AABA0C9-F798-4784-B2FF-FC39AF123066}">
      <dgm:prSet/>
      <dgm:spPr>
        <a:solidFill>
          <a:srgbClr val="FFFF00"/>
        </a:solidFill>
      </dgm:spPr>
      <dgm:t>
        <a:bodyPr/>
        <a:lstStyle/>
        <a:p>
          <a:endParaRPr lang="id-ID"/>
        </a:p>
      </dgm:t>
    </dgm:pt>
    <dgm:pt modelId="{60DB9036-0C0A-4421-BACB-03C68777CEBB}">
      <dgm:prSet phldrT="[Text]">
        <dgm:style>
          <a:lnRef idx="2">
            <a:schemeClr val="accent6"/>
          </a:lnRef>
          <a:fillRef idx="1">
            <a:schemeClr val="lt1"/>
          </a:fillRef>
          <a:effectRef idx="0">
            <a:schemeClr val="accent6"/>
          </a:effectRef>
          <a:fontRef idx="minor">
            <a:schemeClr val="dk1"/>
          </a:fontRef>
        </dgm:style>
      </dgm:prSet>
      <dgm:spPr>
        <a:ln w="57150">
          <a:solidFill>
            <a:srgbClr val="0000CC"/>
          </a:solidFill>
        </a:ln>
      </dgm:spPr>
      <dgm:t>
        <a:bodyPr/>
        <a:lstStyle/>
        <a:p>
          <a:r>
            <a:rPr lang="id-ID" b="1" dirty="0" smtClean="0">
              <a:solidFill>
                <a:prstClr val="black"/>
              </a:solidFill>
              <a:latin typeface="Trebuchet MS" pitchFamily="34" charset="0"/>
              <a:ea typeface="ＭＳ Ｐゴシック" charset="0"/>
            </a:rPr>
            <a:t>Pembinaan dan pengawasan penyelenggaraan </a:t>
          </a:r>
          <a:r>
            <a:rPr lang="en-US" b="1" dirty="0" smtClean="0">
              <a:solidFill>
                <a:prstClr val="black"/>
              </a:solidFill>
              <a:latin typeface="Trebuchet MS" pitchFamily="34" charset="0"/>
              <a:ea typeface="ＭＳ Ｐゴシック" charset="0"/>
            </a:rPr>
            <a:t>P</a:t>
          </a:r>
          <a:r>
            <a:rPr lang="id-ID" b="1" dirty="0" smtClean="0">
              <a:solidFill>
                <a:prstClr val="black"/>
              </a:solidFill>
              <a:latin typeface="Trebuchet MS" pitchFamily="34" charset="0"/>
              <a:ea typeface="ＭＳ Ｐゴシック" charset="0"/>
            </a:rPr>
            <a:t>em</a:t>
          </a:r>
          <a:r>
            <a:rPr lang="en-US" b="1" dirty="0" err="1" smtClean="0">
              <a:solidFill>
                <a:prstClr val="black"/>
              </a:solidFill>
              <a:latin typeface="Trebuchet MS" pitchFamily="34" charset="0"/>
              <a:ea typeface="ＭＳ Ｐゴシック" charset="0"/>
            </a:rPr>
            <a:t>erintahan</a:t>
          </a:r>
          <a:r>
            <a:rPr lang="en-US" b="1" dirty="0" smtClean="0">
              <a:solidFill>
                <a:prstClr val="black"/>
              </a:solidFill>
              <a:latin typeface="Trebuchet MS" pitchFamily="34" charset="0"/>
              <a:ea typeface="ＭＳ Ｐゴシック" charset="0"/>
            </a:rPr>
            <a:t> D</a:t>
          </a:r>
          <a:r>
            <a:rPr lang="id-ID" b="1" dirty="0" smtClean="0">
              <a:solidFill>
                <a:prstClr val="black"/>
              </a:solidFill>
              <a:latin typeface="Trebuchet MS" pitchFamily="34" charset="0"/>
              <a:ea typeface="ＭＳ Ｐゴシック" charset="0"/>
            </a:rPr>
            <a:t>a</a:t>
          </a:r>
          <a:r>
            <a:rPr lang="en-US" b="1" dirty="0" err="1" smtClean="0">
              <a:solidFill>
                <a:prstClr val="black"/>
              </a:solidFill>
              <a:latin typeface="Trebuchet MS" pitchFamily="34" charset="0"/>
              <a:ea typeface="ＭＳ Ｐゴシック" charset="0"/>
            </a:rPr>
            <a:t>erah</a:t>
          </a:r>
          <a:r>
            <a:rPr lang="id-ID" b="1" dirty="0" smtClean="0">
              <a:solidFill>
                <a:prstClr val="black"/>
              </a:solidFill>
              <a:latin typeface="Trebuchet MS" pitchFamily="34" charset="0"/>
              <a:ea typeface="ＭＳ Ｐゴシック" charset="0"/>
            </a:rPr>
            <a:t> </a:t>
          </a:r>
          <a:r>
            <a:rPr lang="en-US" b="1" dirty="0" smtClean="0">
              <a:solidFill>
                <a:prstClr val="black"/>
              </a:solidFill>
              <a:latin typeface="Trebuchet MS" pitchFamily="34" charset="0"/>
              <a:ea typeface="ＭＳ Ｐゴシック" charset="0"/>
            </a:rPr>
            <a:t>K</a:t>
          </a:r>
          <a:r>
            <a:rPr lang="id-ID" b="1" dirty="0" smtClean="0">
              <a:solidFill>
                <a:prstClr val="black"/>
              </a:solidFill>
              <a:latin typeface="Trebuchet MS" pitchFamily="34" charset="0"/>
              <a:ea typeface="ＭＳ Ｐゴシック" charset="0"/>
            </a:rPr>
            <a:t>abupaten/</a:t>
          </a:r>
          <a:r>
            <a:rPr lang="en-US" b="1" dirty="0" smtClean="0">
              <a:solidFill>
                <a:prstClr val="black"/>
              </a:solidFill>
              <a:latin typeface="Trebuchet MS" pitchFamily="34" charset="0"/>
              <a:ea typeface="ＭＳ Ｐゴシック" charset="0"/>
            </a:rPr>
            <a:t>K</a:t>
          </a:r>
          <a:r>
            <a:rPr lang="id-ID" b="1" dirty="0" smtClean="0">
              <a:solidFill>
                <a:prstClr val="black"/>
              </a:solidFill>
              <a:latin typeface="Trebuchet MS" pitchFamily="34" charset="0"/>
              <a:ea typeface="ＭＳ Ｐゴシック" charset="0"/>
            </a:rPr>
            <a:t>ota dilaksanakan oleh </a:t>
          </a:r>
          <a:r>
            <a:rPr lang="en-US" b="1" dirty="0" smtClean="0">
              <a:solidFill>
                <a:prstClr val="black"/>
              </a:solidFill>
              <a:latin typeface="Trebuchet MS" pitchFamily="34" charset="0"/>
              <a:ea typeface="ＭＳ Ｐゴシック" charset="0"/>
            </a:rPr>
            <a:t>G</a:t>
          </a:r>
          <a:r>
            <a:rPr lang="id-ID" b="1" dirty="0" smtClean="0">
              <a:solidFill>
                <a:prstClr val="black"/>
              </a:solidFill>
              <a:latin typeface="Trebuchet MS" pitchFamily="34" charset="0"/>
              <a:ea typeface="ＭＳ Ｐゴシック" charset="0"/>
            </a:rPr>
            <a:t>ubernur sebagai wakil Pemerintah Pusat</a:t>
          </a:r>
          <a:endParaRPr lang="id-ID" dirty="0"/>
        </a:p>
      </dgm:t>
    </dgm:pt>
    <dgm:pt modelId="{99C6A8E7-5156-4BC0-A4D6-079DCA9A2826}" type="parTrans" cxnId="{498BAEF7-F8BC-49EB-AB43-EA86DCEBC36C}">
      <dgm:prSet/>
      <dgm:spPr/>
      <dgm:t>
        <a:bodyPr/>
        <a:lstStyle/>
        <a:p>
          <a:endParaRPr lang="id-ID"/>
        </a:p>
      </dgm:t>
    </dgm:pt>
    <dgm:pt modelId="{F76FD788-96B2-45E8-9883-86D0AC99729A}" type="sibTrans" cxnId="{498BAEF7-F8BC-49EB-AB43-EA86DCEBC36C}">
      <dgm:prSet/>
      <dgm:spPr>
        <a:solidFill>
          <a:srgbClr val="003399"/>
        </a:solidFill>
      </dgm:spPr>
      <dgm:t>
        <a:bodyPr/>
        <a:lstStyle/>
        <a:p>
          <a:endParaRPr lang="id-ID"/>
        </a:p>
      </dgm:t>
    </dgm:pt>
    <dgm:pt modelId="{9CFE786C-D67F-4FA4-8A84-61ED9AFF5927}">
      <dgm:prSet phldrT="[Text]">
        <dgm:style>
          <a:lnRef idx="2">
            <a:schemeClr val="accent6"/>
          </a:lnRef>
          <a:fillRef idx="1">
            <a:schemeClr val="lt1"/>
          </a:fillRef>
          <a:effectRef idx="0">
            <a:schemeClr val="accent6"/>
          </a:effectRef>
          <a:fontRef idx="minor">
            <a:schemeClr val="dk1"/>
          </a:fontRef>
        </dgm:style>
      </dgm:prSet>
      <dgm:spPr>
        <a:ln w="57150">
          <a:solidFill>
            <a:srgbClr val="009900"/>
          </a:solidFill>
        </a:ln>
      </dgm:spPr>
      <dgm:t>
        <a:bodyPr/>
        <a:lstStyle/>
        <a:p>
          <a:r>
            <a:rPr lang="id-ID" b="1" dirty="0" smtClean="0">
              <a:solidFill>
                <a:prstClr val="black"/>
              </a:solidFill>
              <a:latin typeface="Trebuchet MS" pitchFamily="34" charset="0"/>
              <a:ea typeface="ＭＳ Ｐゴシック" charset="0"/>
            </a:rPr>
            <a:t>Dengan demikian hubungan Presiden dengan </a:t>
          </a:r>
          <a:r>
            <a:rPr lang="en-US" b="1" dirty="0" smtClean="0">
              <a:solidFill>
                <a:prstClr val="black"/>
              </a:solidFill>
              <a:latin typeface="Trebuchet MS" pitchFamily="34" charset="0"/>
              <a:ea typeface="ＭＳ Ｐゴシック" charset="0"/>
            </a:rPr>
            <a:t>G</a:t>
          </a:r>
          <a:r>
            <a:rPr lang="id-ID" b="1" dirty="0" smtClean="0">
              <a:solidFill>
                <a:prstClr val="black"/>
              </a:solidFill>
              <a:latin typeface="Trebuchet MS" pitchFamily="34" charset="0"/>
              <a:ea typeface="ＭＳ Ｐゴシック" charset="0"/>
            </a:rPr>
            <a:t>ubernur dan </a:t>
          </a:r>
          <a:r>
            <a:rPr lang="en-US" b="1" dirty="0" smtClean="0">
              <a:solidFill>
                <a:prstClr val="black"/>
              </a:solidFill>
              <a:latin typeface="Trebuchet MS" pitchFamily="34" charset="0"/>
              <a:ea typeface="ＭＳ Ｐゴシック" charset="0"/>
            </a:rPr>
            <a:t>B</a:t>
          </a:r>
          <a:r>
            <a:rPr lang="id-ID" b="1" dirty="0" smtClean="0">
              <a:solidFill>
                <a:prstClr val="black"/>
              </a:solidFill>
              <a:latin typeface="Trebuchet MS" pitchFamily="34" charset="0"/>
              <a:ea typeface="ＭＳ Ｐゴシック" charset="0"/>
            </a:rPr>
            <a:t>upati/</a:t>
          </a:r>
          <a:r>
            <a:rPr lang="en-US" b="1" dirty="0" smtClean="0">
              <a:solidFill>
                <a:prstClr val="black"/>
              </a:solidFill>
              <a:latin typeface="Trebuchet MS" pitchFamily="34" charset="0"/>
              <a:ea typeface="ＭＳ Ｐゴシック" charset="0"/>
            </a:rPr>
            <a:t>W</a:t>
          </a:r>
          <a:r>
            <a:rPr lang="id-ID" b="1" dirty="0" smtClean="0">
              <a:solidFill>
                <a:prstClr val="black"/>
              </a:solidFill>
              <a:latin typeface="Trebuchet MS" pitchFamily="34" charset="0"/>
              <a:ea typeface="ＭＳ Ｐゴシック" charset="0"/>
            </a:rPr>
            <a:t>alikota bersifat hierarkis dan hubungan </a:t>
          </a:r>
          <a:r>
            <a:rPr lang="en-US" b="1" dirty="0" smtClean="0">
              <a:solidFill>
                <a:prstClr val="black"/>
              </a:solidFill>
              <a:latin typeface="Trebuchet MS" pitchFamily="34" charset="0"/>
              <a:ea typeface="ＭＳ Ｐゴシック" charset="0"/>
            </a:rPr>
            <a:t>G</a:t>
          </a:r>
          <a:r>
            <a:rPr lang="id-ID" b="1" dirty="0" smtClean="0">
              <a:solidFill>
                <a:prstClr val="black"/>
              </a:solidFill>
              <a:latin typeface="Trebuchet MS" pitchFamily="34" charset="0"/>
              <a:ea typeface="ＭＳ Ｐゴシック" charset="0"/>
            </a:rPr>
            <a:t>ubernur sebagai wakil Pemerintah Pusat dengan </a:t>
          </a:r>
          <a:r>
            <a:rPr lang="en-US" b="1" dirty="0" smtClean="0">
              <a:solidFill>
                <a:prstClr val="black"/>
              </a:solidFill>
              <a:latin typeface="Trebuchet MS" pitchFamily="34" charset="0"/>
              <a:ea typeface="ＭＳ Ｐゴシック" charset="0"/>
            </a:rPr>
            <a:t>B</a:t>
          </a:r>
          <a:r>
            <a:rPr lang="id-ID" b="1" dirty="0" smtClean="0">
              <a:solidFill>
                <a:prstClr val="black"/>
              </a:solidFill>
              <a:latin typeface="Trebuchet MS" pitchFamily="34" charset="0"/>
              <a:ea typeface="ＭＳ Ｐゴシック" charset="0"/>
            </a:rPr>
            <a:t>upati/</a:t>
          </a:r>
          <a:r>
            <a:rPr lang="en-US" b="1" dirty="0" smtClean="0">
              <a:solidFill>
                <a:prstClr val="black"/>
              </a:solidFill>
              <a:latin typeface="Trebuchet MS" pitchFamily="34" charset="0"/>
              <a:ea typeface="ＭＳ Ｐゴシック" charset="0"/>
            </a:rPr>
            <a:t>W</a:t>
          </a:r>
          <a:r>
            <a:rPr lang="id-ID" b="1" dirty="0" smtClean="0">
              <a:solidFill>
                <a:prstClr val="black"/>
              </a:solidFill>
              <a:latin typeface="Trebuchet MS" pitchFamily="34" charset="0"/>
              <a:ea typeface="ＭＳ Ｐゴシック" charset="0"/>
            </a:rPr>
            <a:t>alikota bersifat hierarkis</a:t>
          </a:r>
          <a:endParaRPr lang="id-ID" dirty="0"/>
        </a:p>
      </dgm:t>
    </dgm:pt>
    <dgm:pt modelId="{7906DD6D-2B65-4EE3-9981-B87885885757}" type="parTrans" cxnId="{42C3B128-25CC-479F-821F-3773AF0982F1}">
      <dgm:prSet/>
      <dgm:spPr/>
      <dgm:t>
        <a:bodyPr/>
        <a:lstStyle/>
        <a:p>
          <a:endParaRPr lang="id-ID"/>
        </a:p>
      </dgm:t>
    </dgm:pt>
    <dgm:pt modelId="{65E00556-380A-476F-B16F-16909959982C}" type="sibTrans" cxnId="{42C3B128-25CC-479F-821F-3773AF0982F1}">
      <dgm:prSet/>
      <dgm:spPr>
        <a:solidFill>
          <a:srgbClr val="00CC66"/>
        </a:solidFill>
      </dgm:spPr>
      <dgm:t>
        <a:bodyPr/>
        <a:lstStyle/>
        <a:p>
          <a:endParaRPr lang="id-ID"/>
        </a:p>
      </dgm:t>
    </dgm:pt>
    <dgm:pt modelId="{E401B89D-3308-44A6-9507-53B4E4CC23F1}">
      <dgm:prSet phldrT="[Text]">
        <dgm:style>
          <a:lnRef idx="2">
            <a:schemeClr val="accent4"/>
          </a:lnRef>
          <a:fillRef idx="1">
            <a:schemeClr val="lt1"/>
          </a:fillRef>
          <a:effectRef idx="0">
            <a:schemeClr val="accent4"/>
          </a:effectRef>
          <a:fontRef idx="minor">
            <a:schemeClr val="dk1"/>
          </a:fontRef>
        </dgm:style>
      </dgm:prSet>
      <dgm:spPr>
        <a:ln w="57150">
          <a:solidFill>
            <a:srgbClr val="FF0000"/>
          </a:solidFill>
        </a:ln>
      </dgm:spPr>
      <dgm:t>
        <a:bodyPr/>
        <a:lstStyle/>
        <a:p>
          <a:r>
            <a:rPr lang="id-ID" b="1" dirty="0" smtClean="0">
              <a:solidFill>
                <a:prstClr val="black"/>
              </a:solidFill>
              <a:latin typeface="Trebuchet MS" pitchFamily="34" charset="0"/>
              <a:ea typeface="ＭＳ Ｐゴシック" charset="0"/>
            </a:rPr>
            <a:t>Konsekuensi dari negara kesatuan adalah tanggung jawab akhir pemerintahan ada di</a:t>
          </a:r>
          <a:r>
            <a:rPr lang="en-US" b="1" dirty="0" smtClean="0">
              <a:solidFill>
                <a:prstClr val="black"/>
              </a:solidFill>
              <a:latin typeface="Trebuchet MS" pitchFamily="34" charset="0"/>
              <a:ea typeface="ＭＳ Ｐゴシック" charset="0"/>
            </a:rPr>
            <a:t> </a:t>
          </a:r>
          <a:r>
            <a:rPr lang="id-ID" b="1" dirty="0" smtClean="0">
              <a:solidFill>
                <a:schemeClr val="tx2"/>
              </a:solidFill>
              <a:latin typeface="Trebuchet MS" pitchFamily="34" charset="0"/>
              <a:ea typeface="ＭＳ Ｐゴシック" charset="0"/>
            </a:rPr>
            <a:t>tangan Presiden</a:t>
          </a:r>
          <a:r>
            <a:rPr lang="id-ID" b="1" dirty="0" smtClean="0">
              <a:solidFill>
                <a:prstClr val="black"/>
              </a:solidFill>
              <a:latin typeface="Trebuchet MS" pitchFamily="34" charset="0"/>
              <a:ea typeface="ＭＳ Ｐゴシック" charset="0"/>
            </a:rPr>
            <a:t>. Urusan Pemerintahan yang diserahkan ke Daerah berasal dari kekuasaan pemerintahan yang ada di</a:t>
          </a:r>
          <a:r>
            <a:rPr lang="en-US" b="1" dirty="0" smtClean="0">
              <a:solidFill>
                <a:prstClr val="black"/>
              </a:solidFill>
              <a:latin typeface="Trebuchet MS" pitchFamily="34" charset="0"/>
              <a:ea typeface="ＭＳ Ｐゴシック" charset="0"/>
            </a:rPr>
            <a:t> </a:t>
          </a:r>
          <a:r>
            <a:rPr lang="id-ID" b="1" dirty="0" smtClean="0">
              <a:solidFill>
                <a:prstClr val="black"/>
              </a:solidFill>
              <a:latin typeface="Trebuchet MS" pitchFamily="34" charset="0"/>
              <a:ea typeface="ＭＳ Ｐゴシック" charset="0"/>
            </a:rPr>
            <a:t>tangan Presiden </a:t>
          </a:r>
          <a:endParaRPr lang="id-ID" dirty="0"/>
        </a:p>
      </dgm:t>
    </dgm:pt>
    <dgm:pt modelId="{541A2C2C-3C36-4E44-A361-3EA8A678961F}" type="parTrans" cxnId="{7155576F-5A61-445E-9FA4-867C401BB0C9}">
      <dgm:prSet/>
      <dgm:spPr/>
      <dgm:t>
        <a:bodyPr/>
        <a:lstStyle/>
        <a:p>
          <a:endParaRPr lang="id-ID"/>
        </a:p>
      </dgm:t>
    </dgm:pt>
    <dgm:pt modelId="{23DCE1BD-15CA-42BE-8C2A-65189FDFEC22}" type="sibTrans" cxnId="{7155576F-5A61-445E-9FA4-867C401BB0C9}">
      <dgm:prSet/>
      <dgm:spPr>
        <a:solidFill>
          <a:srgbClr val="FF0000"/>
        </a:solidFill>
      </dgm:spPr>
      <dgm:t>
        <a:bodyPr/>
        <a:lstStyle/>
        <a:p>
          <a:endParaRPr lang="id-ID"/>
        </a:p>
      </dgm:t>
    </dgm:pt>
    <dgm:pt modelId="{F09F7F7C-5240-40C0-B5C0-2056AF61D1C9}" type="pres">
      <dgm:prSet presAssocID="{0107D5D4-A633-4466-91B4-E105F978F2D4}" presName="cycle" presStyleCnt="0">
        <dgm:presLayoutVars>
          <dgm:dir/>
          <dgm:resizeHandles val="exact"/>
        </dgm:presLayoutVars>
      </dgm:prSet>
      <dgm:spPr/>
      <dgm:t>
        <a:bodyPr/>
        <a:lstStyle/>
        <a:p>
          <a:endParaRPr lang="id-ID"/>
        </a:p>
      </dgm:t>
    </dgm:pt>
    <dgm:pt modelId="{A4DDF6A5-C383-40D3-B1E7-9BABAFBC637C}" type="pres">
      <dgm:prSet presAssocID="{03B3E232-9F56-4215-A3A8-B575698D2A0E}" presName="dummy" presStyleCnt="0"/>
      <dgm:spPr/>
    </dgm:pt>
    <dgm:pt modelId="{7CAF8065-6084-48BD-85D5-4EECC4DC96B5}" type="pres">
      <dgm:prSet presAssocID="{03B3E232-9F56-4215-A3A8-B575698D2A0E}" presName="node" presStyleLbl="revTx" presStyleIdx="0" presStyleCnt="4" custScaleX="135256" custRadScaleRad="111866" custRadScaleInc="19316">
        <dgm:presLayoutVars>
          <dgm:bulletEnabled val="1"/>
        </dgm:presLayoutVars>
      </dgm:prSet>
      <dgm:spPr/>
      <dgm:t>
        <a:bodyPr/>
        <a:lstStyle/>
        <a:p>
          <a:endParaRPr lang="id-ID"/>
        </a:p>
      </dgm:t>
    </dgm:pt>
    <dgm:pt modelId="{D02965CA-AAD5-4ACF-BEA2-7AC9906B4FB0}" type="pres">
      <dgm:prSet presAssocID="{B00ABFC0-8A23-45F4-8FD1-758C14F2934F}" presName="sibTrans" presStyleLbl="node1" presStyleIdx="0" presStyleCnt="4"/>
      <dgm:spPr/>
      <dgm:t>
        <a:bodyPr/>
        <a:lstStyle/>
        <a:p>
          <a:endParaRPr lang="id-ID"/>
        </a:p>
      </dgm:t>
    </dgm:pt>
    <dgm:pt modelId="{AEB5C016-060E-4556-8F57-F9C829D55EA1}" type="pres">
      <dgm:prSet presAssocID="{60DB9036-0C0A-4421-BACB-03C68777CEBB}" presName="dummy" presStyleCnt="0"/>
      <dgm:spPr/>
    </dgm:pt>
    <dgm:pt modelId="{62564472-06EA-48EA-AF6F-3A7AC2F30F9C}" type="pres">
      <dgm:prSet presAssocID="{60DB9036-0C0A-4421-BACB-03C68777CEBB}" presName="node" presStyleLbl="revTx" presStyleIdx="1" presStyleCnt="4" custScaleX="136071" custRadScaleRad="115708" custRadScaleInc="-24435">
        <dgm:presLayoutVars>
          <dgm:bulletEnabled val="1"/>
        </dgm:presLayoutVars>
      </dgm:prSet>
      <dgm:spPr/>
      <dgm:t>
        <a:bodyPr/>
        <a:lstStyle/>
        <a:p>
          <a:endParaRPr lang="id-ID"/>
        </a:p>
      </dgm:t>
    </dgm:pt>
    <dgm:pt modelId="{2455C596-F7C5-48EA-8CCC-C9D84126A68F}" type="pres">
      <dgm:prSet presAssocID="{F76FD788-96B2-45E8-9883-86D0AC99729A}" presName="sibTrans" presStyleLbl="node1" presStyleIdx="1" presStyleCnt="4" custLinFactNeighborY="-7805"/>
      <dgm:spPr/>
      <dgm:t>
        <a:bodyPr/>
        <a:lstStyle/>
        <a:p>
          <a:endParaRPr lang="id-ID"/>
        </a:p>
      </dgm:t>
    </dgm:pt>
    <dgm:pt modelId="{566CF91E-4258-40AC-841A-2FEE121CD7DF}" type="pres">
      <dgm:prSet presAssocID="{9CFE786C-D67F-4FA4-8A84-61ED9AFF5927}" presName="dummy" presStyleCnt="0"/>
      <dgm:spPr/>
    </dgm:pt>
    <dgm:pt modelId="{E98EC5B6-C086-4285-91D6-BD5FBAFCDE8E}" type="pres">
      <dgm:prSet presAssocID="{9CFE786C-D67F-4FA4-8A84-61ED9AFF5927}" presName="node" presStyleLbl="revTx" presStyleIdx="2" presStyleCnt="4" custScaleX="118909" custRadScaleRad="117107" custRadScaleInc="26190">
        <dgm:presLayoutVars>
          <dgm:bulletEnabled val="1"/>
        </dgm:presLayoutVars>
      </dgm:prSet>
      <dgm:spPr/>
      <dgm:t>
        <a:bodyPr/>
        <a:lstStyle/>
        <a:p>
          <a:endParaRPr lang="id-ID"/>
        </a:p>
      </dgm:t>
    </dgm:pt>
    <dgm:pt modelId="{E44B3A70-1A59-4BB2-A613-42A1A74F52A1}" type="pres">
      <dgm:prSet presAssocID="{65E00556-380A-476F-B16F-16909959982C}" presName="sibTrans" presStyleLbl="node1" presStyleIdx="2" presStyleCnt="4" custLinFactNeighborY="336"/>
      <dgm:spPr/>
      <dgm:t>
        <a:bodyPr/>
        <a:lstStyle/>
        <a:p>
          <a:endParaRPr lang="id-ID"/>
        </a:p>
      </dgm:t>
    </dgm:pt>
    <dgm:pt modelId="{876D6C3F-8E26-4814-BACF-F6A82350ED78}" type="pres">
      <dgm:prSet presAssocID="{E401B89D-3308-44A6-9507-53B4E4CC23F1}" presName="dummy" presStyleCnt="0"/>
      <dgm:spPr/>
    </dgm:pt>
    <dgm:pt modelId="{EE2080A1-57FB-45D2-BF4D-1B9F628C7DF5}" type="pres">
      <dgm:prSet presAssocID="{E401B89D-3308-44A6-9507-53B4E4CC23F1}" presName="node" presStyleLbl="revTx" presStyleIdx="3" presStyleCnt="4" custScaleX="129439" custRadScaleRad="113644" custRadScaleInc="-21742">
        <dgm:presLayoutVars>
          <dgm:bulletEnabled val="1"/>
        </dgm:presLayoutVars>
      </dgm:prSet>
      <dgm:spPr/>
      <dgm:t>
        <a:bodyPr/>
        <a:lstStyle/>
        <a:p>
          <a:endParaRPr lang="id-ID"/>
        </a:p>
      </dgm:t>
    </dgm:pt>
    <dgm:pt modelId="{E1484C4E-4A91-47D4-83F7-B9158EE2DFBF}" type="pres">
      <dgm:prSet presAssocID="{23DCE1BD-15CA-42BE-8C2A-65189FDFEC22}" presName="sibTrans" presStyleLbl="node1" presStyleIdx="3" presStyleCnt="4" custLinFactNeighborX="560" custLinFactNeighborY="4816"/>
      <dgm:spPr/>
      <dgm:t>
        <a:bodyPr/>
        <a:lstStyle/>
        <a:p>
          <a:endParaRPr lang="id-ID"/>
        </a:p>
      </dgm:t>
    </dgm:pt>
  </dgm:ptLst>
  <dgm:cxnLst>
    <dgm:cxn modelId="{FA431B69-37EC-4112-96A7-C341EF8BB529}" type="presOf" srcId="{03B3E232-9F56-4215-A3A8-B575698D2A0E}" destId="{7CAF8065-6084-48BD-85D5-4EECC4DC96B5}" srcOrd="0" destOrd="0" presId="urn:microsoft.com/office/officeart/2005/8/layout/cycle1"/>
    <dgm:cxn modelId="{6A7E3B59-B5E7-4671-A1B5-8D5A07A06E0A}" type="presOf" srcId="{E401B89D-3308-44A6-9507-53B4E4CC23F1}" destId="{EE2080A1-57FB-45D2-BF4D-1B9F628C7DF5}" srcOrd="0" destOrd="0" presId="urn:microsoft.com/office/officeart/2005/8/layout/cycle1"/>
    <dgm:cxn modelId="{FEDDCB6D-4B63-4E9D-A91E-BF99C7276E82}" type="presOf" srcId="{0107D5D4-A633-4466-91B4-E105F978F2D4}" destId="{F09F7F7C-5240-40C0-B5C0-2056AF61D1C9}" srcOrd="0" destOrd="0" presId="urn:microsoft.com/office/officeart/2005/8/layout/cycle1"/>
    <dgm:cxn modelId="{7155576F-5A61-445E-9FA4-867C401BB0C9}" srcId="{0107D5D4-A633-4466-91B4-E105F978F2D4}" destId="{E401B89D-3308-44A6-9507-53B4E4CC23F1}" srcOrd="3" destOrd="0" parTransId="{541A2C2C-3C36-4E44-A361-3EA8A678961F}" sibTransId="{23DCE1BD-15CA-42BE-8C2A-65189FDFEC22}"/>
    <dgm:cxn modelId="{14530D00-55D0-4BC4-916E-46E8A2311DAA}" type="presOf" srcId="{F76FD788-96B2-45E8-9883-86D0AC99729A}" destId="{2455C596-F7C5-48EA-8CCC-C9D84126A68F}" srcOrd="0" destOrd="0" presId="urn:microsoft.com/office/officeart/2005/8/layout/cycle1"/>
    <dgm:cxn modelId="{C61BE98F-1302-42DA-90C0-C3A8F9E06305}" type="presOf" srcId="{9CFE786C-D67F-4FA4-8A84-61ED9AFF5927}" destId="{E98EC5B6-C086-4285-91D6-BD5FBAFCDE8E}" srcOrd="0" destOrd="0" presId="urn:microsoft.com/office/officeart/2005/8/layout/cycle1"/>
    <dgm:cxn modelId="{CEBDF775-3768-44CF-89B8-20C6A6B93D72}" type="presOf" srcId="{65E00556-380A-476F-B16F-16909959982C}" destId="{E44B3A70-1A59-4BB2-A613-42A1A74F52A1}" srcOrd="0" destOrd="0" presId="urn:microsoft.com/office/officeart/2005/8/layout/cycle1"/>
    <dgm:cxn modelId="{460A6CB6-A067-4DA1-9B19-519DFD863648}" type="presOf" srcId="{60DB9036-0C0A-4421-BACB-03C68777CEBB}" destId="{62564472-06EA-48EA-AF6F-3A7AC2F30F9C}" srcOrd="0" destOrd="0" presId="urn:microsoft.com/office/officeart/2005/8/layout/cycle1"/>
    <dgm:cxn modelId="{42C3B128-25CC-479F-821F-3773AF0982F1}" srcId="{0107D5D4-A633-4466-91B4-E105F978F2D4}" destId="{9CFE786C-D67F-4FA4-8A84-61ED9AFF5927}" srcOrd="2" destOrd="0" parTransId="{7906DD6D-2B65-4EE3-9981-B87885885757}" sibTransId="{65E00556-380A-476F-B16F-16909959982C}"/>
    <dgm:cxn modelId="{3AABA0C9-F798-4784-B2FF-FC39AF123066}" srcId="{0107D5D4-A633-4466-91B4-E105F978F2D4}" destId="{03B3E232-9F56-4215-A3A8-B575698D2A0E}" srcOrd="0" destOrd="0" parTransId="{D4CEAD7B-3330-422E-BE62-2EA649663B65}" sibTransId="{B00ABFC0-8A23-45F4-8FD1-758C14F2934F}"/>
    <dgm:cxn modelId="{BB766416-3167-460E-A6C4-62F796E5B893}" type="presOf" srcId="{B00ABFC0-8A23-45F4-8FD1-758C14F2934F}" destId="{D02965CA-AAD5-4ACF-BEA2-7AC9906B4FB0}" srcOrd="0" destOrd="0" presId="urn:microsoft.com/office/officeart/2005/8/layout/cycle1"/>
    <dgm:cxn modelId="{847D6B8D-704B-4B1F-9F49-AF308673150D}" type="presOf" srcId="{23DCE1BD-15CA-42BE-8C2A-65189FDFEC22}" destId="{E1484C4E-4A91-47D4-83F7-B9158EE2DFBF}" srcOrd="0" destOrd="0" presId="urn:microsoft.com/office/officeart/2005/8/layout/cycle1"/>
    <dgm:cxn modelId="{498BAEF7-F8BC-49EB-AB43-EA86DCEBC36C}" srcId="{0107D5D4-A633-4466-91B4-E105F978F2D4}" destId="{60DB9036-0C0A-4421-BACB-03C68777CEBB}" srcOrd="1" destOrd="0" parTransId="{99C6A8E7-5156-4BC0-A4D6-079DCA9A2826}" sibTransId="{F76FD788-96B2-45E8-9883-86D0AC99729A}"/>
    <dgm:cxn modelId="{D5523B68-CB64-482B-BA47-F344DA0A2A60}" type="presParOf" srcId="{F09F7F7C-5240-40C0-B5C0-2056AF61D1C9}" destId="{A4DDF6A5-C383-40D3-B1E7-9BABAFBC637C}" srcOrd="0" destOrd="0" presId="urn:microsoft.com/office/officeart/2005/8/layout/cycle1"/>
    <dgm:cxn modelId="{3177FB70-B183-4F2D-A9B7-F65DA703EC8D}" type="presParOf" srcId="{F09F7F7C-5240-40C0-B5C0-2056AF61D1C9}" destId="{7CAF8065-6084-48BD-85D5-4EECC4DC96B5}" srcOrd="1" destOrd="0" presId="urn:microsoft.com/office/officeart/2005/8/layout/cycle1"/>
    <dgm:cxn modelId="{A4BEAF2A-553F-4536-8BCA-8E771C128996}" type="presParOf" srcId="{F09F7F7C-5240-40C0-B5C0-2056AF61D1C9}" destId="{D02965CA-AAD5-4ACF-BEA2-7AC9906B4FB0}" srcOrd="2" destOrd="0" presId="urn:microsoft.com/office/officeart/2005/8/layout/cycle1"/>
    <dgm:cxn modelId="{72F6F8F3-7CF1-4AEB-B81C-E49ADC1DF92F}" type="presParOf" srcId="{F09F7F7C-5240-40C0-B5C0-2056AF61D1C9}" destId="{AEB5C016-060E-4556-8F57-F9C829D55EA1}" srcOrd="3" destOrd="0" presId="urn:microsoft.com/office/officeart/2005/8/layout/cycle1"/>
    <dgm:cxn modelId="{28E6C4FF-BBA2-4376-885B-7B6585001DF7}" type="presParOf" srcId="{F09F7F7C-5240-40C0-B5C0-2056AF61D1C9}" destId="{62564472-06EA-48EA-AF6F-3A7AC2F30F9C}" srcOrd="4" destOrd="0" presId="urn:microsoft.com/office/officeart/2005/8/layout/cycle1"/>
    <dgm:cxn modelId="{631DE931-03BE-4630-AF6C-79B11EB9C9C2}" type="presParOf" srcId="{F09F7F7C-5240-40C0-B5C0-2056AF61D1C9}" destId="{2455C596-F7C5-48EA-8CCC-C9D84126A68F}" srcOrd="5" destOrd="0" presId="urn:microsoft.com/office/officeart/2005/8/layout/cycle1"/>
    <dgm:cxn modelId="{4DF0F721-0B08-4A30-9759-41F61F6F1961}" type="presParOf" srcId="{F09F7F7C-5240-40C0-B5C0-2056AF61D1C9}" destId="{566CF91E-4258-40AC-841A-2FEE121CD7DF}" srcOrd="6" destOrd="0" presId="urn:microsoft.com/office/officeart/2005/8/layout/cycle1"/>
    <dgm:cxn modelId="{0A735B83-C0FD-4FC2-89D4-2928E092F456}" type="presParOf" srcId="{F09F7F7C-5240-40C0-B5C0-2056AF61D1C9}" destId="{E98EC5B6-C086-4285-91D6-BD5FBAFCDE8E}" srcOrd="7" destOrd="0" presId="urn:microsoft.com/office/officeart/2005/8/layout/cycle1"/>
    <dgm:cxn modelId="{B0367BE9-3FE4-4643-A72C-F8551FA270C2}" type="presParOf" srcId="{F09F7F7C-5240-40C0-B5C0-2056AF61D1C9}" destId="{E44B3A70-1A59-4BB2-A613-42A1A74F52A1}" srcOrd="8" destOrd="0" presId="urn:microsoft.com/office/officeart/2005/8/layout/cycle1"/>
    <dgm:cxn modelId="{C79AFAC2-6F13-46E2-B86C-DD126F2DD987}" type="presParOf" srcId="{F09F7F7C-5240-40C0-B5C0-2056AF61D1C9}" destId="{876D6C3F-8E26-4814-BACF-F6A82350ED78}" srcOrd="9" destOrd="0" presId="urn:microsoft.com/office/officeart/2005/8/layout/cycle1"/>
    <dgm:cxn modelId="{925B8CD7-6C48-4015-B619-82D9C0AF96F7}" type="presParOf" srcId="{F09F7F7C-5240-40C0-B5C0-2056AF61D1C9}" destId="{EE2080A1-57FB-45D2-BF4D-1B9F628C7DF5}" srcOrd="10" destOrd="0" presId="urn:microsoft.com/office/officeart/2005/8/layout/cycle1"/>
    <dgm:cxn modelId="{1BF55332-1560-4886-89AF-9E29CF374FA3}" type="presParOf" srcId="{F09F7F7C-5240-40C0-B5C0-2056AF61D1C9}" destId="{E1484C4E-4A91-47D4-83F7-B9158EE2DFBF}" srcOrd="11" destOrd="0" presId="urn:microsoft.com/office/officeart/2005/8/layout/cycle1"/>
  </dgm:cxnLst>
  <dgm:bg/>
  <dgm:whole/>
</dgm:dataModel>
</file>

<file path=ppt/diagrams/data3.xml><?xml version="1.0" encoding="utf-8"?>
<dgm:dataModel xmlns:dgm="http://schemas.openxmlformats.org/drawingml/2006/diagram" xmlns:a="http://schemas.openxmlformats.org/drawingml/2006/main">
  <dgm:ptLst>
    <dgm:pt modelId="{3A2C21BA-1076-4689-8257-50BE7B0900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d-ID"/>
        </a:p>
      </dgm:t>
    </dgm:pt>
    <dgm:pt modelId="{001DED85-2CBC-4C55-B0F1-75973D7AFC2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err="1" smtClean="0">
              <a:solidFill>
                <a:schemeClr val="tx2"/>
              </a:solidFill>
            </a:rPr>
            <a:t>Pasal</a:t>
          </a:r>
          <a:r>
            <a:rPr lang="en-US" sz="2000" b="1" dirty="0" smtClean="0">
              <a:solidFill>
                <a:schemeClr val="tx2"/>
              </a:solidFill>
            </a:rPr>
            <a:t> 259 UU 23/2014</a:t>
          </a:r>
          <a:endParaRPr lang="id-ID" sz="2000" b="1" dirty="0">
            <a:solidFill>
              <a:schemeClr val="tx2"/>
            </a:solidFill>
          </a:endParaRPr>
        </a:p>
      </dgm:t>
    </dgm:pt>
    <dgm:pt modelId="{62A2722F-4E55-42A4-8733-4B15F395BB09}" type="parTrans" cxnId="{F3910E3F-9F5D-42D8-A7D7-17127745FEFB}">
      <dgm:prSet/>
      <dgm:spPr/>
      <dgm:t>
        <a:bodyPr/>
        <a:lstStyle/>
        <a:p>
          <a:endParaRPr lang="id-ID"/>
        </a:p>
      </dgm:t>
    </dgm:pt>
    <dgm:pt modelId="{CCB00C9F-2259-4009-B1BD-6D00B7DA2F83}" type="sibTrans" cxnId="{F3910E3F-9F5D-42D8-A7D7-17127745FEFB}">
      <dgm:prSet/>
      <dgm:spPr/>
      <dgm:t>
        <a:bodyPr/>
        <a:lstStyle/>
        <a:p>
          <a:endParaRPr lang="id-ID"/>
        </a:p>
      </dgm:t>
    </dgm:pt>
    <dgm:pt modelId="{F429422C-A66E-4692-91FD-ACA039B73202}">
      <dgm:prSet phldrT="[Text]" custT="1"/>
      <dgm:spPr/>
      <dgm:t>
        <a:bodyPr/>
        <a:lstStyle/>
        <a:p>
          <a:pPr algn="just"/>
          <a:r>
            <a:rPr lang="en-US" sz="2000" b="1" dirty="0" smtClean="0">
              <a:solidFill>
                <a:schemeClr val="tx2"/>
              </a:solidFill>
            </a:rPr>
            <a:t>Ayat (1), </a:t>
          </a:r>
          <a:r>
            <a:rPr lang="en-US" sz="2000" b="1" dirty="0" err="1" smtClean="0">
              <a:solidFill>
                <a:schemeClr val="tx2"/>
              </a:solidFill>
            </a:rPr>
            <a:t>Untuk</a:t>
          </a:r>
          <a:r>
            <a:rPr lang="en-US" sz="2000" b="1" dirty="0" smtClean="0">
              <a:solidFill>
                <a:schemeClr val="tx2"/>
              </a:solidFill>
            </a:rPr>
            <a:t> </a:t>
          </a:r>
          <a:r>
            <a:rPr lang="en-US" sz="2000" b="1" dirty="0" err="1" smtClean="0">
              <a:solidFill>
                <a:schemeClr val="tx2"/>
              </a:solidFill>
            </a:rPr>
            <a:t>mencapai</a:t>
          </a:r>
          <a:r>
            <a:rPr lang="en-US" sz="2000" b="1" dirty="0" smtClean="0">
              <a:solidFill>
                <a:schemeClr val="tx2"/>
              </a:solidFill>
            </a:rPr>
            <a:t> target </a:t>
          </a:r>
          <a:r>
            <a:rPr lang="en-US" sz="2000" b="1" dirty="0" err="1" smtClean="0">
              <a:solidFill>
                <a:schemeClr val="tx2"/>
              </a:solidFill>
            </a:rPr>
            <a:t>pembangunan</a:t>
          </a:r>
          <a:r>
            <a:rPr lang="en-US" sz="2000" b="1" dirty="0" smtClean="0">
              <a:solidFill>
                <a:schemeClr val="tx2"/>
              </a:solidFill>
            </a:rPr>
            <a:t> </a:t>
          </a:r>
          <a:r>
            <a:rPr lang="en-US" sz="2000" b="1" dirty="0" err="1" smtClean="0">
              <a:solidFill>
                <a:schemeClr val="tx2"/>
              </a:solidFill>
            </a:rPr>
            <a:t>nasional</a:t>
          </a:r>
          <a:r>
            <a:rPr lang="en-US" sz="2000" b="1" dirty="0" smtClean="0">
              <a:solidFill>
                <a:schemeClr val="tx2"/>
              </a:solidFill>
            </a:rPr>
            <a:t> </a:t>
          </a:r>
          <a:r>
            <a:rPr lang="en-US" sz="2000" b="1" dirty="0" err="1" smtClean="0">
              <a:solidFill>
                <a:schemeClr val="tx2"/>
              </a:solidFill>
            </a:rPr>
            <a:t>sebagaimana</a:t>
          </a:r>
          <a:r>
            <a:rPr lang="en-US" sz="2000" b="1" dirty="0" smtClean="0">
              <a:solidFill>
                <a:schemeClr val="tx2"/>
              </a:solidFill>
            </a:rPr>
            <a:t> </a:t>
          </a:r>
          <a:r>
            <a:rPr lang="en-US" sz="2000" b="1" dirty="0" err="1" smtClean="0">
              <a:solidFill>
                <a:schemeClr val="tx2"/>
              </a:solidFill>
            </a:rPr>
            <a:t>dimaksud</a:t>
          </a:r>
          <a:r>
            <a:rPr lang="en-US" sz="2000" b="1" dirty="0" smtClean="0">
              <a:solidFill>
                <a:schemeClr val="tx2"/>
              </a:solidFill>
            </a:rPr>
            <a:t> </a:t>
          </a:r>
          <a:r>
            <a:rPr lang="en-US" sz="2000" b="1" dirty="0" err="1" smtClean="0">
              <a:solidFill>
                <a:schemeClr val="tx2"/>
              </a:solidFill>
            </a:rPr>
            <a:t>dalam</a:t>
          </a:r>
          <a:r>
            <a:rPr lang="en-US" sz="2000" b="1" dirty="0" smtClean="0">
              <a:solidFill>
                <a:schemeClr val="tx2"/>
              </a:solidFill>
            </a:rPr>
            <a:t> </a:t>
          </a:r>
          <a:r>
            <a:rPr lang="en-US" sz="2000" b="1" dirty="0" err="1" smtClean="0">
              <a:solidFill>
                <a:schemeClr val="tx2"/>
              </a:solidFill>
            </a:rPr>
            <a:t>Pasal</a:t>
          </a:r>
          <a:r>
            <a:rPr lang="en-US" sz="2000" b="1" dirty="0" smtClean="0">
              <a:solidFill>
                <a:schemeClr val="tx2"/>
              </a:solidFill>
            </a:rPr>
            <a:t> 258 </a:t>
          </a:r>
          <a:r>
            <a:rPr lang="en-US" sz="2000" b="1" dirty="0" err="1" smtClean="0">
              <a:solidFill>
                <a:schemeClr val="tx2"/>
              </a:solidFill>
            </a:rPr>
            <a:t>ayat</a:t>
          </a:r>
          <a:r>
            <a:rPr lang="en-US" sz="2000" b="1" dirty="0" smtClean="0">
              <a:solidFill>
                <a:schemeClr val="tx2"/>
              </a:solidFill>
            </a:rPr>
            <a:t> (3) </a:t>
          </a:r>
          <a:r>
            <a:rPr lang="en-US" sz="2000" b="1" dirty="0" err="1" smtClean="0">
              <a:solidFill>
                <a:schemeClr val="tx2"/>
              </a:solidFill>
            </a:rPr>
            <a:t>dilakukan</a:t>
          </a:r>
          <a:r>
            <a:rPr lang="en-US" sz="2000" b="1" dirty="0" smtClean="0">
              <a:solidFill>
                <a:schemeClr val="tx2"/>
              </a:solidFill>
            </a:rPr>
            <a:t> </a:t>
          </a:r>
          <a:r>
            <a:rPr lang="en-US" sz="2400" b="1" dirty="0" err="1" smtClean="0">
              <a:solidFill>
                <a:srgbClr val="FF0000"/>
              </a:solidFill>
            </a:rPr>
            <a:t>koordinasi</a:t>
          </a:r>
          <a:r>
            <a:rPr lang="en-US" sz="2400" b="1" dirty="0" smtClean="0">
              <a:solidFill>
                <a:srgbClr val="FF0000"/>
              </a:solidFill>
            </a:rPr>
            <a:t> </a:t>
          </a:r>
          <a:r>
            <a:rPr lang="en-US" sz="2400" b="1" dirty="0" err="1" smtClean="0">
              <a:solidFill>
                <a:srgbClr val="FF0000"/>
              </a:solidFill>
            </a:rPr>
            <a:t>teknis</a:t>
          </a:r>
          <a:r>
            <a:rPr lang="en-US" sz="2400" b="1" dirty="0" smtClean="0">
              <a:solidFill>
                <a:srgbClr val="FF0000"/>
              </a:solidFill>
            </a:rPr>
            <a:t> </a:t>
          </a:r>
          <a:r>
            <a:rPr lang="en-US" sz="2400" b="1" dirty="0" err="1" smtClean="0">
              <a:solidFill>
                <a:srgbClr val="FF0000"/>
              </a:solidFill>
            </a:rPr>
            <a:t>pembangunan</a:t>
          </a:r>
          <a:r>
            <a:rPr lang="en-US" sz="2400" b="1" dirty="0" smtClean="0">
              <a:solidFill>
                <a:srgbClr val="FF0000"/>
              </a:solidFill>
            </a:rPr>
            <a:t> </a:t>
          </a:r>
          <a:r>
            <a:rPr lang="en-US" sz="2000" b="1" dirty="0" err="1" smtClean="0">
              <a:solidFill>
                <a:schemeClr val="tx2"/>
              </a:solidFill>
            </a:rPr>
            <a:t>antara</a:t>
          </a:r>
          <a:r>
            <a:rPr lang="en-US" sz="2000" b="1" dirty="0" smtClean="0">
              <a:solidFill>
                <a:schemeClr val="tx2"/>
              </a:solidFill>
            </a:rPr>
            <a:t> </a:t>
          </a:r>
          <a:r>
            <a:rPr lang="en-US" sz="2000" b="1" dirty="0" err="1" smtClean="0">
              <a:solidFill>
                <a:schemeClr val="tx2"/>
              </a:solidFill>
            </a:rPr>
            <a:t>kementerian</a:t>
          </a:r>
          <a:r>
            <a:rPr lang="en-US" sz="2000" b="1" dirty="0" smtClean="0">
              <a:solidFill>
                <a:schemeClr val="tx2"/>
              </a:solidFill>
            </a:rPr>
            <a:t> </a:t>
          </a:r>
          <a:r>
            <a:rPr lang="en-US" sz="2000" b="1" dirty="0" err="1" smtClean="0">
              <a:solidFill>
                <a:schemeClr val="tx2"/>
              </a:solidFill>
            </a:rPr>
            <a:t>atau</a:t>
          </a:r>
          <a:r>
            <a:rPr lang="en-US" sz="2000" b="1" dirty="0" smtClean="0">
              <a:solidFill>
                <a:schemeClr val="tx2"/>
              </a:solidFill>
            </a:rPr>
            <a:t> </a:t>
          </a:r>
          <a:r>
            <a:rPr lang="en-US" sz="2000" b="1" dirty="0" err="1" smtClean="0">
              <a:solidFill>
                <a:schemeClr val="tx2"/>
              </a:solidFill>
            </a:rPr>
            <a:t>lembaga</a:t>
          </a:r>
          <a:r>
            <a:rPr lang="en-US" sz="2000" b="1" dirty="0" smtClean="0">
              <a:solidFill>
                <a:schemeClr val="tx2"/>
              </a:solidFill>
            </a:rPr>
            <a:t> </a:t>
          </a:r>
          <a:r>
            <a:rPr lang="en-US" sz="2000" b="1" dirty="0" err="1" smtClean="0">
              <a:solidFill>
                <a:schemeClr val="tx2"/>
              </a:solidFill>
            </a:rPr>
            <a:t>pemerintah</a:t>
          </a:r>
          <a:r>
            <a:rPr lang="en-US" sz="2000" b="1" dirty="0" smtClean="0">
              <a:solidFill>
                <a:schemeClr val="tx2"/>
              </a:solidFill>
            </a:rPr>
            <a:t> non </a:t>
          </a:r>
          <a:r>
            <a:rPr lang="en-US" sz="2000" b="1" dirty="0" err="1" smtClean="0">
              <a:solidFill>
                <a:schemeClr val="tx2"/>
              </a:solidFill>
            </a:rPr>
            <a:t>kementerian</a:t>
          </a:r>
          <a:r>
            <a:rPr lang="en-US" sz="2000" b="1" dirty="0" smtClean="0">
              <a:solidFill>
                <a:schemeClr val="tx2"/>
              </a:solidFill>
            </a:rPr>
            <a:t> </a:t>
          </a:r>
          <a:r>
            <a:rPr lang="en-US" sz="2000" b="1" dirty="0" err="1" smtClean="0">
              <a:solidFill>
                <a:schemeClr val="tx2"/>
              </a:solidFill>
            </a:rPr>
            <a:t>dan</a:t>
          </a:r>
          <a:r>
            <a:rPr lang="en-US" sz="2000" b="1" dirty="0" smtClean="0">
              <a:solidFill>
                <a:schemeClr val="tx2"/>
              </a:solidFill>
            </a:rPr>
            <a:t> Daerah</a:t>
          </a:r>
          <a:endParaRPr lang="id-ID" sz="2000" b="1" dirty="0">
            <a:solidFill>
              <a:schemeClr val="tx2"/>
            </a:solidFill>
          </a:endParaRPr>
        </a:p>
      </dgm:t>
    </dgm:pt>
    <dgm:pt modelId="{3469395A-7FC9-44C1-B762-E1C8F3BB3D83}" type="parTrans" cxnId="{6109BE1F-3AB8-4B88-A160-91464CDB93D0}">
      <dgm:prSet/>
      <dgm:spPr/>
      <dgm:t>
        <a:bodyPr/>
        <a:lstStyle/>
        <a:p>
          <a:endParaRPr lang="id-ID"/>
        </a:p>
      </dgm:t>
    </dgm:pt>
    <dgm:pt modelId="{3225B0A5-6C14-44F6-B347-FBB478526C5B}" type="sibTrans" cxnId="{6109BE1F-3AB8-4B88-A160-91464CDB93D0}">
      <dgm:prSet/>
      <dgm:spPr/>
      <dgm:t>
        <a:bodyPr/>
        <a:lstStyle/>
        <a:p>
          <a:endParaRPr lang="id-ID"/>
        </a:p>
      </dgm:t>
    </dgm:pt>
    <dgm:pt modelId="{B822E81C-1417-4FC9-A607-BD76F37762BD}">
      <dgm:prSet phldrT="[Text]" custT="1"/>
      <dgm:spPr/>
      <dgm:t>
        <a:bodyPr/>
        <a:lstStyle/>
        <a:p>
          <a:pPr algn="just"/>
          <a:r>
            <a:rPr lang="en-US" sz="2000" b="1" dirty="0" smtClean="0">
              <a:solidFill>
                <a:schemeClr val="tx2"/>
              </a:solidFill>
            </a:rPr>
            <a:t>Ayat (2), </a:t>
          </a:r>
          <a:r>
            <a:rPr lang="id-ID" sz="2000" b="1" dirty="0" smtClean="0">
              <a:solidFill>
                <a:schemeClr val="tx2"/>
              </a:solidFill>
            </a:rPr>
            <a:t>Koordinasi teknis pembangunan antara </a:t>
          </a:r>
          <a:r>
            <a:rPr lang="id-ID" sz="2000" b="1" dirty="0" err="1" smtClean="0">
              <a:solidFill>
                <a:schemeClr val="tx2"/>
              </a:solidFill>
            </a:rPr>
            <a:t>kementerian</a:t>
          </a:r>
          <a:r>
            <a:rPr lang="id-ID" sz="2000" b="1" dirty="0" smtClean="0">
              <a:solidFill>
                <a:schemeClr val="tx2"/>
              </a:solidFill>
            </a:rPr>
            <a:t> atau</a:t>
          </a:r>
          <a:r>
            <a:rPr lang="en-US" sz="2000" b="1" dirty="0" smtClean="0">
              <a:solidFill>
                <a:schemeClr val="tx2"/>
              </a:solidFill>
            </a:rPr>
            <a:t> </a:t>
          </a:r>
          <a:r>
            <a:rPr lang="sv-SE" sz="2000" b="1" dirty="0" smtClean="0">
              <a:solidFill>
                <a:schemeClr val="tx2"/>
              </a:solidFill>
            </a:rPr>
            <a:t>lembaga pemerintah nonkementerian dan Daerah </a:t>
          </a:r>
          <a:r>
            <a:rPr lang="id-ID" sz="2000" b="1" dirty="0" smtClean="0">
              <a:solidFill>
                <a:schemeClr val="tx2"/>
              </a:solidFill>
            </a:rPr>
            <a:t>sebagaimana dimaksud pada ayat (1) dikoordinasikan oleh</a:t>
          </a:r>
          <a:r>
            <a:rPr lang="en-US" sz="2000" b="1" dirty="0" smtClean="0">
              <a:solidFill>
                <a:schemeClr val="tx2"/>
              </a:solidFill>
            </a:rPr>
            <a:t> </a:t>
          </a:r>
          <a:r>
            <a:rPr lang="id-ID" sz="2400" b="1" dirty="0" smtClean="0">
              <a:solidFill>
                <a:srgbClr val="FF0000"/>
              </a:solidFill>
            </a:rPr>
            <a:t>Menteri</a:t>
          </a:r>
          <a:r>
            <a:rPr lang="id-ID" sz="2000" b="1" dirty="0" smtClean="0">
              <a:solidFill>
                <a:schemeClr val="tx2"/>
              </a:solidFill>
            </a:rPr>
            <a:t> dengan menteri yang menyelenggarakan urusan</a:t>
          </a:r>
          <a:r>
            <a:rPr lang="en-US" sz="2000" b="1" dirty="0" smtClean="0">
              <a:solidFill>
                <a:schemeClr val="tx2"/>
              </a:solidFill>
            </a:rPr>
            <a:t> </a:t>
          </a:r>
          <a:r>
            <a:rPr lang="id-ID" sz="2000" b="1" dirty="0" smtClean="0">
              <a:solidFill>
                <a:schemeClr val="tx2"/>
              </a:solidFill>
            </a:rPr>
            <a:t>pemerintahan bidang perencanaan pembangunan. </a:t>
          </a:r>
          <a:endParaRPr lang="id-ID" sz="2000" b="1" dirty="0">
            <a:solidFill>
              <a:schemeClr val="tx2"/>
            </a:solidFill>
          </a:endParaRPr>
        </a:p>
      </dgm:t>
    </dgm:pt>
    <dgm:pt modelId="{4A5EEF17-63E2-4CBF-85BA-2E3060AE9B0C}" type="parTrans" cxnId="{1C4227BE-7297-43ED-B0EE-E2411C6BBF23}">
      <dgm:prSet/>
      <dgm:spPr/>
      <dgm:t>
        <a:bodyPr/>
        <a:lstStyle/>
        <a:p>
          <a:endParaRPr lang="id-ID"/>
        </a:p>
      </dgm:t>
    </dgm:pt>
    <dgm:pt modelId="{3BCD5EBD-B4A8-48AE-8AC6-0BD074BF970C}" type="sibTrans" cxnId="{1C4227BE-7297-43ED-B0EE-E2411C6BBF23}">
      <dgm:prSet/>
      <dgm:spPr/>
      <dgm:t>
        <a:bodyPr/>
        <a:lstStyle/>
        <a:p>
          <a:endParaRPr lang="id-ID"/>
        </a:p>
      </dgm:t>
    </dgm:pt>
    <dgm:pt modelId="{EB62C4B4-3B07-481D-ABAF-72D9657C0E75}" type="pres">
      <dgm:prSet presAssocID="{3A2C21BA-1076-4689-8257-50BE7B09000E}" presName="diagram" presStyleCnt="0">
        <dgm:presLayoutVars>
          <dgm:chPref val="1"/>
          <dgm:dir/>
          <dgm:animOne val="branch"/>
          <dgm:animLvl val="lvl"/>
          <dgm:resizeHandles/>
        </dgm:presLayoutVars>
      </dgm:prSet>
      <dgm:spPr/>
      <dgm:t>
        <a:bodyPr/>
        <a:lstStyle/>
        <a:p>
          <a:endParaRPr lang="id-ID"/>
        </a:p>
      </dgm:t>
    </dgm:pt>
    <dgm:pt modelId="{0F21DAA9-49F3-48E3-97D3-A8C343A1D44E}" type="pres">
      <dgm:prSet presAssocID="{001DED85-2CBC-4C55-B0F1-75973D7AFC2C}" presName="root" presStyleCnt="0"/>
      <dgm:spPr/>
    </dgm:pt>
    <dgm:pt modelId="{B3BD9FB9-E563-4CA8-8D8E-3623D3E128BB}" type="pres">
      <dgm:prSet presAssocID="{001DED85-2CBC-4C55-B0F1-75973D7AFC2C}" presName="rootComposite" presStyleCnt="0"/>
      <dgm:spPr/>
    </dgm:pt>
    <dgm:pt modelId="{9ED57846-6EB0-4B1F-88F2-56A7E39006A7}" type="pres">
      <dgm:prSet presAssocID="{001DED85-2CBC-4C55-B0F1-75973D7AFC2C}" presName="rootText" presStyleLbl="node1" presStyleIdx="0" presStyleCnt="1" custScaleX="72025" custScaleY="33003" custLinFactNeighborX="3942"/>
      <dgm:spPr/>
      <dgm:t>
        <a:bodyPr/>
        <a:lstStyle/>
        <a:p>
          <a:endParaRPr lang="id-ID"/>
        </a:p>
      </dgm:t>
    </dgm:pt>
    <dgm:pt modelId="{252A2C30-8A06-4AE3-9AB5-C0DE854FD675}" type="pres">
      <dgm:prSet presAssocID="{001DED85-2CBC-4C55-B0F1-75973D7AFC2C}" presName="rootConnector" presStyleLbl="node1" presStyleIdx="0" presStyleCnt="1"/>
      <dgm:spPr/>
      <dgm:t>
        <a:bodyPr/>
        <a:lstStyle/>
        <a:p>
          <a:endParaRPr lang="id-ID"/>
        </a:p>
      </dgm:t>
    </dgm:pt>
    <dgm:pt modelId="{CC7C0AA6-9EE7-4628-AFE3-773701791CEE}" type="pres">
      <dgm:prSet presAssocID="{001DED85-2CBC-4C55-B0F1-75973D7AFC2C}" presName="childShape" presStyleCnt="0"/>
      <dgm:spPr/>
    </dgm:pt>
    <dgm:pt modelId="{ECD16126-E4AA-45FF-9661-A0B460DBF6DE}" type="pres">
      <dgm:prSet presAssocID="{3469395A-7FC9-44C1-B762-E1C8F3BB3D83}" presName="Name13" presStyleLbl="parChTrans1D2" presStyleIdx="0" presStyleCnt="2"/>
      <dgm:spPr/>
      <dgm:t>
        <a:bodyPr/>
        <a:lstStyle/>
        <a:p>
          <a:endParaRPr lang="id-ID"/>
        </a:p>
      </dgm:t>
    </dgm:pt>
    <dgm:pt modelId="{DCE9BBAD-F9AC-4C9E-AC11-AF6B8B1DBFF6}" type="pres">
      <dgm:prSet presAssocID="{F429422C-A66E-4692-91FD-ACA039B73202}" presName="childText" presStyleLbl="bgAcc1" presStyleIdx="0" presStyleCnt="2" custScaleX="211489" custLinFactNeighborX="11780" custLinFactNeighborY="-10868">
        <dgm:presLayoutVars>
          <dgm:bulletEnabled val="1"/>
        </dgm:presLayoutVars>
      </dgm:prSet>
      <dgm:spPr/>
      <dgm:t>
        <a:bodyPr/>
        <a:lstStyle/>
        <a:p>
          <a:endParaRPr lang="id-ID"/>
        </a:p>
      </dgm:t>
    </dgm:pt>
    <dgm:pt modelId="{36C4EDD8-2775-4879-B9E3-47159BB81F6F}" type="pres">
      <dgm:prSet presAssocID="{4A5EEF17-63E2-4CBF-85BA-2E3060AE9B0C}" presName="Name13" presStyleLbl="parChTrans1D2" presStyleIdx="1" presStyleCnt="2"/>
      <dgm:spPr/>
      <dgm:t>
        <a:bodyPr/>
        <a:lstStyle/>
        <a:p>
          <a:endParaRPr lang="id-ID"/>
        </a:p>
      </dgm:t>
    </dgm:pt>
    <dgm:pt modelId="{6BE2856B-DC2E-4A7D-BDE5-4AB15DB9B6C9}" type="pres">
      <dgm:prSet presAssocID="{B822E81C-1417-4FC9-A607-BD76F37762BD}" presName="childText" presStyleLbl="bgAcc1" presStyleIdx="1" presStyleCnt="2" custScaleX="229958" custScaleY="106739" custLinFactNeighborX="11733" custLinFactNeighborY="-11170">
        <dgm:presLayoutVars>
          <dgm:bulletEnabled val="1"/>
        </dgm:presLayoutVars>
      </dgm:prSet>
      <dgm:spPr/>
      <dgm:t>
        <a:bodyPr/>
        <a:lstStyle/>
        <a:p>
          <a:endParaRPr lang="id-ID"/>
        </a:p>
      </dgm:t>
    </dgm:pt>
  </dgm:ptLst>
  <dgm:cxnLst>
    <dgm:cxn modelId="{1C4227BE-7297-43ED-B0EE-E2411C6BBF23}" srcId="{001DED85-2CBC-4C55-B0F1-75973D7AFC2C}" destId="{B822E81C-1417-4FC9-A607-BD76F37762BD}" srcOrd="1" destOrd="0" parTransId="{4A5EEF17-63E2-4CBF-85BA-2E3060AE9B0C}" sibTransId="{3BCD5EBD-B4A8-48AE-8AC6-0BD074BF970C}"/>
    <dgm:cxn modelId="{2B884F76-BE43-47E5-A508-1D4C35B76120}" type="presOf" srcId="{F429422C-A66E-4692-91FD-ACA039B73202}" destId="{DCE9BBAD-F9AC-4C9E-AC11-AF6B8B1DBFF6}" srcOrd="0" destOrd="0" presId="urn:microsoft.com/office/officeart/2005/8/layout/hierarchy3"/>
    <dgm:cxn modelId="{BD5FB69B-A72A-47D9-8ABA-B19F2D19D998}" type="presOf" srcId="{3469395A-7FC9-44C1-B762-E1C8F3BB3D83}" destId="{ECD16126-E4AA-45FF-9661-A0B460DBF6DE}" srcOrd="0" destOrd="0" presId="urn:microsoft.com/office/officeart/2005/8/layout/hierarchy3"/>
    <dgm:cxn modelId="{68889066-6A6E-447F-BFFB-765EE9840BE9}" type="presOf" srcId="{001DED85-2CBC-4C55-B0F1-75973D7AFC2C}" destId="{9ED57846-6EB0-4B1F-88F2-56A7E39006A7}" srcOrd="0" destOrd="0" presId="urn:microsoft.com/office/officeart/2005/8/layout/hierarchy3"/>
    <dgm:cxn modelId="{6109BE1F-3AB8-4B88-A160-91464CDB93D0}" srcId="{001DED85-2CBC-4C55-B0F1-75973D7AFC2C}" destId="{F429422C-A66E-4692-91FD-ACA039B73202}" srcOrd="0" destOrd="0" parTransId="{3469395A-7FC9-44C1-B762-E1C8F3BB3D83}" sibTransId="{3225B0A5-6C14-44F6-B347-FBB478526C5B}"/>
    <dgm:cxn modelId="{F3910E3F-9F5D-42D8-A7D7-17127745FEFB}" srcId="{3A2C21BA-1076-4689-8257-50BE7B09000E}" destId="{001DED85-2CBC-4C55-B0F1-75973D7AFC2C}" srcOrd="0" destOrd="0" parTransId="{62A2722F-4E55-42A4-8733-4B15F395BB09}" sibTransId="{CCB00C9F-2259-4009-B1BD-6D00B7DA2F83}"/>
    <dgm:cxn modelId="{D98314A0-27A8-4AF2-A8E5-7B2342C2B1D6}" type="presOf" srcId="{001DED85-2CBC-4C55-B0F1-75973D7AFC2C}" destId="{252A2C30-8A06-4AE3-9AB5-C0DE854FD675}" srcOrd="1" destOrd="0" presId="urn:microsoft.com/office/officeart/2005/8/layout/hierarchy3"/>
    <dgm:cxn modelId="{C1805292-F04F-4762-B63E-C22C69B53FF3}" type="presOf" srcId="{B822E81C-1417-4FC9-A607-BD76F37762BD}" destId="{6BE2856B-DC2E-4A7D-BDE5-4AB15DB9B6C9}" srcOrd="0" destOrd="0" presId="urn:microsoft.com/office/officeart/2005/8/layout/hierarchy3"/>
    <dgm:cxn modelId="{552801BE-1EA8-425B-9049-5A61D1B62C08}" type="presOf" srcId="{3A2C21BA-1076-4689-8257-50BE7B09000E}" destId="{EB62C4B4-3B07-481D-ABAF-72D9657C0E75}" srcOrd="0" destOrd="0" presId="urn:microsoft.com/office/officeart/2005/8/layout/hierarchy3"/>
    <dgm:cxn modelId="{027FFC2E-28F0-4892-AAC0-F10E5380AA5D}" type="presOf" srcId="{4A5EEF17-63E2-4CBF-85BA-2E3060AE9B0C}" destId="{36C4EDD8-2775-4879-B9E3-47159BB81F6F}" srcOrd="0" destOrd="0" presId="urn:microsoft.com/office/officeart/2005/8/layout/hierarchy3"/>
    <dgm:cxn modelId="{60EDE216-3CF3-431C-8334-4DF3F0265B68}" type="presParOf" srcId="{EB62C4B4-3B07-481D-ABAF-72D9657C0E75}" destId="{0F21DAA9-49F3-48E3-97D3-A8C343A1D44E}" srcOrd="0" destOrd="0" presId="urn:microsoft.com/office/officeart/2005/8/layout/hierarchy3"/>
    <dgm:cxn modelId="{E3DDD9BE-722E-4007-8B8E-80F0E6D67105}" type="presParOf" srcId="{0F21DAA9-49F3-48E3-97D3-A8C343A1D44E}" destId="{B3BD9FB9-E563-4CA8-8D8E-3623D3E128BB}" srcOrd="0" destOrd="0" presId="urn:microsoft.com/office/officeart/2005/8/layout/hierarchy3"/>
    <dgm:cxn modelId="{EEB547A3-7B62-40C7-A9E8-0FBD66BD023E}" type="presParOf" srcId="{B3BD9FB9-E563-4CA8-8D8E-3623D3E128BB}" destId="{9ED57846-6EB0-4B1F-88F2-56A7E39006A7}" srcOrd="0" destOrd="0" presId="urn:microsoft.com/office/officeart/2005/8/layout/hierarchy3"/>
    <dgm:cxn modelId="{AB6063A3-1197-4C84-9DCF-349FADBA32A8}" type="presParOf" srcId="{B3BD9FB9-E563-4CA8-8D8E-3623D3E128BB}" destId="{252A2C30-8A06-4AE3-9AB5-C0DE854FD675}" srcOrd="1" destOrd="0" presId="urn:microsoft.com/office/officeart/2005/8/layout/hierarchy3"/>
    <dgm:cxn modelId="{C791EC3B-85C9-48D0-9FBC-6091989B7242}" type="presParOf" srcId="{0F21DAA9-49F3-48E3-97D3-A8C343A1D44E}" destId="{CC7C0AA6-9EE7-4628-AFE3-773701791CEE}" srcOrd="1" destOrd="0" presId="urn:microsoft.com/office/officeart/2005/8/layout/hierarchy3"/>
    <dgm:cxn modelId="{76ADC1A3-69FA-406C-B086-AEEA561A603D}" type="presParOf" srcId="{CC7C0AA6-9EE7-4628-AFE3-773701791CEE}" destId="{ECD16126-E4AA-45FF-9661-A0B460DBF6DE}" srcOrd="0" destOrd="0" presId="urn:microsoft.com/office/officeart/2005/8/layout/hierarchy3"/>
    <dgm:cxn modelId="{B3909C56-A22D-4B8F-99F5-4EABADD5DE17}" type="presParOf" srcId="{CC7C0AA6-9EE7-4628-AFE3-773701791CEE}" destId="{DCE9BBAD-F9AC-4C9E-AC11-AF6B8B1DBFF6}" srcOrd="1" destOrd="0" presId="urn:microsoft.com/office/officeart/2005/8/layout/hierarchy3"/>
    <dgm:cxn modelId="{C0874A4C-B007-4EA3-8EAD-DF583CEA009F}" type="presParOf" srcId="{CC7C0AA6-9EE7-4628-AFE3-773701791CEE}" destId="{36C4EDD8-2775-4879-B9E3-47159BB81F6F}" srcOrd="2" destOrd="0" presId="urn:microsoft.com/office/officeart/2005/8/layout/hierarchy3"/>
    <dgm:cxn modelId="{42EC70B4-10B4-42A9-9327-20CC35923CA2}" type="presParOf" srcId="{CC7C0AA6-9EE7-4628-AFE3-773701791CEE}" destId="{6BE2856B-DC2E-4A7D-BDE5-4AB15DB9B6C9}" srcOrd="3" destOrd="0" presId="urn:microsoft.com/office/officeart/2005/8/layout/hierarchy3"/>
  </dgm:cxnLst>
  <dgm:bg/>
  <dgm:whole/>
</dgm:dataModel>
</file>

<file path=ppt/diagrams/data4.xml><?xml version="1.0" encoding="utf-8"?>
<dgm:dataModel xmlns:dgm="http://schemas.openxmlformats.org/drawingml/2006/diagram" xmlns:a="http://schemas.openxmlformats.org/drawingml/2006/main">
  <dgm:ptLst>
    <dgm:pt modelId="{2743E8AC-5B63-4DDE-BC0B-9E65380CA0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E593BB-2669-4A11-9981-A79AF0EDD097}">
      <dgm:prSet phldrT="[Text]" custT="1"/>
      <dgm:spPr>
        <a:solidFill>
          <a:srgbClr val="CA4B05"/>
        </a:solidFill>
      </dgm:spPr>
      <dgm:t>
        <a:bodyPr/>
        <a:lstStyle/>
        <a:p>
          <a:r>
            <a:rPr lang="en-US" sz="1800" b="1" dirty="0" smtClean="0">
              <a:latin typeface="Garamond" panose="02020404030301010803" pitchFamily="18" charset="0"/>
            </a:rPr>
            <a:t>KELANCARAN DISTRIBUSI</a:t>
          </a:r>
          <a:endParaRPr lang="en-US" sz="1800" b="1" dirty="0">
            <a:latin typeface="Garamond" panose="02020404030301010803" pitchFamily="18" charset="0"/>
          </a:endParaRPr>
        </a:p>
      </dgm:t>
    </dgm:pt>
    <dgm:pt modelId="{C0DF2D82-32F9-4DA1-8BCA-CC317AA7AED1}" type="parTrans" cxnId="{95D3E84F-CABB-4914-A9A5-EB3E7E1EBA81}">
      <dgm:prSet/>
      <dgm:spPr/>
      <dgm:t>
        <a:bodyPr/>
        <a:lstStyle/>
        <a:p>
          <a:endParaRPr lang="en-US"/>
        </a:p>
      </dgm:t>
    </dgm:pt>
    <dgm:pt modelId="{590EBA56-E22E-4255-AF9D-C5F5AF9A08F8}" type="sibTrans" cxnId="{95D3E84F-CABB-4914-A9A5-EB3E7E1EBA81}">
      <dgm:prSet/>
      <dgm:spPr/>
      <dgm:t>
        <a:bodyPr/>
        <a:lstStyle/>
        <a:p>
          <a:endParaRPr lang="en-US"/>
        </a:p>
      </dgm:t>
    </dgm:pt>
    <dgm:pt modelId="{13698931-3403-4F95-9B6F-65957852CBA9}">
      <dgm:prSet phldrT="[Text]" custT="1"/>
      <dgm:spPr>
        <a:solidFill>
          <a:schemeClr val="accent4"/>
        </a:solidFill>
      </dgm:spPr>
      <dgm:t>
        <a:bodyPr/>
        <a:lstStyle/>
        <a:p>
          <a:r>
            <a:rPr lang="en-US" sz="1800" b="0" dirty="0" err="1" smtClean="0">
              <a:solidFill>
                <a:schemeClr val="bg1"/>
              </a:solidFill>
              <a:latin typeface="Franklin Gothic Book" panose="020B0503020102020204" pitchFamily="34" charset="0"/>
            </a:rPr>
            <a:t>Mendorong</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perdagangan</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antardaerah</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dalam</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rangka</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menjaga</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pasokan</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komoditas</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pangan</a:t>
          </a:r>
          <a:r>
            <a:rPr lang="en-US" sz="1800" b="0" dirty="0" smtClean="0">
              <a:solidFill>
                <a:schemeClr val="bg1"/>
              </a:solidFill>
              <a:latin typeface="Franklin Gothic Book" panose="020B0503020102020204" pitchFamily="34" charset="0"/>
            </a:rPr>
            <a:t> di </a:t>
          </a:r>
          <a:r>
            <a:rPr lang="en-US" sz="1800" b="0" dirty="0" err="1" smtClean="0">
              <a:solidFill>
                <a:schemeClr val="bg1"/>
              </a:solidFill>
              <a:latin typeface="Franklin Gothic Book" panose="020B0503020102020204" pitchFamily="34" charset="0"/>
            </a:rPr>
            <a:t>daerah</a:t>
          </a:r>
          <a:endParaRPr lang="en-US" sz="1800" b="0" dirty="0"/>
        </a:p>
      </dgm:t>
    </dgm:pt>
    <dgm:pt modelId="{7AC320ED-8DEE-410E-8979-95FB7359CD29}" type="parTrans" cxnId="{F15A7892-77F2-4264-A76E-B88408AFE9F7}">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F9205705-4460-47E0-A48A-9E603D85253B}" type="sibTrans" cxnId="{F15A7892-77F2-4264-A76E-B88408AFE9F7}">
      <dgm:prSet/>
      <dgm:spPr/>
      <dgm:t>
        <a:bodyPr/>
        <a:lstStyle/>
        <a:p>
          <a:endParaRPr lang="en-US"/>
        </a:p>
      </dgm:t>
    </dgm:pt>
    <dgm:pt modelId="{F14C05F9-7A7A-465F-BDEA-4DD7E0707DBD}">
      <dgm:prSet phldrT="[Text]" custT="1"/>
      <dgm:spPr>
        <a:solidFill>
          <a:schemeClr val="accent4"/>
        </a:solidFill>
      </dgm:spPr>
      <dgm:t>
        <a:bodyPr/>
        <a:lstStyle/>
        <a:p>
          <a:r>
            <a:rPr lang="es-ES" sz="1800" b="0" dirty="0" err="1" smtClean="0">
              <a:solidFill>
                <a:schemeClr val="bg1"/>
              </a:solidFill>
              <a:latin typeface="Franklin Gothic Book" panose="020B0503020102020204" pitchFamily="34" charset="0"/>
            </a:rPr>
            <a:t>Membangun</a:t>
          </a:r>
          <a:r>
            <a:rPr lang="es-ES" sz="1800" b="0" dirty="0" smtClean="0">
              <a:solidFill>
                <a:schemeClr val="bg1"/>
              </a:solidFill>
              <a:latin typeface="Franklin Gothic Book" panose="020B0503020102020204" pitchFamily="34" charset="0"/>
            </a:rPr>
            <a:t> dan </a:t>
          </a:r>
          <a:r>
            <a:rPr lang="es-ES" sz="1800" b="0" dirty="0" err="1" smtClean="0">
              <a:solidFill>
                <a:schemeClr val="bg1"/>
              </a:solidFill>
              <a:latin typeface="Franklin Gothic Book" panose="020B0503020102020204" pitchFamily="34" charset="0"/>
            </a:rPr>
            <a:t>mensinkronkan</a:t>
          </a:r>
          <a:r>
            <a:rPr lang="es-ES" sz="1800" b="0" dirty="0" smtClean="0">
              <a:solidFill>
                <a:schemeClr val="bg1"/>
              </a:solidFill>
              <a:latin typeface="Franklin Gothic Book" panose="020B0503020102020204" pitchFamily="34" charset="0"/>
            </a:rPr>
            <a:t> pasar-pasar </a:t>
          </a:r>
          <a:r>
            <a:rPr lang="es-ES" sz="1800" b="0" dirty="0" err="1" smtClean="0">
              <a:solidFill>
                <a:schemeClr val="bg1"/>
              </a:solidFill>
              <a:latin typeface="Franklin Gothic Book" panose="020B0503020102020204" pitchFamily="34" charset="0"/>
            </a:rPr>
            <a:t>pengumpul</a:t>
          </a:r>
          <a:r>
            <a:rPr lang="es-E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untuk</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memperluas</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akses</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pasar</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petani</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dan</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mengefisienkan</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rantai</a:t>
          </a:r>
          <a:r>
            <a:rPr lang="en-US" sz="1800" b="0" dirty="0" smtClean="0">
              <a:solidFill>
                <a:schemeClr val="bg1"/>
              </a:solidFill>
              <a:latin typeface="Franklin Gothic Book" panose="020B0503020102020204" pitchFamily="34" charset="0"/>
            </a:rPr>
            <a:t> </a:t>
          </a:r>
          <a:r>
            <a:rPr lang="en-US" sz="1800" b="0" dirty="0" err="1" smtClean="0">
              <a:solidFill>
                <a:schemeClr val="bg1"/>
              </a:solidFill>
              <a:latin typeface="Franklin Gothic Book" panose="020B0503020102020204" pitchFamily="34" charset="0"/>
            </a:rPr>
            <a:t>distribusi</a:t>
          </a:r>
          <a:endParaRPr lang="en-US" sz="1800" dirty="0"/>
        </a:p>
      </dgm:t>
    </dgm:pt>
    <dgm:pt modelId="{D21695C7-2B5F-4346-94E6-F127FE292312}" type="parTrans" cxnId="{B366651C-3027-41BA-B674-49A214DCB5C6}">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DAD88FFF-F6B1-4A4A-81D3-9178723385DD}" type="sibTrans" cxnId="{B366651C-3027-41BA-B674-49A214DCB5C6}">
      <dgm:prSet/>
      <dgm:spPr/>
      <dgm:t>
        <a:bodyPr/>
        <a:lstStyle/>
        <a:p>
          <a:endParaRPr lang="en-US"/>
        </a:p>
      </dgm:t>
    </dgm:pt>
    <dgm:pt modelId="{9DA22632-2B1D-4E24-9716-1CA48C6ACC33}" type="pres">
      <dgm:prSet presAssocID="{2743E8AC-5B63-4DDE-BC0B-9E65380CA0BB}" presName="hierChild1" presStyleCnt="0">
        <dgm:presLayoutVars>
          <dgm:orgChart val="1"/>
          <dgm:chPref val="1"/>
          <dgm:dir/>
          <dgm:animOne val="branch"/>
          <dgm:animLvl val="lvl"/>
          <dgm:resizeHandles/>
        </dgm:presLayoutVars>
      </dgm:prSet>
      <dgm:spPr/>
      <dgm:t>
        <a:bodyPr/>
        <a:lstStyle/>
        <a:p>
          <a:endParaRPr lang="en-US"/>
        </a:p>
      </dgm:t>
    </dgm:pt>
    <dgm:pt modelId="{85632EF1-F377-44D2-91D6-BC66472DF615}" type="pres">
      <dgm:prSet presAssocID="{10E593BB-2669-4A11-9981-A79AF0EDD097}" presName="hierRoot1" presStyleCnt="0">
        <dgm:presLayoutVars>
          <dgm:hierBranch val="init"/>
        </dgm:presLayoutVars>
      </dgm:prSet>
      <dgm:spPr/>
    </dgm:pt>
    <dgm:pt modelId="{EB021AA9-0477-45F1-9D5B-EF01A3F93F83}" type="pres">
      <dgm:prSet presAssocID="{10E593BB-2669-4A11-9981-A79AF0EDD097}" presName="rootComposite1" presStyleCnt="0"/>
      <dgm:spPr/>
    </dgm:pt>
    <dgm:pt modelId="{AF3FCD1C-DB01-4928-8B8E-18DB8D7B5CA1}" type="pres">
      <dgm:prSet presAssocID="{10E593BB-2669-4A11-9981-A79AF0EDD097}" presName="rootText1" presStyleLbl="node0" presStyleIdx="0" presStyleCnt="1" custScaleX="156850" custScaleY="25550">
        <dgm:presLayoutVars>
          <dgm:chPref val="3"/>
        </dgm:presLayoutVars>
      </dgm:prSet>
      <dgm:spPr/>
      <dgm:t>
        <a:bodyPr/>
        <a:lstStyle/>
        <a:p>
          <a:endParaRPr lang="en-US"/>
        </a:p>
      </dgm:t>
    </dgm:pt>
    <dgm:pt modelId="{0136B82F-9EBD-498A-B576-6F66A094F7B0}" type="pres">
      <dgm:prSet presAssocID="{10E593BB-2669-4A11-9981-A79AF0EDD097}" presName="rootConnector1" presStyleLbl="node1" presStyleIdx="0" presStyleCnt="0"/>
      <dgm:spPr/>
      <dgm:t>
        <a:bodyPr/>
        <a:lstStyle/>
        <a:p>
          <a:endParaRPr lang="en-US"/>
        </a:p>
      </dgm:t>
    </dgm:pt>
    <dgm:pt modelId="{CD02E187-BD67-43FC-A5DB-2AA973DD270A}" type="pres">
      <dgm:prSet presAssocID="{10E593BB-2669-4A11-9981-A79AF0EDD097}" presName="hierChild2" presStyleCnt="0"/>
      <dgm:spPr/>
    </dgm:pt>
    <dgm:pt modelId="{6AF78754-01C3-4B99-B284-B461FB26CC87}" type="pres">
      <dgm:prSet presAssocID="{7AC320ED-8DEE-410E-8979-95FB7359CD29}" presName="Name37" presStyleLbl="parChTrans1D2" presStyleIdx="0" presStyleCnt="2"/>
      <dgm:spPr/>
      <dgm:t>
        <a:bodyPr/>
        <a:lstStyle/>
        <a:p>
          <a:endParaRPr lang="en-US"/>
        </a:p>
      </dgm:t>
    </dgm:pt>
    <dgm:pt modelId="{18386E8D-183E-432E-9799-7B088D2A33CC}" type="pres">
      <dgm:prSet presAssocID="{13698931-3403-4F95-9B6F-65957852CBA9}" presName="hierRoot2" presStyleCnt="0">
        <dgm:presLayoutVars>
          <dgm:hierBranch val="init"/>
        </dgm:presLayoutVars>
      </dgm:prSet>
      <dgm:spPr/>
    </dgm:pt>
    <dgm:pt modelId="{0130B377-D05E-4B4F-ADA4-0A61ED9D1C55}" type="pres">
      <dgm:prSet presAssocID="{13698931-3403-4F95-9B6F-65957852CBA9}" presName="rootComposite" presStyleCnt="0"/>
      <dgm:spPr/>
    </dgm:pt>
    <dgm:pt modelId="{8F04C4C0-50A6-4548-8B8B-3269FD48C047}" type="pres">
      <dgm:prSet presAssocID="{13698931-3403-4F95-9B6F-65957852CBA9}" presName="rootText" presStyleLbl="node2" presStyleIdx="0" presStyleCnt="2" custScaleX="190370" custScaleY="77336" custLinFactNeighborX="-152" custLinFactNeighborY="1729">
        <dgm:presLayoutVars>
          <dgm:chPref val="3"/>
        </dgm:presLayoutVars>
      </dgm:prSet>
      <dgm:spPr/>
      <dgm:t>
        <a:bodyPr/>
        <a:lstStyle/>
        <a:p>
          <a:endParaRPr lang="en-US"/>
        </a:p>
      </dgm:t>
    </dgm:pt>
    <dgm:pt modelId="{71307E7F-7976-46E5-813E-AD49D7AB6701}" type="pres">
      <dgm:prSet presAssocID="{13698931-3403-4F95-9B6F-65957852CBA9}" presName="rootConnector" presStyleLbl="node2" presStyleIdx="0" presStyleCnt="2"/>
      <dgm:spPr/>
      <dgm:t>
        <a:bodyPr/>
        <a:lstStyle/>
        <a:p>
          <a:endParaRPr lang="en-US"/>
        </a:p>
      </dgm:t>
    </dgm:pt>
    <dgm:pt modelId="{1CD94340-A8BC-4380-B3D9-5F64F0343AE8}" type="pres">
      <dgm:prSet presAssocID="{13698931-3403-4F95-9B6F-65957852CBA9}" presName="hierChild4" presStyleCnt="0"/>
      <dgm:spPr/>
    </dgm:pt>
    <dgm:pt modelId="{DF401BFD-02A4-4899-AD04-A9CD20C00381}" type="pres">
      <dgm:prSet presAssocID="{13698931-3403-4F95-9B6F-65957852CBA9}" presName="hierChild5" presStyleCnt="0"/>
      <dgm:spPr/>
    </dgm:pt>
    <dgm:pt modelId="{2BC74EF4-90A4-487F-9C78-5B1E30731170}" type="pres">
      <dgm:prSet presAssocID="{D21695C7-2B5F-4346-94E6-F127FE292312}" presName="Name37" presStyleLbl="parChTrans1D2" presStyleIdx="1" presStyleCnt="2"/>
      <dgm:spPr/>
      <dgm:t>
        <a:bodyPr/>
        <a:lstStyle/>
        <a:p>
          <a:endParaRPr lang="en-US"/>
        </a:p>
      </dgm:t>
    </dgm:pt>
    <dgm:pt modelId="{2EE7C34A-04DA-413F-AE49-E1308232AFD4}" type="pres">
      <dgm:prSet presAssocID="{F14C05F9-7A7A-465F-BDEA-4DD7E0707DBD}" presName="hierRoot2" presStyleCnt="0">
        <dgm:presLayoutVars>
          <dgm:hierBranch val="init"/>
        </dgm:presLayoutVars>
      </dgm:prSet>
      <dgm:spPr/>
    </dgm:pt>
    <dgm:pt modelId="{4D9E0717-54B9-4146-81B6-BC8E0917F732}" type="pres">
      <dgm:prSet presAssocID="{F14C05F9-7A7A-465F-BDEA-4DD7E0707DBD}" presName="rootComposite" presStyleCnt="0"/>
      <dgm:spPr/>
    </dgm:pt>
    <dgm:pt modelId="{3B1BD4D2-467B-46B3-A8F5-A82C4B25D93C}" type="pres">
      <dgm:prSet presAssocID="{F14C05F9-7A7A-465F-BDEA-4DD7E0707DBD}" presName="rootText" presStyleLbl="node2" presStyleIdx="1" presStyleCnt="2" custScaleX="174285" custScaleY="79358" custLinFactNeighborX="-1231" custLinFactNeighborY="915">
        <dgm:presLayoutVars>
          <dgm:chPref val="3"/>
        </dgm:presLayoutVars>
      </dgm:prSet>
      <dgm:spPr/>
      <dgm:t>
        <a:bodyPr/>
        <a:lstStyle/>
        <a:p>
          <a:endParaRPr lang="en-US"/>
        </a:p>
      </dgm:t>
    </dgm:pt>
    <dgm:pt modelId="{31B8D1F9-9D0F-45BF-9E2B-6B49D85F30B3}" type="pres">
      <dgm:prSet presAssocID="{F14C05F9-7A7A-465F-BDEA-4DD7E0707DBD}" presName="rootConnector" presStyleLbl="node2" presStyleIdx="1" presStyleCnt="2"/>
      <dgm:spPr/>
      <dgm:t>
        <a:bodyPr/>
        <a:lstStyle/>
        <a:p>
          <a:endParaRPr lang="en-US"/>
        </a:p>
      </dgm:t>
    </dgm:pt>
    <dgm:pt modelId="{B5DE073C-AA53-4F85-9780-227AA3987A92}" type="pres">
      <dgm:prSet presAssocID="{F14C05F9-7A7A-465F-BDEA-4DD7E0707DBD}" presName="hierChild4" presStyleCnt="0"/>
      <dgm:spPr/>
    </dgm:pt>
    <dgm:pt modelId="{51C5810A-8C46-450E-97D7-56DBDFE1C3D6}" type="pres">
      <dgm:prSet presAssocID="{F14C05F9-7A7A-465F-BDEA-4DD7E0707DBD}" presName="hierChild5" presStyleCnt="0"/>
      <dgm:spPr/>
    </dgm:pt>
    <dgm:pt modelId="{E9E0EF1A-8CF7-4ABA-BF29-8580056476A5}" type="pres">
      <dgm:prSet presAssocID="{10E593BB-2669-4A11-9981-A79AF0EDD097}" presName="hierChild3" presStyleCnt="0"/>
      <dgm:spPr/>
    </dgm:pt>
  </dgm:ptLst>
  <dgm:cxnLst>
    <dgm:cxn modelId="{07A3196C-BED5-4620-AAED-23197EDCBB29}" type="presOf" srcId="{13698931-3403-4F95-9B6F-65957852CBA9}" destId="{8F04C4C0-50A6-4548-8B8B-3269FD48C047}" srcOrd="0" destOrd="0" presId="urn:microsoft.com/office/officeart/2005/8/layout/orgChart1"/>
    <dgm:cxn modelId="{E6972412-8F53-4959-9A2C-3B4529F73EAD}" type="presOf" srcId="{13698931-3403-4F95-9B6F-65957852CBA9}" destId="{71307E7F-7976-46E5-813E-AD49D7AB6701}" srcOrd="1" destOrd="0" presId="urn:microsoft.com/office/officeart/2005/8/layout/orgChart1"/>
    <dgm:cxn modelId="{95D3E84F-CABB-4914-A9A5-EB3E7E1EBA81}" srcId="{2743E8AC-5B63-4DDE-BC0B-9E65380CA0BB}" destId="{10E593BB-2669-4A11-9981-A79AF0EDD097}" srcOrd="0" destOrd="0" parTransId="{C0DF2D82-32F9-4DA1-8BCA-CC317AA7AED1}" sibTransId="{590EBA56-E22E-4255-AF9D-C5F5AF9A08F8}"/>
    <dgm:cxn modelId="{F15A7892-77F2-4264-A76E-B88408AFE9F7}" srcId="{10E593BB-2669-4A11-9981-A79AF0EDD097}" destId="{13698931-3403-4F95-9B6F-65957852CBA9}" srcOrd="0" destOrd="0" parTransId="{7AC320ED-8DEE-410E-8979-95FB7359CD29}" sibTransId="{F9205705-4460-47E0-A48A-9E603D85253B}"/>
    <dgm:cxn modelId="{2CB6AC39-EF8C-4392-BDD7-E0624376D906}" type="presOf" srcId="{10E593BB-2669-4A11-9981-A79AF0EDD097}" destId="{AF3FCD1C-DB01-4928-8B8E-18DB8D7B5CA1}" srcOrd="0" destOrd="0" presId="urn:microsoft.com/office/officeart/2005/8/layout/orgChart1"/>
    <dgm:cxn modelId="{5E342EEA-0168-4A0C-8465-2CA82E095A2C}" type="presOf" srcId="{7AC320ED-8DEE-410E-8979-95FB7359CD29}" destId="{6AF78754-01C3-4B99-B284-B461FB26CC87}" srcOrd="0" destOrd="0" presId="urn:microsoft.com/office/officeart/2005/8/layout/orgChart1"/>
    <dgm:cxn modelId="{70451910-D61B-4C15-BA06-B5F34ADD2D7C}" type="presOf" srcId="{F14C05F9-7A7A-465F-BDEA-4DD7E0707DBD}" destId="{3B1BD4D2-467B-46B3-A8F5-A82C4B25D93C}" srcOrd="0" destOrd="0" presId="urn:microsoft.com/office/officeart/2005/8/layout/orgChart1"/>
    <dgm:cxn modelId="{B2564301-9634-409A-A86B-98EF2589EFAE}" type="presOf" srcId="{D21695C7-2B5F-4346-94E6-F127FE292312}" destId="{2BC74EF4-90A4-487F-9C78-5B1E30731170}" srcOrd="0" destOrd="0" presId="urn:microsoft.com/office/officeart/2005/8/layout/orgChart1"/>
    <dgm:cxn modelId="{BEDD4B06-304A-493A-B01C-2D0C92AF9E46}" type="presOf" srcId="{2743E8AC-5B63-4DDE-BC0B-9E65380CA0BB}" destId="{9DA22632-2B1D-4E24-9716-1CA48C6ACC33}" srcOrd="0" destOrd="0" presId="urn:microsoft.com/office/officeart/2005/8/layout/orgChart1"/>
    <dgm:cxn modelId="{91A8E7CC-A629-4BFE-B687-2DCDBB903AA1}" type="presOf" srcId="{F14C05F9-7A7A-465F-BDEA-4DD7E0707DBD}" destId="{31B8D1F9-9D0F-45BF-9E2B-6B49D85F30B3}" srcOrd="1" destOrd="0" presId="urn:microsoft.com/office/officeart/2005/8/layout/orgChart1"/>
    <dgm:cxn modelId="{B366651C-3027-41BA-B674-49A214DCB5C6}" srcId="{10E593BB-2669-4A11-9981-A79AF0EDD097}" destId="{F14C05F9-7A7A-465F-BDEA-4DD7E0707DBD}" srcOrd="1" destOrd="0" parTransId="{D21695C7-2B5F-4346-94E6-F127FE292312}" sibTransId="{DAD88FFF-F6B1-4A4A-81D3-9178723385DD}"/>
    <dgm:cxn modelId="{EFD7782A-C08A-46F8-AE99-A948D16C8907}" type="presOf" srcId="{10E593BB-2669-4A11-9981-A79AF0EDD097}" destId="{0136B82F-9EBD-498A-B576-6F66A094F7B0}" srcOrd="1" destOrd="0" presId="urn:microsoft.com/office/officeart/2005/8/layout/orgChart1"/>
    <dgm:cxn modelId="{34B0BC3A-8E30-4FE0-A008-F2B11B8B882A}" type="presParOf" srcId="{9DA22632-2B1D-4E24-9716-1CA48C6ACC33}" destId="{85632EF1-F377-44D2-91D6-BC66472DF615}" srcOrd="0" destOrd="0" presId="urn:microsoft.com/office/officeart/2005/8/layout/orgChart1"/>
    <dgm:cxn modelId="{C5B8AA4E-EE07-4D5E-B8AE-A357A7E331DF}" type="presParOf" srcId="{85632EF1-F377-44D2-91D6-BC66472DF615}" destId="{EB021AA9-0477-45F1-9D5B-EF01A3F93F83}" srcOrd="0" destOrd="0" presId="urn:microsoft.com/office/officeart/2005/8/layout/orgChart1"/>
    <dgm:cxn modelId="{5D8C2F99-B4AA-4DAE-B4EC-4D77DFE6600A}" type="presParOf" srcId="{EB021AA9-0477-45F1-9D5B-EF01A3F93F83}" destId="{AF3FCD1C-DB01-4928-8B8E-18DB8D7B5CA1}" srcOrd="0" destOrd="0" presId="urn:microsoft.com/office/officeart/2005/8/layout/orgChart1"/>
    <dgm:cxn modelId="{AB851E63-B235-4868-9DCC-4A692681FDB7}" type="presParOf" srcId="{EB021AA9-0477-45F1-9D5B-EF01A3F93F83}" destId="{0136B82F-9EBD-498A-B576-6F66A094F7B0}" srcOrd="1" destOrd="0" presId="urn:microsoft.com/office/officeart/2005/8/layout/orgChart1"/>
    <dgm:cxn modelId="{CE7F982E-6D36-4214-B0A0-37177C1A0EBA}" type="presParOf" srcId="{85632EF1-F377-44D2-91D6-BC66472DF615}" destId="{CD02E187-BD67-43FC-A5DB-2AA973DD270A}" srcOrd="1" destOrd="0" presId="urn:microsoft.com/office/officeart/2005/8/layout/orgChart1"/>
    <dgm:cxn modelId="{00867192-8D1A-4F8C-9308-E0C81E01A976}" type="presParOf" srcId="{CD02E187-BD67-43FC-A5DB-2AA973DD270A}" destId="{6AF78754-01C3-4B99-B284-B461FB26CC87}" srcOrd="0" destOrd="0" presId="urn:microsoft.com/office/officeart/2005/8/layout/orgChart1"/>
    <dgm:cxn modelId="{90E47E06-7487-4CE8-910D-1AFE264B2ECE}" type="presParOf" srcId="{CD02E187-BD67-43FC-A5DB-2AA973DD270A}" destId="{18386E8D-183E-432E-9799-7B088D2A33CC}" srcOrd="1" destOrd="0" presId="urn:microsoft.com/office/officeart/2005/8/layout/orgChart1"/>
    <dgm:cxn modelId="{DE41709D-C12D-4F25-849B-72D491E8F550}" type="presParOf" srcId="{18386E8D-183E-432E-9799-7B088D2A33CC}" destId="{0130B377-D05E-4B4F-ADA4-0A61ED9D1C55}" srcOrd="0" destOrd="0" presId="urn:microsoft.com/office/officeart/2005/8/layout/orgChart1"/>
    <dgm:cxn modelId="{9940C012-E511-4797-929D-9192F7E84282}" type="presParOf" srcId="{0130B377-D05E-4B4F-ADA4-0A61ED9D1C55}" destId="{8F04C4C0-50A6-4548-8B8B-3269FD48C047}" srcOrd="0" destOrd="0" presId="urn:microsoft.com/office/officeart/2005/8/layout/orgChart1"/>
    <dgm:cxn modelId="{8693007B-3F56-4F5F-978B-82DC1CB38D67}" type="presParOf" srcId="{0130B377-D05E-4B4F-ADA4-0A61ED9D1C55}" destId="{71307E7F-7976-46E5-813E-AD49D7AB6701}" srcOrd="1" destOrd="0" presId="urn:microsoft.com/office/officeart/2005/8/layout/orgChart1"/>
    <dgm:cxn modelId="{9EA5F2EF-6382-49E8-BB96-2C64A957330C}" type="presParOf" srcId="{18386E8D-183E-432E-9799-7B088D2A33CC}" destId="{1CD94340-A8BC-4380-B3D9-5F64F0343AE8}" srcOrd="1" destOrd="0" presId="urn:microsoft.com/office/officeart/2005/8/layout/orgChart1"/>
    <dgm:cxn modelId="{0D518B33-133F-4DBB-BA24-C0F3885CF8A9}" type="presParOf" srcId="{18386E8D-183E-432E-9799-7B088D2A33CC}" destId="{DF401BFD-02A4-4899-AD04-A9CD20C00381}" srcOrd="2" destOrd="0" presId="urn:microsoft.com/office/officeart/2005/8/layout/orgChart1"/>
    <dgm:cxn modelId="{315744A5-EC73-49C5-9989-EA5FE7863DBA}" type="presParOf" srcId="{CD02E187-BD67-43FC-A5DB-2AA973DD270A}" destId="{2BC74EF4-90A4-487F-9C78-5B1E30731170}" srcOrd="2" destOrd="0" presId="urn:microsoft.com/office/officeart/2005/8/layout/orgChart1"/>
    <dgm:cxn modelId="{76006D6A-23B3-4A43-93CC-E31D940CC758}" type="presParOf" srcId="{CD02E187-BD67-43FC-A5DB-2AA973DD270A}" destId="{2EE7C34A-04DA-413F-AE49-E1308232AFD4}" srcOrd="3" destOrd="0" presId="urn:microsoft.com/office/officeart/2005/8/layout/orgChart1"/>
    <dgm:cxn modelId="{95AC3E5D-0848-4B16-BCBC-4812EFE0584B}" type="presParOf" srcId="{2EE7C34A-04DA-413F-AE49-E1308232AFD4}" destId="{4D9E0717-54B9-4146-81B6-BC8E0917F732}" srcOrd="0" destOrd="0" presId="urn:microsoft.com/office/officeart/2005/8/layout/orgChart1"/>
    <dgm:cxn modelId="{8CA8D3B4-29E6-4B6D-992C-23EB2B413C92}" type="presParOf" srcId="{4D9E0717-54B9-4146-81B6-BC8E0917F732}" destId="{3B1BD4D2-467B-46B3-A8F5-A82C4B25D93C}" srcOrd="0" destOrd="0" presId="urn:microsoft.com/office/officeart/2005/8/layout/orgChart1"/>
    <dgm:cxn modelId="{377A3B4A-A4F8-4FE9-B7BA-219F33E7E1B6}" type="presParOf" srcId="{4D9E0717-54B9-4146-81B6-BC8E0917F732}" destId="{31B8D1F9-9D0F-45BF-9E2B-6B49D85F30B3}" srcOrd="1" destOrd="0" presId="urn:microsoft.com/office/officeart/2005/8/layout/orgChart1"/>
    <dgm:cxn modelId="{A48AE351-0076-41D6-A149-0C36464D19A9}" type="presParOf" srcId="{2EE7C34A-04DA-413F-AE49-E1308232AFD4}" destId="{B5DE073C-AA53-4F85-9780-227AA3987A92}" srcOrd="1" destOrd="0" presId="urn:microsoft.com/office/officeart/2005/8/layout/orgChart1"/>
    <dgm:cxn modelId="{741A3C76-BBD3-4EE4-8EE4-6E1484105A4E}" type="presParOf" srcId="{2EE7C34A-04DA-413F-AE49-E1308232AFD4}" destId="{51C5810A-8C46-450E-97D7-56DBDFE1C3D6}" srcOrd="2" destOrd="0" presId="urn:microsoft.com/office/officeart/2005/8/layout/orgChart1"/>
    <dgm:cxn modelId="{554A767B-B390-4CB0-9D36-E0154687DD12}" type="presParOf" srcId="{85632EF1-F377-44D2-91D6-BC66472DF615}" destId="{E9E0EF1A-8CF7-4ABA-BF29-8580056476A5}"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74EF4-90A4-487F-9C78-5B1E30731170}">
      <dsp:nvSpPr>
        <dsp:cNvPr id="0" name=""/>
        <dsp:cNvSpPr/>
      </dsp:nvSpPr>
      <dsp:spPr>
        <a:xfrm>
          <a:off x="5644047" y="653722"/>
          <a:ext cx="3054945" cy="627563"/>
        </a:xfrm>
        <a:custGeom>
          <a:avLst/>
          <a:gdLst/>
          <a:ahLst/>
          <a:cxnLst/>
          <a:rect l="0" t="0" r="0" b="0"/>
          <a:pathLst>
            <a:path>
              <a:moveTo>
                <a:pt x="0" y="0"/>
              </a:moveTo>
              <a:lnTo>
                <a:pt x="0" y="320471"/>
              </a:lnTo>
              <a:lnTo>
                <a:pt x="3054945" y="320471"/>
              </a:lnTo>
              <a:lnTo>
                <a:pt x="3054945" y="62756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6AF78754-01C3-4B99-B284-B461FB26CC87}">
      <dsp:nvSpPr>
        <dsp:cNvPr id="0" name=""/>
        <dsp:cNvSpPr/>
      </dsp:nvSpPr>
      <dsp:spPr>
        <a:xfrm>
          <a:off x="2783870" y="653722"/>
          <a:ext cx="2860176" cy="639466"/>
        </a:xfrm>
        <a:custGeom>
          <a:avLst/>
          <a:gdLst/>
          <a:ahLst/>
          <a:cxnLst/>
          <a:rect l="0" t="0" r="0" b="0"/>
          <a:pathLst>
            <a:path>
              <a:moveTo>
                <a:pt x="2860176" y="0"/>
              </a:moveTo>
              <a:lnTo>
                <a:pt x="2860176" y="332375"/>
              </a:lnTo>
              <a:lnTo>
                <a:pt x="0" y="332375"/>
              </a:lnTo>
              <a:lnTo>
                <a:pt x="0" y="63946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AF3FCD1C-DB01-4928-8B8E-18DB8D7B5CA1}">
      <dsp:nvSpPr>
        <dsp:cNvPr id="0" name=""/>
        <dsp:cNvSpPr/>
      </dsp:nvSpPr>
      <dsp:spPr>
        <a:xfrm>
          <a:off x="3350366" y="280094"/>
          <a:ext cx="4587360" cy="373627"/>
        </a:xfrm>
        <a:prstGeom prst="rect">
          <a:avLst/>
        </a:prstGeom>
        <a:solidFill>
          <a:srgbClr val="CA4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panose="02020404030301010803" pitchFamily="18" charset="0"/>
            </a:rPr>
            <a:t>KELANCARAN DISTRIBUSI</a:t>
          </a:r>
          <a:endParaRPr lang="en-US" sz="1800" b="1" kern="1200" dirty="0">
            <a:latin typeface="Garamond" panose="02020404030301010803" pitchFamily="18" charset="0"/>
          </a:endParaRPr>
        </a:p>
      </dsp:txBody>
      <dsp:txXfrm>
        <a:off x="3350366" y="280094"/>
        <a:ext cx="4587360" cy="373627"/>
      </dsp:txXfrm>
    </dsp:sp>
    <dsp:sp modelId="{8F04C4C0-50A6-4548-8B8B-3269FD48C047}">
      <dsp:nvSpPr>
        <dsp:cNvPr id="0" name=""/>
        <dsp:cNvSpPr/>
      </dsp:nvSpPr>
      <dsp:spPr>
        <a:xfrm>
          <a:off x="13" y="1293188"/>
          <a:ext cx="5567713" cy="113091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solidFill>
                <a:schemeClr val="bg1"/>
              </a:solidFill>
              <a:latin typeface="Franklin Gothic Book" panose="020B0503020102020204" pitchFamily="34" charset="0"/>
            </a:rPr>
            <a:t>Mendorong</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perdagangan</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antardaerah</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dalam</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rangka</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menjaga</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pasokan</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komoditas</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pangan</a:t>
          </a:r>
          <a:r>
            <a:rPr lang="en-US" sz="1800" b="0" kern="1200" dirty="0" smtClean="0">
              <a:solidFill>
                <a:schemeClr val="bg1"/>
              </a:solidFill>
              <a:latin typeface="Franklin Gothic Book" panose="020B0503020102020204" pitchFamily="34" charset="0"/>
            </a:rPr>
            <a:t> di </a:t>
          </a:r>
          <a:r>
            <a:rPr lang="en-US" sz="1800" b="0" kern="1200" dirty="0" err="1" smtClean="0">
              <a:solidFill>
                <a:schemeClr val="bg1"/>
              </a:solidFill>
              <a:latin typeface="Franklin Gothic Book" panose="020B0503020102020204" pitchFamily="34" charset="0"/>
            </a:rPr>
            <a:t>daerah</a:t>
          </a:r>
          <a:endParaRPr lang="en-US" sz="1800" b="0" kern="1200" dirty="0"/>
        </a:p>
      </dsp:txBody>
      <dsp:txXfrm>
        <a:off x="13" y="1293188"/>
        <a:ext cx="5567713" cy="1130915"/>
      </dsp:txXfrm>
    </dsp:sp>
    <dsp:sp modelId="{3B1BD4D2-467B-46B3-A8F5-A82C4B25D93C}">
      <dsp:nvSpPr>
        <dsp:cNvPr id="0" name=""/>
        <dsp:cNvSpPr/>
      </dsp:nvSpPr>
      <dsp:spPr>
        <a:xfrm>
          <a:off x="6150352" y="1281285"/>
          <a:ext cx="5097278" cy="116048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smtClean="0">
              <a:solidFill>
                <a:schemeClr val="bg1"/>
              </a:solidFill>
              <a:latin typeface="Franklin Gothic Book" panose="020B0503020102020204" pitchFamily="34" charset="0"/>
            </a:rPr>
            <a:t>Membangun</a:t>
          </a:r>
          <a:r>
            <a:rPr lang="es-ES" sz="1800" b="0" kern="1200" dirty="0" smtClean="0">
              <a:solidFill>
                <a:schemeClr val="bg1"/>
              </a:solidFill>
              <a:latin typeface="Franklin Gothic Book" panose="020B0503020102020204" pitchFamily="34" charset="0"/>
            </a:rPr>
            <a:t> dan </a:t>
          </a:r>
          <a:r>
            <a:rPr lang="es-ES" sz="1800" b="0" kern="1200" dirty="0" err="1" smtClean="0">
              <a:solidFill>
                <a:schemeClr val="bg1"/>
              </a:solidFill>
              <a:latin typeface="Franklin Gothic Book" panose="020B0503020102020204" pitchFamily="34" charset="0"/>
            </a:rPr>
            <a:t>mensinkronkan</a:t>
          </a:r>
          <a:r>
            <a:rPr lang="es-ES" sz="1800" b="0" kern="1200" dirty="0" smtClean="0">
              <a:solidFill>
                <a:schemeClr val="bg1"/>
              </a:solidFill>
              <a:latin typeface="Franklin Gothic Book" panose="020B0503020102020204" pitchFamily="34" charset="0"/>
            </a:rPr>
            <a:t> pasar-pasar </a:t>
          </a:r>
          <a:r>
            <a:rPr lang="es-ES" sz="1800" b="0" kern="1200" dirty="0" err="1" smtClean="0">
              <a:solidFill>
                <a:schemeClr val="bg1"/>
              </a:solidFill>
              <a:latin typeface="Franklin Gothic Book" panose="020B0503020102020204" pitchFamily="34" charset="0"/>
            </a:rPr>
            <a:t>pengumpul</a:t>
          </a:r>
          <a:r>
            <a:rPr lang="es-E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untuk</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memperluas</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akses</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pasar</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petani</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dan</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mengefisienkan</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rantai</a:t>
          </a:r>
          <a:r>
            <a:rPr lang="en-US" sz="1800" b="0" kern="1200" dirty="0" smtClean="0">
              <a:solidFill>
                <a:schemeClr val="bg1"/>
              </a:solidFill>
              <a:latin typeface="Franklin Gothic Book" panose="020B0503020102020204" pitchFamily="34" charset="0"/>
            </a:rPr>
            <a:t> </a:t>
          </a:r>
          <a:r>
            <a:rPr lang="en-US" sz="1800" b="0" kern="1200" dirty="0" err="1" smtClean="0">
              <a:solidFill>
                <a:schemeClr val="bg1"/>
              </a:solidFill>
              <a:latin typeface="Franklin Gothic Book" panose="020B0503020102020204" pitchFamily="34" charset="0"/>
            </a:rPr>
            <a:t>distribusi</a:t>
          </a:r>
          <a:endParaRPr lang="en-US" sz="1800" kern="1200" dirty="0"/>
        </a:p>
      </dsp:txBody>
      <dsp:txXfrm>
        <a:off x="6150352" y="1281285"/>
        <a:ext cx="5097278" cy="11604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38604" cy="555015"/>
          </a:xfrm>
          <a:prstGeom prst="rect">
            <a:avLst/>
          </a:prstGeom>
          <a:noFill/>
          <a:ln w="9525">
            <a:noFill/>
            <a:miter lim="800000"/>
            <a:headEnd/>
            <a:tailEnd/>
          </a:ln>
          <a:effectLst/>
        </p:spPr>
        <p:txBody>
          <a:bodyPr vert="horz" wrap="square" lIns="104605" tIns="52301" rIns="104605" bIns="52301" numCol="1" anchor="t" anchorCtr="0" compatLnSpc="1">
            <a:prstTxWarp prst="textNoShape">
              <a:avLst/>
            </a:prstTxWarp>
          </a:bodyPr>
          <a:lstStyle>
            <a:lvl1pPr defTabSz="1045515" eaLnBrk="1" hangingPunct="1">
              <a:defRPr sz="1400" b="0">
                <a:latin typeface="Arial" pitchFamily="34" charset="0"/>
              </a:defRPr>
            </a:lvl1pPr>
          </a:lstStyle>
          <a:p>
            <a:pPr>
              <a:defRPr/>
            </a:pPr>
            <a:endParaRPr lang="en-US"/>
          </a:p>
        </p:txBody>
      </p:sp>
      <p:sp>
        <p:nvSpPr>
          <p:cNvPr id="14339" name="Rectangle 3"/>
          <p:cNvSpPr>
            <a:spLocks noGrp="1" noChangeArrowheads="1"/>
          </p:cNvSpPr>
          <p:nvPr>
            <p:ph type="dt" sz="quarter" idx="1"/>
          </p:nvPr>
        </p:nvSpPr>
        <p:spPr bwMode="auto">
          <a:xfrm>
            <a:off x="3970159" y="1"/>
            <a:ext cx="3038604" cy="555015"/>
          </a:xfrm>
          <a:prstGeom prst="rect">
            <a:avLst/>
          </a:prstGeom>
          <a:noFill/>
          <a:ln w="9525">
            <a:noFill/>
            <a:miter lim="800000"/>
            <a:headEnd/>
            <a:tailEnd/>
          </a:ln>
          <a:effectLst/>
        </p:spPr>
        <p:txBody>
          <a:bodyPr vert="horz" wrap="square" lIns="104605" tIns="52301" rIns="104605" bIns="52301" numCol="1" anchor="t" anchorCtr="0" compatLnSpc="1">
            <a:prstTxWarp prst="textNoShape">
              <a:avLst/>
            </a:prstTxWarp>
          </a:bodyPr>
          <a:lstStyle>
            <a:lvl1pPr algn="r" defTabSz="1045515" eaLnBrk="1" hangingPunct="1">
              <a:defRPr sz="1400" b="0">
                <a:latin typeface="Arial" pitchFamily="34" charset="0"/>
              </a:defRPr>
            </a:lvl1pPr>
          </a:lstStyle>
          <a:p>
            <a:pPr>
              <a:defRPr/>
            </a:pPr>
            <a:endParaRPr lang="en-US"/>
          </a:p>
        </p:txBody>
      </p:sp>
      <p:sp>
        <p:nvSpPr>
          <p:cNvPr id="14340" name="Rectangle 4"/>
          <p:cNvSpPr>
            <a:spLocks noGrp="1" noChangeArrowheads="1"/>
          </p:cNvSpPr>
          <p:nvPr>
            <p:ph type="ftr" sz="quarter" idx="2"/>
          </p:nvPr>
        </p:nvSpPr>
        <p:spPr bwMode="auto">
          <a:xfrm>
            <a:off x="0" y="10566628"/>
            <a:ext cx="3038604" cy="556794"/>
          </a:xfrm>
          <a:prstGeom prst="rect">
            <a:avLst/>
          </a:prstGeom>
          <a:noFill/>
          <a:ln w="9525">
            <a:noFill/>
            <a:miter lim="800000"/>
            <a:headEnd/>
            <a:tailEnd/>
          </a:ln>
          <a:effectLst/>
        </p:spPr>
        <p:txBody>
          <a:bodyPr vert="horz" wrap="square" lIns="104605" tIns="52301" rIns="104605" bIns="52301" numCol="1" anchor="b" anchorCtr="0" compatLnSpc="1">
            <a:prstTxWarp prst="textNoShape">
              <a:avLst/>
            </a:prstTxWarp>
          </a:bodyPr>
          <a:lstStyle>
            <a:lvl1pPr defTabSz="1045515" eaLnBrk="1" hangingPunct="1">
              <a:defRPr sz="1400" b="0">
                <a:latin typeface="Arial" pitchFamily="34" charset="0"/>
              </a:defRPr>
            </a:lvl1pPr>
          </a:lstStyle>
          <a:p>
            <a:pPr>
              <a:defRPr/>
            </a:pPr>
            <a:endParaRPr lang="en-US"/>
          </a:p>
        </p:txBody>
      </p:sp>
      <p:sp>
        <p:nvSpPr>
          <p:cNvPr id="14341" name="Rectangle 5"/>
          <p:cNvSpPr>
            <a:spLocks noGrp="1" noChangeArrowheads="1"/>
          </p:cNvSpPr>
          <p:nvPr>
            <p:ph type="sldNum" sz="quarter" idx="3"/>
          </p:nvPr>
        </p:nvSpPr>
        <p:spPr bwMode="auto">
          <a:xfrm>
            <a:off x="3970159" y="10566628"/>
            <a:ext cx="3038604" cy="556794"/>
          </a:xfrm>
          <a:prstGeom prst="rect">
            <a:avLst/>
          </a:prstGeom>
          <a:noFill/>
          <a:ln w="9525">
            <a:noFill/>
            <a:miter lim="800000"/>
            <a:headEnd/>
            <a:tailEnd/>
          </a:ln>
          <a:effectLst/>
        </p:spPr>
        <p:txBody>
          <a:bodyPr vert="horz" wrap="square" lIns="104605" tIns="52301" rIns="104605" bIns="52301" numCol="1" anchor="b" anchorCtr="0" compatLnSpc="1">
            <a:prstTxWarp prst="textNoShape">
              <a:avLst/>
            </a:prstTxWarp>
          </a:bodyPr>
          <a:lstStyle>
            <a:lvl1pPr algn="r" defTabSz="1045515" eaLnBrk="1" hangingPunct="1">
              <a:defRPr sz="1400" b="0">
                <a:latin typeface="Arial" panose="020B0604020202020204" pitchFamily="34" charset="0"/>
              </a:defRPr>
            </a:lvl1pPr>
          </a:lstStyle>
          <a:p>
            <a:pPr>
              <a:defRPr/>
            </a:pPr>
            <a:fld id="{0A855FE0-432A-4779-AB33-C22D0D6CA251}" type="slidenum">
              <a:rPr lang="en-US" altLang="en-US"/>
              <a:pPr>
                <a:defRPr/>
              </a:pPr>
              <a:t>‹#›</a:t>
            </a:fld>
            <a:endParaRPr lang="en-US" altLang="en-US"/>
          </a:p>
        </p:txBody>
      </p:sp>
    </p:spTree>
    <p:extLst>
      <p:ext uri="{BB962C8B-B14F-4D97-AF65-F5344CB8AC3E}">
        <p14:creationId xmlns="" xmlns:p14="http://schemas.microsoft.com/office/powerpoint/2010/main" val="2827704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38604" cy="555015"/>
          </a:xfrm>
          <a:prstGeom prst="rect">
            <a:avLst/>
          </a:prstGeom>
          <a:noFill/>
          <a:ln w="9525">
            <a:noFill/>
            <a:miter lim="800000"/>
            <a:headEnd/>
            <a:tailEnd/>
          </a:ln>
          <a:effectLst/>
        </p:spPr>
        <p:txBody>
          <a:bodyPr vert="horz" wrap="square" lIns="104605" tIns="52301" rIns="104605" bIns="52301" numCol="1" anchor="t" anchorCtr="0" compatLnSpc="1">
            <a:prstTxWarp prst="textNoShape">
              <a:avLst/>
            </a:prstTxWarp>
          </a:bodyPr>
          <a:lstStyle>
            <a:lvl1pPr defTabSz="1045515" eaLnBrk="1" hangingPunct="1">
              <a:defRPr sz="1400" b="0">
                <a:latin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3970159" y="1"/>
            <a:ext cx="3038604" cy="555015"/>
          </a:xfrm>
          <a:prstGeom prst="rect">
            <a:avLst/>
          </a:prstGeom>
          <a:noFill/>
          <a:ln w="9525">
            <a:noFill/>
            <a:miter lim="800000"/>
            <a:headEnd/>
            <a:tailEnd/>
          </a:ln>
          <a:effectLst/>
        </p:spPr>
        <p:txBody>
          <a:bodyPr vert="horz" wrap="square" lIns="104605" tIns="52301" rIns="104605" bIns="52301" numCol="1" anchor="t" anchorCtr="0" compatLnSpc="1">
            <a:prstTxWarp prst="textNoShape">
              <a:avLst/>
            </a:prstTxWarp>
          </a:bodyPr>
          <a:lstStyle>
            <a:lvl1pPr algn="r" defTabSz="1045515" eaLnBrk="1" hangingPunct="1">
              <a:defRPr sz="1400" b="0">
                <a:latin typeface="Arial" pitchFamily="34"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200025" y="836613"/>
            <a:ext cx="7410450" cy="41687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3988" y="5281536"/>
            <a:ext cx="5602426" cy="5007584"/>
          </a:xfrm>
          <a:prstGeom prst="rect">
            <a:avLst/>
          </a:prstGeom>
          <a:noFill/>
          <a:ln w="9525">
            <a:noFill/>
            <a:miter lim="800000"/>
            <a:headEnd/>
            <a:tailEnd/>
          </a:ln>
          <a:effectLst/>
        </p:spPr>
        <p:txBody>
          <a:bodyPr vert="horz" wrap="square" lIns="104605" tIns="52301" rIns="104605" bIns="523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10566628"/>
            <a:ext cx="3038604" cy="556794"/>
          </a:xfrm>
          <a:prstGeom prst="rect">
            <a:avLst/>
          </a:prstGeom>
          <a:noFill/>
          <a:ln w="9525">
            <a:noFill/>
            <a:miter lim="800000"/>
            <a:headEnd/>
            <a:tailEnd/>
          </a:ln>
          <a:effectLst/>
        </p:spPr>
        <p:txBody>
          <a:bodyPr vert="horz" wrap="square" lIns="104605" tIns="52301" rIns="104605" bIns="52301" numCol="1" anchor="b" anchorCtr="0" compatLnSpc="1">
            <a:prstTxWarp prst="textNoShape">
              <a:avLst/>
            </a:prstTxWarp>
          </a:bodyPr>
          <a:lstStyle>
            <a:lvl1pPr defTabSz="1045515" eaLnBrk="1" hangingPunct="1">
              <a:defRPr sz="1400" b="0">
                <a:latin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3970159" y="10566628"/>
            <a:ext cx="3038604" cy="556794"/>
          </a:xfrm>
          <a:prstGeom prst="rect">
            <a:avLst/>
          </a:prstGeom>
          <a:noFill/>
          <a:ln w="9525">
            <a:noFill/>
            <a:miter lim="800000"/>
            <a:headEnd/>
            <a:tailEnd/>
          </a:ln>
          <a:effectLst/>
        </p:spPr>
        <p:txBody>
          <a:bodyPr vert="horz" wrap="square" lIns="104605" tIns="52301" rIns="104605" bIns="52301" numCol="1" anchor="b" anchorCtr="0" compatLnSpc="1">
            <a:prstTxWarp prst="textNoShape">
              <a:avLst/>
            </a:prstTxWarp>
          </a:bodyPr>
          <a:lstStyle>
            <a:lvl1pPr algn="r" defTabSz="1045515" eaLnBrk="1" hangingPunct="1">
              <a:defRPr sz="1400" b="0">
                <a:latin typeface="Arial" panose="020B0604020202020204" pitchFamily="34" charset="0"/>
              </a:defRPr>
            </a:lvl1pPr>
          </a:lstStyle>
          <a:p>
            <a:pPr>
              <a:defRPr/>
            </a:pPr>
            <a:fld id="{735CCC5E-53AA-418F-AD27-3A15ED4E3A96}" type="slidenum">
              <a:rPr lang="en-US" altLang="en-US"/>
              <a:pPr>
                <a:defRPr/>
              </a:pPr>
              <a:t>‹#›</a:t>
            </a:fld>
            <a:endParaRPr lang="en-US" altLang="en-US"/>
          </a:p>
        </p:txBody>
      </p:sp>
    </p:spTree>
    <p:extLst>
      <p:ext uri="{BB962C8B-B14F-4D97-AF65-F5344CB8AC3E}">
        <p14:creationId xmlns="" xmlns:p14="http://schemas.microsoft.com/office/powerpoint/2010/main" val="42896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5613"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2813"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0013"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7213"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652" algn="l" defTabSz="914262" rtl="0" eaLnBrk="1" latinLnBrk="0" hangingPunct="1">
      <a:defRPr sz="1200" kern="1200">
        <a:solidFill>
          <a:schemeClr val="tx1"/>
        </a:solidFill>
        <a:latin typeface="+mn-lt"/>
        <a:ea typeface="+mn-ea"/>
        <a:cs typeface="+mn-cs"/>
      </a:defRPr>
    </a:lvl6pPr>
    <a:lvl7pPr marL="2742781" algn="l" defTabSz="914262" rtl="0" eaLnBrk="1" latinLnBrk="0" hangingPunct="1">
      <a:defRPr sz="1200" kern="1200">
        <a:solidFill>
          <a:schemeClr val="tx1"/>
        </a:solidFill>
        <a:latin typeface="+mn-lt"/>
        <a:ea typeface="+mn-ea"/>
        <a:cs typeface="+mn-cs"/>
      </a:defRPr>
    </a:lvl7pPr>
    <a:lvl8pPr marL="3199911" algn="l" defTabSz="914262" rtl="0" eaLnBrk="1" latinLnBrk="0" hangingPunct="1">
      <a:defRPr sz="1200" kern="1200">
        <a:solidFill>
          <a:schemeClr val="tx1"/>
        </a:solidFill>
        <a:latin typeface="+mn-lt"/>
        <a:ea typeface="+mn-ea"/>
        <a:cs typeface="+mn-cs"/>
      </a:defRPr>
    </a:lvl8pPr>
    <a:lvl9pPr marL="3657042" algn="l" defTabSz="9142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05FDF34E-0603-487A-BBD0-B8C23C54CBA7}"/>
              </a:ext>
            </a:extLst>
          </p:cNvPr>
          <p:cNvSpPr>
            <a:spLocks noGrp="1" noChangeArrowheads="1"/>
          </p:cNvSpPr>
          <p:nvPr>
            <p:ph type="sldNum" sz="quarter" idx="5"/>
          </p:nvPr>
        </p:nvSpPr>
        <p:spPr bwMode="auto">
          <a:xfrm>
            <a:off x="3973437" y="10568414"/>
            <a:ext cx="3036966" cy="55679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41985" indent="-323840">
              <a:defRPr>
                <a:solidFill>
                  <a:schemeClr val="tx1"/>
                </a:solidFill>
                <a:latin typeface="Calibri" panose="020F0502020204030204" pitchFamily="34" charset="0"/>
              </a:defRPr>
            </a:lvl2pPr>
            <a:lvl3pPr marL="1295362" indent="-259072">
              <a:defRPr>
                <a:solidFill>
                  <a:schemeClr val="tx1"/>
                </a:solidFill>
                <a:latin typeface="Calibri" panose="020F0502020204030204" pitchFamily="34" charset="0"/>
              </a:defRPr>
            </a:lvl3pPr>
            <a:lvl4pPr marL="1813507" indent="-259072">
              <a:defRPr>
                <a:solidFill>
                  <a:schemeClr val="tx1"/>
                </a:solidFill>
                <a:latin typeface="Calibri" panose="020F0502020204030204" pitchFamily="34" charset="0"/>
              </a:defRPr>
            </a:lvl4pPr>
            <a:lvl5pPr marL="2331651" indent="-259072">
              <a:defRPr>
                <a:solidFill>
                  <a:schemeClr val="tx1"/>
                </a:solidFill>
                <a:latin typeface="Calibri" panose="020F0502020204030204" pitchFamily="34" charset="0"/>
              </a:defRPr>
            </a:lvl5pPr>
            <a:lvl6pPr marL="2849796" indent="-259072" defTabSz="518145" eaLnBrk="0" fontAlgn="base" hangingPunct="0">
              <a:spcBef>
                <a:spcPct val="0"/>
              </a:spcBef>
              <a:spcAft>
                <a:spcPct val="0"/>
              </a:spcAft>
              <a:defRPr>
                <a:solidFill>
                  <a:schemeClr val="tx1"/>
                </a:solidFill>
                <a:latin typeface="Calibri" panose="020F0502020204030204" pitchFamily="34" charset="0"/>
              </a:defRPr>
            </a:lvl6pPr>
            <a:lvl7pPr marL="3367941" indent="-259072" defTabSz="518145" eaLnBrk="0" fontAlgn="base" hangingPunct="0">
              <a:spcBef>
                <a:spcPct val="0"/>
              </a:spcBef>
              <a:spcAft>
                <a:spcPct val="0"/>
              </a:spcAft>
              <a:defRPr>
                <a:solidFill>
                  <a:schemeClr val="tx1"/>
                </a:solidFill>
                <a:latin typeface="Calibri" panose="020F0502020204030204" pitchFamily="34" charset="0"/>
              </a:defRPr>
            </a:lvl7pPr>
            <a:lvl8pPr marL="3886086" indent="-259072" defTabSz="518145" eaLnBrk="0" fontAlgn="base" hangingPunct="0">
              <a:spcBef>
                <a:spcPct val="0"/>
              </a:spcBef>
              <a:spcAft>
                <a:spcPct val="0"/>
              </a:spcAft>
              <a:defRPr>
                <a:solidFill>
                  <a:schemeClr val="tx1"/>
                </a:solidFill>
                <a:latin typeface="Calibri" panose="020F0502020204030204" pitchFamily="34" charset="0"/>
              </a:defRPr>
            </a:lvl8pPr>
            <a:lvl9pPr marL="4404230" indent="-259072" defTabSz="518145" eaLnBrk="0" fontAlgn="base" hangingPunct="0">
              <a:spcBef>
                <a:spcPct val="0"/>
              </a:spcBef>
              <a:spcAft>
                <a:spcPct val="0"/>
              </a:spcAft>
              <a:defRPr>
                <a:solidFill>
                  <a:schemeClr val="tx1"/>
                </a:solidFill>
                <a:latin typeface="Calibri" panose="020F0502020204030204" pitchFamily="34" charset="0"/>
              </a:defRPr>
            </a:lvl9pPr>
          </a:lstStyle>
          <a:p>
            <a:fld id="{3D58A555-4B50-4DAD-B328-F54CBBC0052D}" type="slidenum">
              <a:rPr lang="en-US" altLang="id-ID" b="1" i="1" smtClean="0">
                <a:latin typeface="Times New Roman" panose="02020603050405020304" pitchFamily="18" charset="0"/>
                <a:cs typeface="Arial" panose="020B0604020202020204" pitchFamily="34" charset="0"/>
              </a:rPr>
              <a:pPr/>
              <a:t>4</a:t>
            </a:fld>
            <a:endParaRPr lang="en-US" altLang="id-ID" b="1" i="1">
              <a:latin typeface="Times New Roman" panose="02020603050405020304" pitchFamily="18" charset="0"/>
              <a:cs typeface="Arial" panose="020B0604020202020204" pitchFamily="34" charset="0"/>
            </a:endParaRPr>
          </a:p>
        </p:txBody>
      </p:sp>
      <p:sp>
        <p:nvSpPr>
          <p:cNvPr id="15363" name="Rectangle 7">
            <a:extLst>
              <a:ext uri="{FF2B5EF4-FFF2-40B4-BE49-F238E27FC236}">
                <a16:creationId xmlns="" xmlns:a16="http://schemas.microsoft.com/office/drawing/2014/main" id="{7811D8F3-7408-4405-BA97-CA9D5B4D0E62}"/>
              </a:ext>
            </a:extLst>
          </p:cNvPr>
          <p:cNvSpPr txBox="1">
            <a:spLocks noGrp="1" noChangeArrowheads="1"/>
          </p:cNvSpPr>
          <p:nvPr/>
        </p:nvSpPr>
        <p:spPr bwMode="auto">
          <a:xfrm>
            <a:off x="3973437" y="10568414"/>
            <a:ext cx="3036966" cy="55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543" tIns="60772" rIns="121543" bIns="60772"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D462D22B-E02B-4590-8390-86ED46630753}" type="slidenum">
              <a:rPr lang="en-US" altLang="id-ID">
                <a:latin typeface="Times New Roman" panose="02020603050405020304" pitchFamily="18" charset="0"/>
              </a:rPr>
              <a:pPr algn="r"/>
              <a:t>4</a:t>
            </a:fld>
            <a:endParaRPr lang="en-US" altLang="id-ID" dirty="0">
              <a:latin typeface="Times New Roman" panose="02020603050405020304" pitchFamily="18" charset="0"/>
            </a:endParaRPr>
          </a:p>
        </p:txBody>
      </p:sp>
      <p:sp>
        <p:nvSpPr>
          <p:cNvPr id="15364" name="Rectangle 2050">
            <a:extLst>
              <a:ext uri="{FF2B5EF4-FFF2-40B4-BE49-F238E27FC236}">
                <a16:creationId xmlns="" xmlns:a16="http://schemas.microsoft.com/office/drawing/2014/main" id="{63348208-4A40-4138-B56E-7008F996F2E3}"/>
              </a:ext>
            </a:extLst>
          </p:cNvPr>
          <p:cNvSpPr>
            <a:spLocks noGrp="1" noRot="1" noChangeAspect="1" noChangeArrowheads="1" noTextEdit="1"/>
          </p:cNvSpPr>
          <p:nvPr>
            <p:ph type="sldImg"/>
          </p:nvPr>
        </p:nvSpPr>
        <p:spPr bwMode="auto">
          <a:xfrm>
            <a:off x="976912" y="836323"/>
            <a:ext cx="5058199" cy="41680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5" name="Rectangle 2051">
            <a:extLst>
              <a:ext uri="{FF2B5EF4-FFF2-40B4-BE49-F238E27FC236}">
                <a16:creationId xmlns="" xmlns:a16="http://schemas.microsoft.com/office/drawing/2014/main" id="{5A9DB3AF-735B-4382-B0B4-DE583C07F7B2}"/>
              </a:ext>
            </a:extLst>
          </p:cNvPr>
          <p:cNvSpPr>
            <a:spLocks noGrp="1" noChangeArrowheads="1"/>
          </p:cNvSpPr>
          <p:nvPr>
            <p:ph type="body" idx="1"/>
          </p:nvPr>
        </p:nvSpPr>
        <p:spPr bwMode="auto">
          <a:xfrm>
            <a:off x="936469" y="5285098"/>
            <a:ext cx="5137466" cy="50058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id-ID">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 xmlns:a16="http://schemas.microsoft.com/office/drawing/2014/main" id="{05592F3A-6FE0-4374-BBDB-518030C975C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732E90FC-7315-4759-B7E5-3A0E5E14C060}"/>
              </a:ext>
            </a:extLst>
          </p:cNvPr>
          <p:cNvSpPr>
            <a:spLocks noGrp="1" noChangeArrowheads="1"/>
          </p:cNvSpPr>
          <p:nvPr>
            <p:ph type="sldNum" sz="quarter" idx="5"/>
          </p:nvPr>
        </p:nvSpPr>
        <p:spPr bwMode="auto">
          <a:xfrm>
            <a:off x="3955428" y="12699526"/>
            <a:ext cx="3023869" cy="6688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41985" indent="-323840">
              <a:defRPr>
                <a:solidFill>
                  <a:schemeClr val="tx1"/>
                </a:solidFill>
                <a:latin typeface="Calibri" panose="020F0502020204030204" pitchFamily="34" charset="0"/>
              </a:defRPr>
            </a:lvl2pPr>
            <a:lvl3pPr marL="1295362" indent="-259072">
              <a:defRPr>
                <a:solidFill>
                  <a:schemeClr val="tx1"/>
                </a:solidFill>
                <a:latin typeface="Calibri" panose="020F0502020204030204" pitchFamily="34" charset="0"/>
              </a:defRPr>
            </a:lvl3pPr>
            <a:lvl4pPr marL="1813507" indent="-259072">
              <a:defRPr>
                <a:solidFill>
                  <a:schemeClr val="tx1"/>
                </a:solidFill>
                <a:latin typeface="Calibri" panose="020F0502020204030204" pitchFamily="34" charset="0"/>
              </a:defRPr>
            </a:lvl4pPr>
            <a:lvl5pPr marL="2331651" indent="-259072">
              <a:defRPr>
                <a:solidFill>
                  <a:schemeClr val="tx1"/>
                </a:solidFill>
                <a:latin typeface="Calibri" panose="020F0502020204030204" pitchFamily="34" charset="0"/>
              </a:defRPr>
            </a:lvl5pPr>
            <a:lvl6pPr marL="2849796" indent="-259072" defTabSz="518145" eaLnBrk="0" fontAlgn="base" hangingPunct="0">
              <a:spcBef>
                <a:spcPct val="0"/>
              </a:spcBef>
              <a:spcAft>
                <a:spcPct val="0"/>
              </a:spcAft>
              <a:defRPr>
                <a:solidFill>
                  <a:schemeClr val="tx1"/>
                </a:solidFill>
                <a:latin typeface="Calibri" panose="020F0502020204030204" pitchFamily="34" charset="0"/>
              </a:defRPr>
            </a:lvl6pPr>
            <a:lvl7pPr marL="3367941" indent="-259072" defTabSz="518145" eaLnBrk="0" fontAlgn="base" hangingPunct="0">
              <a:spcBef>
                <a:spcPct val="0"/>
              </a:spcBef>
              <a:spcAft>
                <a:spcPct val="0"/>
              </a:spcAft>
              <a:defRPr>
                <a:solidFill>
                  <a:schemeClr val="tx1"/>
                </a:solidFill>
                <a:latin typeface="Calibri" panose="020F0502020204030204" pitchFamily="34" charset="0"/>
              </a:defRPr>
            </a:lvl7pPr>
            <a:lvl8pPr marL="3886086" indent="-259072" defTabSz="518145" eaLnBrk="0" fontAlgn="base" hangingPunct="0">
              <a:spcBef>
                <a:spcPct val="0"/>
              </a:spcBef>
              <a:spcAft>
                <a:spcPct val="0"/>
              </a:spcAft>
              <a:defRPr>
                <a:solidFill>
                  <a:schemeClr val="tx1"/>
                </a:solidFill>
                <a:latin typeface="Calibri" panose="020F0502020204030204" pitchFamily="34" charset="0"/>
              </a:defRPr>
            </a:lvl8pPr>
            <a:lvl9pPr marL="4404230" indent="-259072" defTabSz="518145" eaLnBrk="0" fontAlgn="base" hangingPunct="0">
              <a:spcBef>
                <a:spcPct val="0"/>
              </a:spcBef>
              <a:spcAft>
                <a:spcPct val="0"/>
              </a:spcAft>
              <a:defRPr>
                <a:solidFill>
                  <a:schemeClr val="tx1"/>
                </a:solidFill>
                <a:latin typeface="Calibri" panose="020F0502020204030204" pitchFamily="34" charset="0"/>
              </a:defRPr>
            </a:lvl9pPr>
          </a:lstStyle>
          <a:p>
            <a:fld id="{BE997487-483E-4911-9FFC-650276E15995}" type="slidenum">
              <a:rPr lang="en-US" altLang="id-ID" smtClean="0">
                <a:latin typeface="Arial" panose="020B0604020202020204" pitchFamily="34" charset="0"/>
                <a:ea typeface="MS PGothic" panose="020B0600070205080204" pitchFamily="34" charset="-128"/>
              </a:rPr>
              <a:pPr/>
              <a:t>7</a:t>
            </a:fld>
            <a:endParaRPr lang="en-US" altLang="id-ID">
              <a:latin typeface="Arial" panose="020B0604020202020204" pitchFamily="34" charset="0"/>
              <a:ea typeface="MS PGothic" panose="020B0600070205080204" pitchFamily="34" charset="-128"/>
            </a:endParaRPr>
          </a:p>
        </p:txBody>
      </p:sp>
      <p:sp>
        <p:nvSpPr>
          <p:cNvPr id="20483" name="Rectangle 7">
            <a:extLst>
              <a:ext uri="{FF2B5EF4-FFF2-40B4-BE49-F238E27FC236}">
                <a16:creationId xmlns="" xmlns:a16="http://schemas.microsoft.com/office/drawing/2014/main" id="{8DE33748-FD32-4F41-A1BC-8E26B58644C2}"/>
              </a:ext>
            </a:extLst>
          </p:cNvPr>
          <p:cNvSpPr txBox="1">
            <a:spLocks noGrp="1" noChangeArrowheads="1"/>
          </p:cNvSpPr>
          <p:nvPr/>
        </p:nvSpPr>
        <p:spPr bwMode="auto">
          <a:xfrm>
            <a:off x="3955428" y="12699526"/>
            <a:ext cx="3023869" cy="668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2020" tIns="61011" rIns="122020" bIns="61011"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6CA6B519-AFE5-4365-9FAA-D578CF216408}" type="slidenum">
              <a:rPr lang="en-US" altLang="id-ID">
                <a:latin typeface="Verdana" panose="020B0604030504040204" pitchFamily="34" charset="0"/>
                <a:ea typeface="MS PGothic" panose="020B0600070205080204" pitchFamily="34" charset="-128"/>
              </a:rPr>
              <a:pPr algn="r"/>
              <a:t>7</a:t>
            </a:fld>
            <a:endParaRPr lang="en-US" altLang="id-ID" dirty="0">
              <a:latin typeface="Verdana" panose="020B0604030504040204" pitchFamily="34" charset="0"/>
              <a:ea typeface="MS PGothic" panose="020B0600070205080204" pitchFamily="34" charset="-128"/>
            </a:endParaRPr>
          </a:p>
        </p:txBody>
      </p:sp>
      <p:sp>
        <p:nvSpPr>
          <p:cNvPr id="20484" name="Rectangle 2050">
            <a:extLst>
              <a:ext uri="{FF2B5EF4-FFF2-40B4-BE49-F238E27FC236}">
                <a16:creationId xmlns="" xmlns:a16="http://schemas.microsoft.com/office/drawing/2014/main" id="{ABD68BD8-EBBB-4174-B51B-445EAF301822}"/>
              </a:ext>
            </a:extLst>
          </p:cNvPr>
          <p:cNvSpPr>
            <a:spLocks noGrp="1" noRot="1" noChangeAspect="1" noChangeArrowheads="1" noTextEdit="1"/>
          </p:cNvSpPr>
          <p:nvPr>
            <p:ph type="sldImg"/>
          </p:nvPr>
        </p:nvSpPr>
        <p:spPr bwMode="auto">
          <a:xfrm>
            <a:off x="446265" y="1004358"/>
            <a:ext cx="6083793" cy="5014066"/>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2051">
            <a:extLst>
              <a:ext uri="{FF2B5EF4-FFF2-40B4-BE49-F238E27FC236}">
                <a16:creationId xmlns="" xmlns:a16="http://schemas.microsoft.com/office/drawing/2014/main" id="{1A1A9C04-7318-4705-ABF3-D49384FC1176}"/>
              </a:ext>
            </a:extLst>
          </p:cNvPr>
          <p:cNvSpPr>
            <a:spLocks noGrp="1" noChangeArrowheads="1"/>
          </p:cNvSpPr>
          <p:nvPr>
            <p:ph type="body" idx="1"/>
          </p:nvPr>
        </p:nvSpPr>
        <p:spPr bwMode="auto">
          <a:xfrm>
            <a:off x="929918" y="6348872"/>
            <a:ext cx="5119459" cy="601621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id-ID">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4CDEA0E2-D31A-40DC-8825-EE0132E39859}"/>
              </a:ext>
            </a:extLst>
          </p:cNvPr>
          <p:cNvSpPr>
            <a:spLocks noGrp="1" noRot="1" noChangeAspect="1" noTextEdit="1"/>
          </p:cNvSpPr>
          <p:nvPr>
            <p:ph type="sldImg"/>
          </p:nvPr>
        </p:nvSpPr>
        <p:spPr bwMode="auto">
          <a:xfrm>
            <a:off x="970421" y="834391"/>
            <a:ext cx="5069558" cy="417774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a:extLst>
              <a:ext uri="{FF2B5EF4-FFF2-40B4-BE49-F238E27FC236}">
                <a16:creationId xmlns="" xmlns:a16="http://schemas.microsoft.com/office/drawing/2014/main" id="{C8C102FA-DC51-4BED-BAF6-A523BC6E6C0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 xmlns:a16="http://schemas.microsoft.com/office/drawing/2014/main" id="{BC3A01E1-BF63-4614-900F-0663423517D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41985" indent="-323840">
              <a:defRPr>
                <a:solidFill>
                  <a:schemeClr val="tx1"/>
                </a:solidFill>
                <a:latin typeface="Calibri" panose="020F0502020204030204" pitchFamily="34" charset="0"/>
              </a:defRPr>
            </a:lvl2pPr>
            <a:lvl3pPr marL="1295362" indent="-259072">
              <a:defRPr>
                <a:solidFill>
                  <a:schemeClr val="tx1"/>
                </a:solidFill>
                <a:latin typeface="Calibri" panose="020F0502020204030204" pitchFamily="34" charset="0"/>
              </a:defRPr>
            </a:lvl3pPr>
            <a:lvl4pPr marL="1813507" indent="-259072">
              <a:defRPr>
                <a:solidFill>
                  <a:schemeClr val="tx1"/>
                </a:solidFill>
                <a:latin typeface="Calibri" panose="020F0502020204030204" pitchFamily="34" charset="0"/>
              </a:defRPr>
            </a:lvl4pPr>
            <a:lvl5pPr marL="2331651" indent="-259072">
              <a:defRPr>
                <a:solidFill>
                  <a:schemeClr val="tx1"/>
                </a:solidFill>
                <a:latin typeface="Calibri" panose="020F0502020204030204" pitchFamily="34" charset="0"/>
              </a:defRPr>
            </a:lvl5pPr>
            <a:lvl6pPr marL="2849796" indent="-259072" defTabSz="518145" eaLnBrk="0" fontAlgn="base" hangingPunct="0">
              <a:spcBef>
                <a:spcPct val="0"/>
              </a:spcBef>
              <a:spcAft>
                <a:spcPct val="0"/>
              </a:spcAft>
              <a:defRPr>
                <a:solidFill>
                  <a:schemeClr val="tx1"/>
                </a:solidFill>
                <a:latin typeface="Calibri" panose="020F0502020204030204" pitchFamily="34" charset="0"/>
              </a:defRPr>
            </a:lvl6pPr>
            <a:lvl7pPr marL="3367941" indent="-259072" defTabSz="518145" eaLnBrk="0" fontAlgn="base" hangingPunct="0">
              <a:spcBef>
                <a:spcPct val="0"/>
              </a:spcBef>
              <a:spcAft>
                <a:spcPct val="0"/>
              </a:spcAft>
              <a:defRPr>
                <a:solidFill>
                  <a:schemeClr val="tx1"/>
                </a:solidFill>
                <a:latin typeface="Calibri" panose="020F0502020204030204" pitchFamily="34" charset="0"/>
              </a:defRPr>
            </a:lvl7pPr>
            <a:lvl8pPr marL="3886086" indent="-259072" defTabSz="518145" eaLnBrk="0" fontAlgn="base" hangingPunct="0">
              <a:spcBef>
                <a:spcPct val="0"/>
              </a:spcBef>
              <a:spcAft>
                <a:spcPct val="0"/>
              </a:spcAft>
              <a:defRPr>
                <a:solidFill>
                  <a:schemeClr val="tx1"/>
                </a:solidFill>
                <a:latin typeface="Calibri" panose="020F0502020204030204" pitchFamily="34" charset="0"/>
              </a:defRPr>
            </a:lvl8pPr>
            <a:lvl9pPr marL="4404230" indent="-259072" defTabSz="518145" eaLnBrk="0" fontAlgn="base" hangingPunct="0">
              <a:spcBef>
                <a:spcPct val="0"/>
              </a:spcBef>
              <a:spcAft>
                <a:spcPct val="0"/>
              </a:spcAft>
              <a:defRPr>
                <a:solidFill>
                  <a:schemeClr val="tx1"/>
                </a:solidFill>
                <a:latin typeface="Calibri" panose="020F0502020204030204" pitchFamily="34" charset="0"/>
              </a:defRPr>
            </a:lvl9pPr>
          </a:lstStyle>
          <a:p>
            <a:fld id="{02854702-0B8B-4447-B5C7-EF58EB6A5A60}" type="slidenum">
              <a:rPr lang="en-US" altLang="id-ID" smtClean="0">
                <a:solidFill>
                  <a:srgbClr val="000000"/>
                </a:solidFill>
                <a:latin typeface="Arial" panose="020B0604020202020204" pitchFamily="34" charset="0"/>
                <a:ea typeface="MS PGothic" panose="020B0600070205080204" pitchFamily="34" charset="-128"/>
              </a:rPr>
              <a:pPr/>
              <a:t>8</a:t>
            </a:fld>
            <a:endParaRPr lang="en-US" altLang="id-ID">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39763" y="1160463"/>
            <a:ext cx="5580062" cy="3140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6F388F-1391-4BA9-906C-EDAB169564D6}" type="slidenum">
              <a:rPr lang="en-US" altLang="en-US" smtClean="0">
                <a:solidFill>
                  <a:prstClr val="black"/>
                </a:solidFill>
              </a:rPr>
              <a:pPr>
                <a:spcBef>
                  <a:spcPct val="0"/>
                </a:spcBef>
              </a:pPr>
              <a:t>19</a:t>
            </a:fld>
            <a:endParaRPr lang="en-US" altLang="en-US" smtClean="0">
              <a:solidFill>
                <a:prstClr val="black"/>
              </a:solidFill>
            </a:endParaRPr>
          </a:p>
        </p:txBody>
      </p:sp>
    </p:spTree>
    <p:extLst>
      <p:ext uri="{BB962C8B-B14F-4D97-AF65-F5344CB8AC3E}">
        <p14:creationId xmlns="" xmlns:p14="http://schemas.microsoft.com/office/powerpoint/2010/main" val="367223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39763" y="1160463"/>
            <a:ext cx="5580062" cy="3140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6F388F-1391-4BA9-906C-EDAB169564D6}" type="slidenum">
              <a:rPr lang="en-US" altLang="en-US" smtClean="0">
                <a:solidFill>
                  <a:prstClr val="black"/>
                </a:solidFill>
              </a:rPr>
              <a:pPr>
                <a:spcBef>
                  <a:spcPct val="0"/>
                </a:spcBef>
              </a:pPr>
              <a:t>25</a:t>
            </a:fld>
            <a:endParaRPr lang="en-US" altLang="en-US" smtClean="0">
              <a:solidFill>
                <a:prstClr val="black"/>
              </a:solidFill>
            </a:endParaRPr>
          </a:p>
        </p:txBody>
      </p:sp>
    </p:spTree>
    <p:extLst>
      <p:ext uri="{BB962C8B-B14F-4D97-AF65-F5344CB8AC3E}">
        <p14:creationId xmlns="" xmlns:p14="http://schemas.microsoft.com/office/powerpoint/2010/main" val="232570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defTabSz="914400" fontAlgn="auto">
              <a:spcBef>
                <a:spcPts val="0"/>
              </a:spcBef>
              <a:spcAft>
                <a:spcPts val="0"/>
              </a:spcAft>
              <a:defRPr/>
            </a:pPr>
            <a:fld id="{D3E696BA-D216-4937-9C3F-6D2359EF0E08}" type="slidenum">
              <a:rPr lang="en-US" sz="1100" smtClean="0">
                <a:solidFill>
                  <a:prstClr val="black"/>
                </a:solidFill>
                <a:latin typeface="Calibri"/>
              </a:rPr>
              <a:pPr defTabSz="914400" fontAlgn="auto">
                <a:spcBef>
                  <a:spcPts val="0"/>
                </a:spcBef>
                <a:spcAft>
                  <a:spcPts val="0"/>
                </a:spcAft>
                <a:defRPr/>
              </a:pPr>
              <a:t>30</a:t>
            </a:fld>
            <a:endParaRPr lang="en-US" sz="1100">
              <a:solidFill>
                <a:prstClr val="black"/>
              </a:solidFill>
              <a:latin typeface="Calibri"/>
            </a:endParaRPr>
          </a:p>
        </p:txBody>
      </p:sp>
    </p:spTree>
    <p:extLst>
      <p:ext uri="{BB962C8B-B14F-4D97-AF65-F5344CB8AC3E}">
        <p14:creationId xmlns="" xmlns:p14="http://schemas.microsoft.com/office/powerpoint/2010/main" val="404184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p>
        </p:txBody>
      </p:sp>
      <p:sp>
        <p:nvSpPr>
          <p:cNvPr id="93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2FC05131-54A5-484C-BB7E-1D94E1DB2EE1}" type="slidenum">
              <a:rPr lang="en-US" altLang="id-ID">
                <a:solidFill>
                  <a:srgbClr val="000000"/>
                </a:solidFill>
              </a:rPr>
              <a:pPr/>
              <a:t>32</a:t>
            </a:fld>
            <a:endParaRPr lang="en-US" altLang="id-ID">
              <a:solidFill>
                <a:srgbClr val="000000"/>
              </a:solidFill>
            </a:endParaRPr>
          </a:p>
        </p:txBody>
      </p:sp>
    </p:spTree>
    <p:extLst>
      <p:ext uri="{BB962C8B-B14F-4D97-AF65-F5344CB8AC3E}">
        <p14:creationId xmlns="" xmlns:p14="http://schemas.microsoft.com/office/powerpoint/2010/main" val="34687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defTabSz="1036290" fontAlgn="auto">
              <a:spcBef>
                <a:spcPts val="0"/>
              </a:spcBef>
              <a:spcAft>
                <a:spcPts val="0"/>
              </a:spcAft>
              <a:defRPr/>
            </a:pPr>
            <a:fld id="{D3E696BA-D216-4937-9C3F-6D2359EF0E08}" type="slidenum">
              <a:rPr lang="en-US" sz="1200">
                <a:solidFill>
                  <a:prstClr val="black"/>
                </a:solidFill>
                <a:latin typeface="Calibri"/>
              </a:rPr>
              <a:pPr defTabSz="1036290" fontAlgn="auto">
                <a:spcBef>
                  <a:spcPts val="0"/>
                </a:spcBef>
                <a:spcAft>
                  <a:spcPts val="0"/>
                </a:spcAft>
                <a:defRPr/>
              </a:pPr>
              <a:t>33</a:t>
            </a:fld>
            <a:endParaRPr lang="en-US" sz="1200">
              <a:solidFill>
                <a:prstClr val="black"/>
              </a:solidFill>
              <a:latin typeface="Calibri"/>
            </a:endParaRPr>
          </a:p>
        </p:txBody>
      </p:sp>
    </p:spTree>
    <p:extLst>
      <p:ext uri="{BB962C8B-B14F-4D97-AF65-F5344CB8AC3E}">
        <p14:creationId xmlns="" xmlns:p14="http://schemas.microsoft.com/office/powerpoint/2010/main" val="231649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18"/>
            <a:ext cx="10363200" cy="1470025"/>
          </a:xfrm>
        </p:spPr>
        <p:txBody>
          <a:bodyPr/>
          <a:lstStyle>
            <a:lvl1pPr algn="ctr">
              <a:defRPr sz="1800"/>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6" indent="0" algn="ctr">
              <a:buNone/>
              <a:defRPr>
                <a:solidFill>
                  <a:schemeClr val="tx1">
                    <a:tint val="75000"/>
                  </a:schemeClr>
                </a:solidFill>
              </a:defRPr>
            </a:lvl4pPr>
            <a:lvl5pPr marL="1028701" indent="0" algn="ctr">
              <a:buNone/>
              <a:defRPr>
                <a:solidFill>
                  <a:schemeClr val="tx1">
                    <a:tint val="75000"/>
                  </a:schemeClr>
                </a:solidFill>
              </a:defRPr>
            </a:lvl5pPr>
            <a:lvl6pPr marL="1285875" indent="0" algn="ctr">
              <a:buNone/>
              <a:defRPr>
                <a:solidFill>
                  <a:schemeClr val="tx1">
                    <a:tint val="75000"/>
                  </a:schemeClr>
                </a:solidFill>
              </a:defRPr>
            </a:lvl6pPr>
            <a:lvl7pPr marL="1543051" indent="0" algn="ctr">
              <a:buNone/>
              <a:defRPr>
                <a:solidFill>
                  <a:schemeClr val="tx1">
                    <a:tint val="75000"/>
                  </a:schemeClr>
                </a:solidFill>
              </a:defRPr>
            </a:lvl7pPr>
            <a:lvl8pPr marL="1800226" indent="0" algn="ctr">
              <a:buNone/>
              <a:defRPr>
                <a:solidFill>
                  <a:schemeClr val="tx1">
                    <a:tint val="75000"/>
                  </a:schemeClr>
                </a:solidFill>
              </a:defRPr>
            </a:lvl8pPr>
            <a:lvl9pPr marL="205739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E31A717-D69F-4380-A121-931B7BCE9C09}" type="datetimeFigureOut">
              <a:rPr lang="en-US" smtClean="0">
                <a:solidFill>
                  <a:srgbClr val="000000">
                    <a:tint val="75000"/>
                  </a:srgbClr>
                </a:solidFill>
              </a:rPr>
              <a:pPr>
                <a:def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18"/>
            <a:ext cx="3860800" cy="365125"/>
          </a:xfrm>
        </p:spPr>
        <p:txBody>
          <a:body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18"/>
            <a:ext cx="2844800" cy="365125"/>
          </a:xfrm>
        </p:spPr>
        <p:txBody>
          <a:bodyPr/>
          <a:lstStyle/>
          <a:p>
            <a:pPr>
              <a:defRPr/>
            </a:pPr>
            <a:fld id="{A8C8F147-73FF-4D85-B324-6DF16A43EE06}" type="slidenum">
              <a:rPr lang="en-US" smtClean="0">
                <a:solidFill>
                  <a:srgbClr val="000000">
                    <a:tint val="75000"/>
                  </a:srgbClr>
                </a:solidFill>
              </a:rPr>
              <a:pPr>
                <a:def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47" b="1" i="0" u="none" strike="noStrike" kern="1200" cap="none" spc="0" normalizeH="0" baseline="0" noProof="0">
              <a:ln>
                <a:noFill/>
              </a:ln>
              <a:solidFill>
                <a:srgbClr val="FFFFFF"/>
              </a:solidFill>
              <a:effectLst/>
              <a:uLnTx/>
              <a:uFillTx/>
              <a:latin typeface="Adobe Garamond Pro"/>
              <a:ea typeface="+mn-ea"/>
              <a:cs typeface="+mn-cs"/>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156622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158572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107308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1776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72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8814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3658013"/>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16"/>
            <a:ext cx="10363200" cy="1470025"/>
          </a:xfrm>
        </p:spPr>
        <p:txBody>
          <a:bodyPr/>
          <a:lstStyle>
            <a:lvl1pPr algn="ctr">
              <a:defRPr sz="1951"/>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78600" indent="0" algn="ctr">
              <a:buNone/>
              <a:defRPr>
                <a:solidFill>
                  <a:schemeClr val="tx1">
                    <a:tint val="75000"/>
                  </a:schemeClr>
                </a:solidFill>
              </a:defRPr>
            </a:lvl2pPr>
            <a:lvl3pPr marL="557199" indent="0" algn="ctr">
              <a:buNone/>
              <a:defRPr>
                <a:solidFill>
                  <a:schemeClr val="tx1">
                    <a:tint val="75000"/>
                  </a:schemeClr>
                </a:solidFill>
              </a:defRPr>
            </a:lvl3pPr>
            <a:lvl4pPr marL="835798" indent="0" algn="ctr">
              <a:buNone/>
              <a:defRPr>
                <a:solidFill>
                  <a:schemeClr val="tx1">
                    <a:tint val="75000"/>
                  </a:schemeClr>
                </a:solidFill>
              </a:defRPr>
            </a:lvl4pPr>
            <a:lvl5pPr marL="1114397" indent="0" algn="ctr">
              <a:buNone/>
              <a:defRPr>
                <a:solidFill>
                  <a:schemeClr val="tx1">
                    <a:tint val="75000"/>
                  </a:schemeClr>
                </a:solidFill>
              </a:defRPr>
            </a:lvl5pPr>
            <a:lvl6pPr marL="1392996" indent="0" algn="ctr">
              <a:buNone/>
              <a:defRPr>
                <a:solidFill>
                  <a:schemeClr val="tx1">
                    <a:tint val="75000"/>
                  </a:schemeClr>
                </a:solidFill>
              </a:defRPr>
            </a:lvl6pPr>
            <a:lvl7pPr marL="1671597" indent="0" algn="ctr">
              <a:buNone/>
              <a:defRPr>
                <a:solidFill>
                  <a:schemeClr val="tx1">
                    <a:tint val="75000"/>
                  </a:schemeClr>
                </a:solidFill>
              </a:defRPr>
            </a:lvl7pPr>
            <a:lvl8pPr marL="1950195" indent="0" algn="ctr">
              <a:buNone/>
              <a:defRPr>
                <a:solidFill>
                  <a:schemeClr val="tx1">
                    <a:tint val="75000"/>
                  </a:schemeClr>
                </a:solidFill>
              </a:defRPr>
            </a:lvl8pPr>
            <a:lvl9pPr marL="222879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16"/>
            <a:ext cx="3860800" cy="365125"/>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16"/>
            <a:ext cx="2844800" cy="365125"/>
          </a:xfrm>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1">
              <a:solidFill>
                <a:srgbClr val="FFFFFF"/>
              </a:solidFill>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370510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370969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1A717-D69F-4380-A121-931B7BCE9C09}" type="datetimeFigureOut">
              <a:rPr lang="en-US" smtClean="0">
                <a:solidFill>
                  <a:srgbClr val="000000">
                    <a:tint val="75000"/>
                  </a:srgbClr>
                </a:solidFill>
                <a:cs typeface="Arial" charset="0"/>
              </a:rPr>
              <a:pPr/>
              <a:t>10/19/2018</a:t>
            </a:fld>
            <a:endParaRPr lang="en-US">
              <a:solidFill>
                <a:srgbClr val="000000">
                  <a:tint val="75000"/>
                </a:srgbClr>
              </a:solidFill>
              <a:cs typeface="Arial" charset="0"/>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cs typeface="Arial" charset="0"/>
            </a:endParaRPr>
          </a:p>
        </p:txBody>
      </p:sp>
      <p:sp>
        <p:nvSpPr>
          <p:cNvPr id="5" name="Slide Number Placeholder 4"/>
          <p:cNvSpPr>
            <a:spLocks noGrp="1"/>
          </p:cNvSpPr>
          <p:nvPr>
            <p:ph type="sldNum" sz="quarter" idx="12"/>
          </p:nvPr>
        </p:nvSpPr>
        <p:spPr/>
        <p:txBody>
          <a:bodyPr/>
          <a:lstStyle/>
          <a:p>
            <a:fld id="{A8C8F147-73FF-4D85-B324-6DF16A43EE06}" type="slidenum">
              <a:rPr lang="en-US" smtClean="0">
                <a:solidFill>
                  <a:srgbClr val="000000">
                    <a:tint val="75000"/>
                  </a:srgbClr>
                </a:solidFill>
                <a:cs typeface="Arial" charset="0"/>
              </a:rPr>
              <a:pPr/>
              <a:t>‹#›</a:t>
            </a:fld>
            <a:endParaRPr lang="en-US">
              <a:solidFill>
                <a:srgbClr val="000000">
                  <a:tint val="75000"/>
                </a:srgbClr>
              </a:solidFill>
              <a:cs typeface="Arial" charset="0"/>
            </a:endParaRPr>
          </a:p>
        </p:txBody>
      </p:sp>
    </p:spTree>
    <p:extLst>
      <p:ext uri="{BB962C8B-B14F-4D97-AF65-F5344CB8AC3E}">
        <p14:creationId xmlns="" xmlns:p14="http://schemas.microsoft.com/office/powerpoint/2010/main" val="2327043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18"/>
            <a:ext cx="10363200" cy="1470025"/>
          </a:xfrm>
        </p:spPr>
        <p:txBody>
          <a:bodyPr/>
          <a:lstStyle>
            <a:lvl1pPr algn="ctr">
              <a:defRPr sz="1800"/>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6" indent="0" algn="ctr">
              <a:buNone/>
              <a:defRPr>
                <a:solidFill>
                  <a:schemeClr val="tx1">
                    <a:tint val="75000"/>
                  </a:schemeClr>
                </a:solidFill>
              </a:defRPr>
            </a:lvl4pPr>
            <a:lvl5pPr marL="1028701" indent="0" algn="ctr">
              <a:buNone/>
              <a:defRPr>
                <a:solidFill>
                  <a:schemeClr val="tx1">
                    <a:tint val="75000"/>
                  </a:schemeClr>
                </a:solidFill>
              </a:defRPr>
            </a:lvl5pPr>
            <a:lvl6pPr marL="1285875" indent="0" algn="ctr">
              <a:buNone/>
              <a:defRPr>
                <a:solidFill>
                  <a:schemeClr val="tx1">
                    <a:tint val="75000"/>
                  </a:schemeClr>
                </a:solidFill>
              </a:defRPr>
            </a:lvl6pPr>
            <a:lvl7pPr marL="1543051" indent="0" algn="ctr">
              <a:buNone/>
              <a:defRPr>
                <a:solidFill>
                  <a:schemeClr val="tx1">
                    <a:tint val="75000"/>
                  </a:schemeClr>
                </a:solidFill>
              </a:defRPr>
            </a:lvl7pPr>
            <a:lvl8pPr marL="1800226" indent="0" algn="ctr">
              <a:buNone/>
              <a:defRPr>
                <a:solidFill>
                  <a:schemeClr val="tx1">
                    <a:tint val="75000"/>
                  </a:schemeClr>
                </a:solidFill>
              </a:defRPr>
            </a:lvl8pPr>
            <a:lvl9pPr marL="205739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18"/>
            <a:ext cx="3860800" cy="365125"/>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18"/>
            <a:ext cx="2844800" cy="365125"/>
          </a:xfrm>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solidFill>
                <a:srgbClr val="FFFFFF"/>
              </a:solidFill>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63940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E31A717-D69F-4380-A121-931B7BCE9C09}" type="datetimeFigureOut">
              <a:rPr lang="en-US" smtClean="0">
                <a:solidFill>
                  <a:srgbClr val="000000">
                    <a:tint val="75000"/>
                  </a:srgbClr>
                </a:solidFill>
              </a:rPr>
              <a:pPr>
                <a:def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A8C8F147-73FF-4D85-B324-6DF16A43EE06}"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 xmlns:p14="http://schemas.microsoft.com/office/powerpoint/2010/main" val="25886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123308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49083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6461022"/>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3005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7047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CD3BB-0FE8-4F48-AA01-E608F197E9C1}" type="datetime1">
              <a:rPr lang="en-US" smtClean="0">
                <a:solidFill>
                  <a:prstClr val="black">
                    <a:tint val="75000"/>
                  </a:prstClr>
                </a:solidFill>
              </a:rPr>
              <a:pPr/>
              <a:t>10/19/2018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8F147-73FF-4D85-B324-6DF16A43EE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7983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8660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67022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3"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11201403" y="0"/>
            <a:ext cx="952500" cy="922338"/>
          </a:xfrm>
          <a:prstGeom prst="rect">
            <a:avLst/>
          </a:prstGeom>
          <a:noFill/>
          <a:ln w="3175">
            <a:noFill/>
            <a:miter lim="800000"/>
            <a:headEnd/>
            <a:tailEnd/>
          </a:ln>
        </p:spPr>
      </p:pic>
      <p:pic>
        <p:nvPicPr>
          <p:cNvPr id="3" name="Picture 8"/>
          <p:cNvPicPr>
            <a:picLocks noChangeAspect="1"/>
          </p:cNvPicPr>
          <p:nvPr userDrawn="1"/>
        </p:nvPicPr>
        <p:blipFill>
          <a:blip r:embed="rId3" cstate="print"/>
          <a:srcRect/>
          <a:stretch>
            <a:fillRect/>
          </a:stretch>
        </p:blipFill>
        <p:spPr bwMode="auto">
          <a:xfrm>
            <a:off x="319620" y="76201"/>
            <a:ext cx="491067" cy="484188"/>
          </a:xfrm>
          <a:prstGeom prst="rect">
            <a:avLst/>
          </a:prstGeom>
          <a:noFill/>
          <a:ln w="9525">
            <a:noFill/>
            <a:miter lim="800000"/>
            <a:headEnd/>
            <a:tailEnd/>
          </a:ln>
        </p:spPr>
      </p:pic>
      <p:sp>
        <p:nvSpPr>
          <p:cNvPr id="4" name="TextBox 3"/>
          <p:cNvSpPr txBox="1"/>
          <p:nvPr userDrawn="1"/>
        </p:nvSpPr>
        <p:spPr>
          <a:xfrm>
            <a:off x="61495" y="584153"/>
            <a:ext cx="1005641" cy="300926"/>
          </a:xfrm>
          <a:prstGeom prst="rect">
            <a:avLst/>
          </a:prstGeom>
          <a:noFill/>
        </p:spPr>
        <p:txBody>
          <a:bodyPr lIns="84655" tIns="42328" rIns="84655" bIns="42328">
            <a:spAutoFit/>
          </a:bodyPr>
          <a:lstStyle/>
          <a:p>
            <a:pPr algn="ctr" defTabSz="846168">
              <a:defRPr/>
            </a:pPr>
            <a:r>
              <a:rPr lang="en-US" sz="700" b="1" dirty="0">
                <a:solidFill>
                  <a:srgbClr val="FFC000">
                    <a:lumMod val="50000"/>
                  </a:srgbClr>
                </a:solidFill>
                <a:effectLst>
                  <a:glow rad="63500">
                    <a:prstClr val="white">
                      <a:alpha val="40000"/>
                    </a:prstClr>
                  </a:glow>
                </a:effectLst>
                <a:cs typeface="Arial" charset="0"/>
              </a:rPr>
              <a:t>REPUBLIK INDONESIA</a:t>
            </a:r>
          </a:p>
        </p:txBody>
      </p:sp>
      <p:sp>
        <p:nvSpPr>
          <p:cNvPr id="5" name="Slide Number Placeholder 5"/>
          <p:cNvSpPr>
            <a:spLocks noGrp="1"/>
          </p:cNvSpPr>
          <p:nvPr>
            <p:ph type="sldNum" sz="quarter" idx="10"/>
          </p:nvPr>
        </p:nvSpPr>
        <p:spPr>
          <a:xfrm>
            <a:off x="10801357" y="6494469"/>
            <a:ext cx="1380065" cy="363537"/>
          </a:xfrm>
        </p:spPr>
        <p:txBody>
          <a:bodyPr/>
          <a:lstStyle>
            <a:lvl1pPr defTabSz="846168" eaLnBrk="0" hangingPunct="0">
              <a:defRPr>
                <a:solidFill>
                  <a:prstClr val="black">
                    <a:tint val="75000"/>
                  </a:prstClr>
                </a:solidFill>
                <a:cs typeface="Arial" pitchFamily="34" charset="0"/>
              </a:defRPr>
            </a:lvl1pPr>
          </a:lstStyle>
          <a:p>
            <a:pPr>
              <a:defRPr/>
            </a:pPr>
            <a:r>
              <a:rPr lang="id-ID" altLang="id-ID"/>
              <a:t>Slide - </a:t>
            </a:r>
            <a:fld id="{C47DAFC1-02BB-4C4D-B7CA-E101CEE9BE98}" type="slidenum">
              <a:rPr lang="id-ID" altLang="id-ID"/>
              <a:pPr>
                <a:defRPr/>
              </a:pPr>
              <a:t>‹#›</a:t>
            </a:fld>
            <a:endParaRPr lang="id-ID" alt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3561D22-4B88-42E8-83B2-6E11F4F30F63}" type="datetime1">
              <a:rPr lang="en-US"/>
              <a:pPr>
                <a:defRPr/>
              </a:pPr>
              <a:t>10/19/2018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DA633D-E1A0-49A7-A741-C81B17DBC7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a:defRPr/>
            </a:pPr>
            <a:fld id="{5E31A717-D69F-4380-A121-931B7BCE9C09}" type="datetimeFigureOut">
              <a:rPr lang="en-US" smtClean="0">
                <a:solidFill>
                  <a:srgbClr val="000000">
                    <a:tint val="75000"/>
                  </a:srgbClr>
                </a:solidFill>
              </a:rPr>
              <a:pPr>
                <a:defRPr/>
              </a:pPr>
              <a:t>10/19/2018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a:defRPr/>
            </a:pPr>
            <a:fld id="{A8C8F147-73FF-4D85-B324-6DF16A43EE06}"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 xmlns:p14="http://schemas.microsoft.com/office/powerpoint/2010/main" val="124957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60"/>
            <a:ext cx="10363200" cy="1470025"/>
          </a:xfrm>
        </p:spPr>
        <p:txBody>
          <a:bodyPr/>
          <a:lstStyle>
            <a:lvl1pPr algn="ctr">
              <a:defRPr sz="1663"/>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37398" indent="0" algn="ctr">
              <a:buNone/>
              <a:defRPr>
                <a:solidFill>
                  <a:schemeClr val="tx1">
                    <a:tint val="75000"/>
                  </a:schemeClr>
                </a:solidFill>
              </a:defRPr>
            </a:lvl2pPr>
            <a:lvl3pPr marL="474796" indent="0" algn="ctr">
              <a:buNone/>
              <a:defRPr>
                <a:solidFill>
                  <a:schemeClr val="tx1">
                    <a:tint val="75000"/>
                  </a:schemeClr>
                </a:solidFill>
              </a:defRPr>
            </a:lvl3pPr>
            <a:lvl4pPr marL="712196" indent="0" algn="ctr">
              <a:buNone/>
              <a:defRPr>
                <a:solidFill>
                  <a:schemeClr val="tx1">
                    <a:tint val="75000"/>
                  </a:schemeClr>
                </a:solidFill>
              </a:defRPr>
            </a:lvl4pPr>
            <a:lvl5pPr marL="949594" indent="0" algn="ctr">
              <a:buNone/>
              <a:defRPr>
                <a:solidFill>
                  <a:schemeClr val="tx1">
                    <a:tint val="75000"/>
                  </a:schemeClr>
                </a:solidFill>
              </a:defRPr>
            </a:lvl5pPr>
            <a:lvl6pPr marL="1186992" indent="0" algn="ctr">
              <a:buNone/>
              <a:defRPr>
                <a:solidFill>
                  <a:schemeClr val="tx1">
                    <a:tint val="75000"/>
                  </a:schemeClr>
                </a:solidFill>
              </a:defRPr>
            </a:lvl6pPr>
            <a:lvl7pPr marL="1424390" indent="0" algn="ctr">
              <a:buNone/>
              <a:defRPr>
                <a:solidFill>
                  <a:schemeClr val="tx1">
                    <a:tint val="75000"/>
                  </a:schemeClr>
                </a:solidFill>
              </a:defRPr>
            </a:lvl7pPr>
            <a:lvl8pPr marL="1661788" indent="0" algn="ctr">
              <a:buNone/>
              <a:defRPr>
                <a:solidFill>
                  <a:schemeClr val="tx1">
                    <a:tint val="75000"/>
                  </a:schemeClr>
                </a:solidFill>
              </a:defRPr>
            </a:lvl8pPr>
            <a:lvl9pPr marL="189918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60"/>
            <a:ext cx="3860800" cy="365125"/>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60"/>
            <a:ext cx="2844800" cy="365125"/>
          </a:xfrm>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151">
              <a:solidFill>
                <a:srgbClr val="FFFFFF"/>
              </a:solidFill>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1655906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156264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4286739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80294742"/>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13954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8505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80221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18"/>
            <a:ext cx="10363200" cy="1470025"/>
          </a:xfrm>
        </p:spPr>
        <p:txBody>
          <a:bodyPr/>
          <a:lstStyle>
            <a:lvl1pPr algn="ctr">
              <a:defRPr sz="1800"/>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6" indent="0" algn="ctr">
              <a:buNone/>
              <a:defRPr>
                <a:solidFill>
                  <a:schemeClr val="tx1">
                    <a:tint val="75000"/>
                  </a:schemeClr>
                </a:solidFill>
              </a:defRPr>
            </a:lvl4pPr>
            <a:lvl5pPr marL="1028701" indent="0" algn="ctr">
              <a:buNone/>
              <a:defRPr>
                <a:solidFill>
                  <a:schemeClr val="tx1">
                    <a:tint val="75000"/>
                  </a:schemeClr>
                </a:solidFill>
              </a:defRPr>
            </a:lvl5pPr>
            <a:lvl6pPr marL="1285875" indent="0" algn="ctr">
              <a:buNone/>
              <a:defRPr>
                <a:solidFill>
                  <a:schemeClr val="tx1">
                    <a:tint val="75000"/>
                  </a:schemeClr>
                </a:solidFill>
              </a:defRPr>
            </a:lvl6pPr>
            <a:lvl7pPr marL="1543051" indent="0" algn="ctr">
              <a:buNone/>
              <a:defRPr>
                <a:solidFill>
                  <a:schemeClr val="tx1">
                    <a:tint val="75000"/>
                  </a:schemeClr>
                </a:solidFill>
              </a:defRPr>
            </a:lvl7pPr>
            <a:lvl8pPr marL="1800226" indent="0" algn="ctr">
              <a:buNone/>
              <a:defRPr>
                <a:solidFill>
                  <a:schemeClr val="tx1">
                    <a:tint val="75000"/>
                  </a:schemeClr>
                </a:solidFill>
              </a:defRPr>
            </a:lvl8pPr>
            <a:lvl9pPr marL="205739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18"/>
            <a:ext cx="3860800" cy="365125"/>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18"/>
            <a:ext cx="2844800" cy="365125"/>
          </a:xfrm>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solidFill>
                <a:srgbClr val="FFFFFF"/>
              </a:solidFill>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167167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238654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5195080"/>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 xmlns:p14="http://schemas.microsoft.com/office/powerpoint/2010/main" val="3014466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ain title">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Lst>
          </a:blip>
          <a:srcRect l="23647" t="3889" r="23647" b="3889"/>
          <a:stretch>
            <a:fillRect/>
          </a:stretch>
        </p:blipFill>
        <p:spPr bwMode="auto">
          <a:xfrm>
            <a:off x="6148388" y="750888"/>
            <a:ext cx="5354637" cy="522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29535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Lst>
          </a:blip>
          <a:srcRect l="24271" t="63609" r="24271" b="5185"/>
          <a:stretch>
            <a:fillRect/>
          </a:stretch>
        </p:blipFill>
        <p:spPr bwMode="auto">
          <a:xfrm>
            <a:off x="1998663" y="0"/>
            <a:ext cx="8194675" cy="209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93322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Lst>
          </a:blip>
          <a:srcRect l="9702" r="41786"/>
          <a:stretch>
            <a:fillRect/>
          </a:stretch>
        </p:blipFill>
        <p:spPr bwMode="auto">
          <a:xfrm>
            <a:off x="0" y="0"/>
            <a:ext cx="78867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59401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 b="0">
              <a:solidFill>
                <a:prstClr val="white"/>
              </a:solidFill>
            </a:endParaRPr>
          </a:p>
        </p:txBody>
      </p:sp>
      <p:pic>
        <p:nvPicPr>
          <p:cNvPr id="3" name="Picture 3"/>
          <p:cNvPicPr>
            <a:picLocks noChangeAspect="1"/>
          </p:cNvPicPr>
          <p:nvPr/>
        </p:nvPicPr>
        <p:blipFill>
          <a:blip r:embed="rId2">
            <a:extLst>
              <a:ext uri="{28A0092B-C50C-407E-A947-70E740481C1C}">
                <a14:useLocalDpi xmlns="" xmlns:a14="http://schemas.microsoft.com/office/drawing/2010/main" val="0"/>
              </a:ext>
            </a:extLst>
          </a:blip>
          <a:srcRect l="9702" r="41786"/>
          <a:stretch>
            <a:fillRect/>
          </a:stretch>
        </p:blipFill>
        <p:spPr bwMode="auto">
          <a:xfrm>
            <a:off x="0" y="0"/>
            <a:ext cx="78867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748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lide">
    <p:spTree>
      <p:nvGrpSpPr>
        <p:cNvPr id="1" name=""/>
        <p:cNvGrpSpPr/>
        <p:nvPr/>
      </p:nvGrpSpPr>
      <p:grpSpPr>
        <a:xfrm>
          <a:off x="0" y="0"/>
          <a:ext cx="0" cy="0"/>
          <a:chOff x="0" y="0"/>
          <a:chExt cx="0" cy="0"/>
        </a:xfrm>
      </p:grpSpPr>
      <p:sp>
        <p:nvSpPr>
          <p:cNvPr id="2" name="Rectangle 1"/>
          <p:cNvSpPr/>
          <p:nvPr/>
        </p:nvSpPr>
        <p:spPr>
          <a:xfrm>
            <a:off x="0" y="1333500"/>
            <a:ext cx="12192000" cy="5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 b="0">
              <a:solidFill>
                <a:prstClr val="white"/>
              </a:solidFill>
            </a:endParaRPr>
          </a:p>
        </p:txBody>
      </p:sp>
      <p:sp>
        <p:nvSpPr>
          <p:cNvPr id="3" name="Rectangle 2"/>
          <p:cNvSpPr/>
          <p:nvPr/>
        </p:nvSpPr>
        <p:spPr>
          <a:xfrm>
            <a:off x="0" y="963613"/>
            <a:ext cx="12192000" cy="366712"/>
          </a:xfrm>
          <a:prstGeom prst="rect">
            <a:avLst/>
          </a:prstGeom>
          <a:gradFill flip="none" rotWithShape="1">
            <a:gsLst>
              <a:gs pos="0">
                <a:srgbClr val="7B5A85"/>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 b="0">
              <a:solidFill>
                <a:prstClr val="white"/>
              </a:solidFill>
            </a:endParaRPr>
          </a:p>
        </p:txBody>
      </p:sp>
    </p:spTree>
    <p:extLst>
      <p:ext uri="{BB962C8B-B14F-4D97-AF65-F5344CB8AC3E}">
        <p14:creationId xmlns="" xmlns:p14="http://schemas.microsoft.com/office/powerpoint/2010/main" val="411249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618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Lst>
          </a:blip>
          <a:srcRect l="24271" t="5185" r="24271" b="5185"/>
          <a:stretch>
            <a:fillRect/>
          </a:stretch>
        </p:blipFill>
        <p:spPr bwMode="auto">
          <a:xfrm>
            <a:off x="2438400" y="741363"/>
            <a:ext cx="7315200" cy="537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13435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86A5CF2-5743-4A00-95CF-2ACBADC144A3}" type="datetimeFigureOut">
              <a:rPr lang="id-ID" sz="1800" b="0">
                <a:solidFill>
                  <a:prstClr val="black"/>
                </a:solidFill>
              </a:rPr>
              <a:pPr>
                <a:defRPr/>
              </a:pPr>
              <a:t>19/10/2018</a:t>
            </a:fld>
            <a:endParaRPr lang="id-ID" sz="1800" b="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id-ID" sz="1800" b="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9CB2F1E-9260-4395-A467-BB57154E38D0}" type="slidenum">
              <a:rPr lang="id-ID"/>
              <a:pPr>
                <a:defRPr/>
              </a:pPr>
              <a:t>‹#›</a:t>
            </a:fld>
            <a:endParaRPr lang="id-ID"/>
          </a:p>
        </p:txBody>
      </p:sp>
    </p:spTree>
    <p:extLst>
      <p:ext uri="{BB962C8B-B14F-4D97-AF65-F5344CB8AC3E}">
        <p14:creationId xmlns="" xmlns:p14="http://schemas.microsoft.com/office/powerpoint/2010/main" val="1303526756"/>
      </p:ext>
    </p:extLst>
  </p:cSld>
  <p:clrMapOvr>
    <a:masterClrMapping/>
  </p:clrMapOvr>
  <p:transition spd="slow">
    <p:push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2F98A2C-7307-4232-84C7-FCFFD83DD2BF}" type="datetimeFigureOut">
              <a:rPr lang="id-ID" sz="1800" b="0">
                <a:solidFill>
                  <a:prstClr val="black"/>
                </a:solidFill>
              </a:rPr>
              <a:pPr>
                <a:defRPr/>
              </a:pPr>
              <a:t>19/10/2018</a:t>
            </a:fld>
            <a:endParaRPr lang="id-ID" sz="1800" b="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id-ID" sz="1800" b="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4B78DF6-8E5E-47D0-A9B3-B0CFF8BEF9AC}" type="slidenum">
              <a:rPr lang="id-ID"/>
              <a:pPr>
                <a:defRPr/>
              </a:pPr>
              <a:t>‹#›</a:t>
            </a:fld>
            <a:endParaRPr lang="id-ID"/>
          </a:p>
        </p:txBody>
      </p:sp>
    </p:spTree>
    <p:extLst>
      <p:ext uri="{BB962C8B-B14F-4D97-AF65-F5344CB8AC3E}">
        <p14:creationId xmlns="" xmlns:p14="http://schemas.microsoft.com/office/powerpoint/2010/main" val="1725010463"/>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CD3BB-0FE8-4F48-AA01-E608F197E9C1}" type="datetime1">
              <a:rPr lang="en-US" smtClean="0">
                <a:solidFill>
                  <a:prstClr val="black">
                    <a:tint val="75000"/>
                  </a:prstClr>
                </a:solidFill>
              </a:rPr>
              <a:pPr>
                <a:defRPr/>
              </a:pPr>
              <a:t>10/19/2018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8C8F147-73FF-4D85-B324-6DF16A43EE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330483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73590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28668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1600200"/>
            <a:ext cx="12090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sz="1800" b="0" smtClean="0">
              <a:solidFill>
                <a:srgbClr val="000000"/>
              </a:solidFill>
            </a:endParaRPr>
          </a:p>
        </p:txBody>
      </p:sp>
      <p:sp>
        <p:nvSpPr>
          <p:cNvPr id="5" name="Title 1"/>
          <p:cNvSpPr txBox="1">
            <a:spLocks/>
          </p:cNvSpPr>
          <p:nvPr userDrawn="1"/>
        </p:nvSpPr>
        <p:spPr>
          <a:xfrm>
            <a:off x="558800" y="685800"/>
            <a:ext cx="10972800" cy="9144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b="0" dirty="0">
              <a:solidFill>
                <a:prstClr val="black"/>
              </a:solidFill>
            </a:endParaRPr>
          </a:p>
        </p:txBody>
      </p:sp>
      <p:sp>
        <p:nvSpPr>
          <p:cNvPr id="2" name="Title 1"/>
          <p:cNvSpPr>
            <a:spLocks noGrp="1"/>
          </p:cNvSpPr>
          <p:nvPr>
            <p:ph type="ctrTitle"/>
          </p:nvPr>
        </p:nvSpPr>
        <p:spPr>
          <a:xfrm>
            <a:off x="169333" y="25403"/>
            <a:ext cx="10126133" cy="457199"/>
          </a:xfrm>
          <a:prstGeom prst="rect">
            <a:avLst/>
          </a:prstGeom>
        </p:spPr>
        <p:txBody>
          <a:bodyPr>
            <a:noAutofit/>
          </a:bodyPr>
          <a:lstStyle>
            <a:lvl1pPr>
              <a:defRPr sz="2400" b="1">
                <a:solidFill>
                  <a:srgbClr val="FFFF00"/>
                </a:solidFill>
                <a:latin typeface="Segoe UI Light" pitchFamily="34" charset="0"/>
              </a:defRPr>
            </a:lvl1pPr>
          </a:lstStyle>
          <a:p>
            <a:r>
              <a:rPr lang="en-US" smtClean="0"/>
              <a:t>Click to edit Master title style</a:t>
            </a:r>
            <a:endParaRPr lang="en-US" dirty="0"/>
          </a:p>
        </p:txBody>
      </p:sp>
      <p:sp>
        <p:nvSpPr>
          <p:cNvPr id="18" name="Text Placeholder 7"/>
          <p:cNvSpPr>
            <a:spLocks noGrp="1"/>
          </p:cNvSpPr>
          <p:nvPr>
            <p:ph type="body" sz="quarter" idx="13"/>
          </p:nvPr>
        </p:nvSpPr>
        <p:spPr>
          <a:xfrm>
            <a:off x="95252" y="648494"/>
            <a:ext cx="12001499" cy="605567"/>
          </a:xfrm>
          <a:prstGeom prst="rect">
            <a:avLst/>
          </a:prstGeom>
        </p:spPr>
        <p:txBody>
          <a:bodyPr>
            <a:noAutofit/>
          </a:bodyPr>
          <a:lstStyle>
            <a:lvl1pPr marL="0" indent="0">
              <a:buNone/>
              <a:defRPr sz="1800" b="1" i="1">
                <a:solidFill>
                  <a:srgbClr val="C00000"/>
                </a:solidFill>
                <a:latin typeface="+mn-lt"/>
                <a:cs typeface="Segoe UI" panose="020B0502040204020203"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smtClean="0"/>
              <a:t>Click to edit Master text styles</a:t>
            </a:r>
          </a:p>
        </p:txBody>
      </p:sp>
    </p:spTree>
    <p:extLst>
      <p:ext uri="{BB962C8B-B14F-4D97-AF65-F5344CB8AC3E}">
        <p14:creationId xmlns="" xmlns:p14="http://schemas.microsoft.com/office/powerpoint/2010/main" val="75637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1600200"/>
            <a:ext cx="12090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z="1800" b="0" smtClean="0">
              <a:solidFill>
                <a:srgbClr val="000000"/>
              </a:solidFill>
            </a:endParaRPr>
          </a:p>
        </p:txBody>
      </p:sp>
      <p:sp>
        <p:nvSpPr>
          <p:cNvPr id="2" name="Title 1"/>
          <p:cNvSpPr>
            <a:spLocks noGrp="1"/>
          </p:cNvSpPr>
          <p:nvPr>
            <p:ph type="ctrTitle"/>
          </p:nvPr>
        </p:nvSpPr>
        <p:spPr>
          <a:xfrm>
            <a:off x="0" y="1"/>
            <a:ext cx="11379200" cy="457199"/>
          </a:xfrm>
          <a:prstGeom prst="rect">
            <a:avLst/>
          </a:prstGeom>
        </p:spPr>
        <p:txBody>
          <a:bodyPr>
            <a:noAutofit/>
          </a:bodyPr>
          <a:lstStyle>
            <a:lvl1pPr algn="l">
              <a:defRPr sz="2400" b="1">
                <a:solidFill>
                  <a:srgbClr val="FFFF00"/>
                </a:solidFill>
                <a:latin typeface="Agency FB" panose="020B0503020202020204" pitchFamily="34" charset="0"/>
              </a:defRPr>
            </a:lvl1pPr>
          </a:lstStyle>
          <a:p>
            <a:r>
              <a:rPr lang="en-US" smtClean="0"/>
              <a:t>Click to edit Master title style</a:t>
            </a:r>
            <a:endParaRPr lang="en-US" dirty="0"/>
          </a:p>
        </p:txBody>
      </p:sp>
      <p:sp>
        <p:nvSpPr>
          <p:cNvPr id="12" name="Content Placeholder 2"/>
          <p:cNvSpPr>
            <a:spLocks noGrp="1"/>
          </p:cNvSpPr>
          <p:nvPr>
            <p:ph idx="1"/>
          </p:nvPr>
        </p:nvSpPr>
        <p:spPr>
          <a:xfrm>
            <a:off x="0" y="1370589"/>
            <a:ext cx="12192000" cy="5487411"/>
          </a:xfrm>
          <a:prstGeom prst="rect">
            <a:avLst/>
          </a:prstGeom>
        </p:spPr>
        <p:txBody>
          <a:bodyPr>
            <a:normAutofit/>
          </a:bodyPr>
          <a:lstStyle>
            <a:lvl1pPr>
              <a:defRPr sz="1600">
                <a:latin typeface="+mn-lt"/>
                <a:cs typeface="Segoe UI" panose="020B0502040204020203" pitchFamily="34" charset="0"/>
              </a:defRPr>
            </a:lvl1pPr>
            <a:lvl2pPr>
              <a:defRPr sz="1600">
                <a:latin typeface="+mn-lt"/>
                <a:cs typeface="Segoe UI" panose="020B0502040204020203" pitchFamily="34" charset="0"/>
              </a:defRPr>
            </a:lvl2pPr>
            <a:lvl3pPr>
              <a:defRPr sz="1600">
                <a:latin typeface="+mn-lt"/>
                <a:cs typeface="Segoe UI" panose="020B0502040204020203" pitchFamily="34" charset="0"/>
              </a:defRPr>
            </a:lvl3pPr>
            <a:lvl4pPr>
              <a:defRPr sz="1600">
                <a:latin typeface="+mn-lt"/>
                <a:cs typeface="Segoe UI" panose="020B0502040204020203" pitchFamily="34" charset="0"/>
              </a:defRPr>
            </a:lvl4pPr>
            <a:lvl5pPr>
              <a:defRPr sz="1600">
                <a:latin typeface="+mn-lt"/>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a:extLst>
              <a:ext uri="{FF2B5EF4-FFF2-40B4-BE49-F238E27FC236}"/>
            </a:extLst>
          </p:cNvPr>
          <p:cNvSpPr>
            <a:spLocks noGrp="1"/>
          </p:cNvSpPr>
          <p:nvPr>
            <p:ph type="body" sz="quarter" idx="10"/>
          </p:nvPr>
        </p:nvSpPr>
        <p:spPr>
          <a:xfrm>
            <a:off x="0" y="463310"/>
            <a:ext cx="12192000" cy="891357"/>
          </a:xfrm>
          <a:prstGeom prst="rect">
            <a:avLst/>
          </a:prstGeom>
        </p:spPr>
        <p:txBody>
          <a:bodyPr>
            <a:normAutofit/>
          </a:bodyPr>
          <a:lstStyle>
            <a:lvl1pPr marL="0" indent="0" algn="just">
              <a:buNone/>
              <a:defRPr sz="1600" b="1" i="1">
                <a:solidFill>
                  <a:schemeClr val="tx1"/>
                </a:solidFill>
              </a:defRPr>
            </a:lvl1pPr>
          </a:lstStyle>
          <a:p>
            <a:pPr lvl="0"/>
            <a:r>
              <a:rPr lang="en-US" smtClean="0"/>
              <a:t>Click to edit Master text styles</a:t>
            </a:r>
          </a:p>
        </p:txBody>
      </p:sp>
      <p:sp>
        <p:nvSpPr>
          <p:cNvPr id="7" name="Slide Number Placeholder 2"/>
          <p:cNvSpPr>
            <a:spLocks noGrp="1"/>
          </p:cNvSpPr>
          <p:nvPr>
            <p:ph type="sldNum" sz="quarter" idx="11"/>
          </p:nvPr>
        </p:nvSpPr>
        <p:spPr>
          <a:xfrm flipH="1">
            <a:off x="11379200" y="-15875"/>
            <a:ext cx="812800" cy="473075"/>
          </a:xfrm>
          <a:prstGeom prst="flowChartDelay">
            <a:avLst/>
          </a:prstGeom>
          <a:solidFill>
            <a:srgbClr val="FFC000"/>
          </a:solidFill>
        </p:spPr>
        <p:txBody>
          <a:bodyPr/>
          <a:lstStyle>
            <a:lvl1pPr algn="ctr">
              <a:defRPr sz="1600" b="1" i="0" baseline="0">
                <a:solidFill>
                  <a:prstClr val="white">
                    <a:tint val="75000"/>
                  </a:prstClr>
                </a:solidFill>
              </a:defRPr>
            </a:lvl1pPr>
          </a:lstStyle>
          <a:p>
            <a:pPr>
              <a:defRPr/>
            </a:pPr>
            <a:fld id="{29627CCA-CCCA-4108-AE0E-297947D80E76}" type="slidenum">
              <a:rPr lang="en-US"/>
              <a:pPr>
                <a:defRPr/>
              </a:pPr>
              <a:t>‹#›</a:t>
            </a:fld>
            <a:endParaRPr lang="en-US" dirty="0"/>
          </a:p>
        </p:txBody>
      </p:sp>
    </p:spTree>
    <p:extLst>
      <p:ext uri="{BB962C8B-B14F-4D97-AF65-F5344CB8AC3E}">
        <p14:creationId xmlns="" xmlns:p14="http://schemas.microsoft.com/office/powerpoint/2010/main" val="3431311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3"/>
            <a:ext cx="10363200" cy="1362075"/>
          </a:xfrm>
          <a:prstGeom prst="rect">
            <a:avLst/>
          </a:prstGeo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467558"/>
            <a:ext cx="2844800" cy="301625"/>
          </a:xfrm>
          <a:prstGeom prst="rect">
            <a:avLst/>
          </a:prstGeom>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a:xfrm>
            <a:off x="4165600" y="6467558"/>
            <a:ext cx="3860800" cy="301625"/>
          </a:xfrm>
          <a:prstGeom prst="rect">
            <a:avLst/>
          </a:prstGeom>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788F9A8-60FC-4180-9B19-F29A681B51EF}" type="slidenum">
              <a:rPr lang="en-US"/>
              <a:pPr/>
              <a:t>‹#›</a:t>
            </a:fld>
            <a:endParaRPr lang="en-US"/>
          </a:p>
        </p:txBody>
      </p:sp>
    </p:spTree>
    <p:extLst>
      <p:ext uri="{BB962C8B-B14F-4D97-AF65-F5344CB8AC3E}">
        <p14:creationId xmlns="" xmlns:p14="http://schemas.microsoft.com/office/powerpoint/2010/main" val="261259611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F18F81E-F4DF-4C29-9B53-EB5CDB6FFCCF}" type="datetimeFigureOut">
              <a:rPr lang="en-US" sz="1800" b="0">
                <a:solidFill>
                  <a:prstClr val="black"/>
                </a:solidFill>
              </a:rPr>
              <a:pPr>
                <a:defRPr/>
              </a:pPr>
              <a:t>10/19/2018</a:t>
            </a:fld>
            <a:endParaRPr lang="en-US" sz="1800" b="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sz="1800" b="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C4938BBF-08F3-4FE4-A2AF-77822C99B2BB}" type="slidenum">
              <a:rPr lang="en-US"/>
              <a:pPr>
                <a:defRPr/>
              </a:pPr>
              <a:t>‹#›</a:t>
            </a:fld>
            <a:endParaRPr lang="en-US"/>
          </a:p>
        </p:txBody>
      </p:sp>
    </p:spTree>
    <p:extLst>
      <p:ext uri="{BB962C8B-B14F-4D97-AF65-F5344CB8AC3E}">
        <p14:creationId xmlns="" xmlns:p14="http://schemas.microsoft.com/office/powerpoint/2010/main" val="348938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3064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2689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8993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48"/>
            <a:ext cx="10363200" cy="1470025"/>
          </a:xfrm>
        </p:spPr>
        <p:txBody>
          <a:bodyPr/>
          <a:lstStyle>
            <a:lvl1pPr algn="ctr">
              <a:defRPr sz="1800"/>
            </a:lvl1pPr>
          </a:lstStyle>
          <a:p>
            <a:r>
              <a:rPr lang="en-US"/>
              <a:t>Click to edit Master title style</a:t>
            </a:r>
          </a:p>
        </p:txBody>
      </p:sp>
      <p:sp>
        <p:nvSpPr>
          <p:cNvPr id="3" name="Subtitle 2"/>
          <p:cNvSpPr>
            <a:spLocks noGrp="1"/>
          </p:cNvSpPr>
          <p:nvPr>
            <p:ph type="subTitle" idx="1"/>
          </p:nvPr>
        </p:nvSpPr>
        <p:spPr>
          <a:xfrm>
            <a:off x="1727200" y="2133600"/>
            <a:ext cx="8534400" cy="10668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6" indent="0" algn="ctr">
              <a:buNone/>
              <a:defRPr>
                <a:solidFill>
                  <a:schemeClr val="tx1">
                    <a:tint val="75000"/>
                  </a:schemeClr>
                </a:solidFill>
              </a:defRPr>
            </a:lvl4pPr>
            <a:lvl5pPr marL="1028701" indent="0" algn="ctr">
              <a:buNone/>
              <a:defRPr>
                <a:solidFill>
                  <a:schemeClr val="tx1">
                    <a:tint val="75000"/>
                  </a:schemeClr>
                </a:solidFill>
              </a:defRPr>
            </a:lvl5pPr>
            <a:lvl6pPr marL="1285875" indent="0" algn="ctr">
              <a:buNone/>
              <a:defRPr>
                <a:solidFill>
                  <a:schemeClr val="tx1">
                    <a:tint val="75000"/>
                  </a:schemeClr>
                </a:solidFill>
              </a:defRPr>
            </a:lvl6pPr>
            <a:lvl7pPr marL="1543051" indent="0" algn="ctr">
              <a:buNone/>
              <a:defRPr>
                <a:solidFill>
                  <a:schemeClr val="tx1">
                    <a:tint val="75000"/>
                  </a:schemeClr>
                </a:solidFill>
              </a:defRPr>
            </a:lvl7pPr>
            <a:lvl8pPr marL="1800226" indent="0" algn="ctr">
              <a:buNone/>
              <a:defRPr>
                <a:solidFill>
                  <a:schemeClr val="tx1">
                    <a:tint val="75000"/>
                  </a:schemeClr>
                </a:solidFill>
              </a:defRPr>
            </a:lvl8pPr>
            <a:lvl9pPr marL="205739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11"/>
          </p:nvPr>
        </p:nvSpPr>
        <p:spPr>
          <a:xfrm>
            <a:off x="609600" y="5943648"/>
            <a:ext cx="3860800" cy="365125"/>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09600" y="5486448"/>
            <a:ext cx="2844800" cy="365125"/>
          </a:xfrm>
        </p:spPr>
        <p:txBody>
          <a:body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sp>
        <p:nvSpPr>
          <p:cNvPr id="8" name="Flowchart: Process 7"/>
          <p:cNvSpPr/>
          <p:nvPr userDrawn="1"/>
        </p:nvSpPr>
        <p:spPr>
          <a:xfrm>
            <a:off x="42224" y="4724400"/>
            <a:ext cx="12192000" cy="27432"/>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47">
              <a:solidFill>
                <a:srgbClr val="FFFFFF"/>
              </a:solidFill>
            </a:endParaRPr>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64668" y="5448300"/>
            <a:ext cx="7027333" cy="1409700"/>
          </a:xfrm>
          <a:prstGeom prst="rect">
            <a:avLst/>
          </a:prstGeom>
        </p:spPr>
      </p:pic>
    </p:spTree>
    <p:extLst>
      <p:ext uri="{BB962C8B-B14F-4D97-AF65-F5344CB8AC3E}">
        <p14:creationId xmlns="" xmlns:p14="http://schemas.microsoft.com/office/powerpoint/2010/main" val="123909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18" Type="http://schemas.openxmlformats.org/officeDocument/2006/relationships/image" Target="../media/image6.png"/><Relationship Id="rId3" Type="http://schemas.openxmlformats.org/officeDocument/2006/relationships/slideLayout" Target="../slideLayouts/slideLayout3.xml"/><Relationship Id="rId21" Type="http://schemas.microsoft.com/office/2007/relationships/hdphoto" Target="../media/hdphoto5.wdp"/><Relationship Id="rId7" Type="http://schemas.openxmlformats.org/officeDocument/2006/relationships/slideLayout" Target="../slideLayouts/slideLayout7.xml"/><Relationship Id="rId12" Type="http://schemas.openxmlformats.org/officeDocument/2006/relationships/image" Target="../media/image3.png"/><Relationship Id="rId17" Type="http://schemas.microsoft.com/office/2007/relationships/hdphoto" Target="../media/hdphoto3.wdp"/><Relationship Id="rId25"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0.png"/><Relationship Id="rId5" Type="http://schemas.openxmlformats.org/officeDocument/2006/relationships/slideLayout" Target="../slideLayouts/slideLayout5.xml"/><Relationship Id="rId15" Type="http://schemas.microsoft.com/office/2007/relationships/hdphoto" Target="../media/hdphoto2.wdp"/><Relationship Id="rId23" Type="http://schemas.openxmlformats.org/officeDocument/2006/relationships/image" Target="../media/image9.png"/><Relationship Id="rId10" Type="http://schemas.openxmlformats.org/officeDocument/2006/relationships/image" Target="../media/image1.jpeg"/><Relationship Id="rId19" Type="http://schemas.microsoft.com/office/2007/relationships/hdphoto" Target="../media/hdphoto4.wdp"/><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4.png"/><Relationship Id="rId18" Type="http://schemas.microsoft.com/office/2007/relationships/hdphoto" Target="../media/hdphoto8.wdp"/><Relationship Id="rId3" Type="http://schemas.openxmlformats.org/officeDocument/2006/relationships/slideLayout" Target="../slideLayouts/slideLayout11.xml"/><Relationship Id="rId21" Type="http://schemas.openxmlformats.org/officeDocument/2006/relationships/image" Target="../media/image8.png"/><Relationship Id="rId7" Type="http://schemas.openxmlformats.org/officeDocument/2006/relationships/slideLayout" Target="../slideLayouts/slideLayout15.xml"/><Relationship Id="rId12" Type="http://schemas.microsoft.com/office/2007/relationships/hdphoto" Target="../media/hdphoto1.wdp"/><Relationship Id="rId17" Type="http://schemas.openxmlformats.org/officeDocument/2006/relationships/image" Target="../media/image16.png"/><Relationship Id="rId2" Type="http://schemas.openxmlformats.org/officeDocument/2006/relationships/slideLayout" Target="../slideLayouts/slideLayout10.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24" Type="http://schemas.openxmlformats.org/officeDocument/2006/relationships/image" Target="../media/image11.png"/><Relationship Id="rId5" Type="http://schemas.openxmlformats.org/officeDocument/2006/relationships/slideLayout" Target="../slideLayouts/slideLayout13.xml"/><Relationship Id="rId15" Type="http://schemas.openxmlformats.org/officeDocument/2006/relationships/image" Target="../media/image15.png"/><Relationship Id="rId23" Type="http://schemas.openxmlformats.org/officeDocument/2006/relationships/image" Target="../media/image10.png"/><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slideLayout" Target="../slideLayouts/slideLayout12.xml"/><Relationship Id="rId9" Type="http://schemas.openxmlformats.org/officeDocument/2006/relationships/image" Target="../media/image1.jpeg"/><Relationship Id="rId14" Type="http://schemas.microsoft.com/office/2007/relationships/hdphoto" Target="../media/hdphoto6.wdp"/><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slideLayout" Target="../slideLayouts/slideLayout18.xml"/><Relationship Id="rId7" Type="http://schemas.openxmlformats.org/officeDocument/2006/relationships/image" Target="../media/image3.png"/><Relationship Id="rId12" Type="http://schemas.microsoft.com/office/2007/relationships/hdphoto" Target="../media/hdphoto3.wdp"/><Relationship Id="rId17" Type="http://schemas.openxmlformats.org/officeDocument/2006/relationships/image" Target="../media/image20.png"/><Relationship Id="rId2" Type="http://schemas.openxmlformats.org/officeDocument/2006/relationships/slideLayout" Target="../slideLayouts/slideLayout17.xml"/><Relationship Id="rId16" Type="http://schemas.microsoft.com/office/2007/relationships/hdphoto" Target="../media/hdphoto11.wdp"/><Relationship Id="rId20"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1.jpeg"/><Relationship Id="rId15" Type="http://schemas.openxmlformats.org/officeDocument/2006/relationships/image" Target="../media/image19.png"/><Relationship Id="rId10" Type="http://schemas.microsoft.com/office/2007/relationships/hdphoto" Target="../media/hdphoto2.wdp"/><Relationship Id="rId19" Type="http://schemas.openxmlformats.org/officeDocument/2006/relationships/image" Target="../media/image22.png"/><Relationship Id="rId4" Type="http://schemas.openxmlformats.org/officeDocument/2006/relationships/theme" Target="../theme/theme3.xml"/><Relationship Id="rId9" Type="http://schemas.openxmlformats.org/officeDocument/2006/relationships/image" Target="../media/image4.png"/><Relationship Id="rId14" Type="http://schemas.microsoft.com/office/2007/relationships/hdphoto" Target="../media/hdphoto10.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18" Type="http://schemas.openxmlformats.org/officeDocument/2006/relationships/image" Target="../media/image14.png"/><Relationship Id="rId26" Type="http://schemas.openxmlformats.org/officeDocument/2006/relationships/image" Target="../media/image8.png"/><Relationship Id="rId3" Type="http://schemas.openxmlformats.org/officeDocument/2006/relationships/slideLayout" Target="../slideLayouts/slideLayout21.xml"/><Relationship Id="rId21" Type="http://schemas.microsoft.com/office/2007/relationships/hdphoto" Target="../media/hdphoto7.wdp"/><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microsoft.com/office/2007/relationships/hdphoto" Target="../media/hdphoto1.wdp"/><Relationship Id="rId25" Type="http://schemas.microsoft.com/office/2007/relationships/hdphoto" Target="../media/hdphoto9.wdp"/><Relationship Id="rId2" Type="http://schemas.openxmlformats.org/officeDocument/2006/relationships/slideLayout" Target="../slideLayouts/slideLayout20.xml"/><Relationship Id="rId16" Type="http://schemas.openxmlformats.org/officeDocument/2006/relationships/image" Target="../media/image3.png"/><Relationship Id="rId20" Type="http://schemas.openxmlformats.org/officeDocument/2006/relationships/image" Target="../media/image15.png"/><Relationship Id="rId29"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7.png"/><Relationship Id="rId5" Type="http://schemas.openxmlformats.org/officeDocument/2006/relationships/slideLayout" Target="../slideLayouts/slideLayout23.xml"/><Relationship Id="rId15" Type="http://schemas.openxmlformats.org/officeDocument/2006/relationships/image" Target="../media/image2.png"/><Relationship Id="rId23" Type="http://schemas.microsoft.com/office/2007/relationships/hdphoto" Target="../media/hdphoto8.wdp"/><Relationship Id="rId28" Type="http://schemas.openxmlformats.org/officeDocument/2006/relationships/image" Target="../media/image10.png"/><Relationship Id="rId10" Type="http://schemas.openxmlformats.org/officeDocument/2006/relationships/slideLayout" Target="../slideLayouts/slideLayout28.xml"/><Relationship Id="rId19" Type="http://schemas.microsoft.com/office/2007/relationships/hdphoto" Target="../media/hdphoto6.wdp"/><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eg"/><Relationship Id="rId22" Type="http://schemas.openxmlformats.org/officeDocument/2006/relationships/image" Target="../media/image16.png"/><Relationship Id="rId27"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5.png"/><Relationship Id="rId18" Type="http://schemas.microsoft.com/office/2007/relationships/hdphoto" Target="../media/hdphoto14.wdp"/><Relationship Id="rId3" Type="http://schemas.openxmlformats.org/officeDocument/2006/relationships/slideLayout" Target="../slideLayouts/slideLayout33.xml"/><Relationship Id="rId21" Type="http://schemas.openxmlformats.org/officeDocument/2006/relationships/image" Target="../media/image8.png"/><Relationship Id="rId7" Type="http://schemas.openxmlformats.org/officeDocument/2006/relationships/slideLayout" Target="../slideLayouts/slideLayout37.xml"/><Relationship Id="rId12" Type="http://schemas.microsoft.com/office/2007/relationships/hdphoto" Target="../media/hdphoto1.wdp"/><Relationship Id="rId17" Type="http://schemas.openxmlformats.org/officeDocument/2006/relationships/image" Target="../media/image27.png"/><Relationship Id="rId2" Type="http://schemas.openxmlformats.org/officeDocument/2006/relationships/slideLayout" Target="../slideLayouts/slideLayout32.xml"/><Relationship Id="rId16" Type="http://schemas.microsoft.com/office/2007/relationships/hdphoto" Target="../media/hdphoto13.wdp"/><Relationship Id="rId20" Type="http://schemas.microsoft.com/office/2007/relationships/hdphoto" Target="../media/hdphoto15.wdp"/><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png"/><Relationship Id="rId24" Type="http://schemas.openxmlformats.org/officeDocument/2006/relationships/image" Target="../media/image11.png"/><Relationship Id="rId5" Type="http://schemas.openxmlformats.org/officeDocument/2006/relationships/slideLayout" Target="../slideLayouts/slideLayout35.xml"/><Relationship Id="rId15" Type="http://schemas.openxmlformats.org/officeDocument/2006/relationships/image" Target="../media/image26.png"/><Relationship Id="rId23" Type="http://schemas.openxmlformats.org/officeDocument/2006/relationships/image" Target="../media/image10.png"/><Relationship Id="rId10" Type="http://schemas.openxmlformats.org/officeDocument/2006/relationships/image" Target="../media/image13.png"/><Relationship Id="rId19" Type="http://schemas.openxmlformats.org/officeDocument/2006/relationships/image" Target="../media/image28.png"/><Relationship Id="rId4" Type="http://schemas.openxmlformats.org/officeDocument/2006/relationships/slideLayout" Target="../slideLayouts/slideLayout34.xml"/><Relationship Id="rId9" Type="http://schemas.openxmlformats.org/officeDocument/2006/relationships/image" Target="../media/image1.jpeg"/><Relationship Id="rId14" Type="http://schemas.microsoft.com/office/2007/relationships/hdphoto" Target="../media/hdphoto12.wdp"/><Relationship Id="rId22"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openxmlformats.org/officeDocument/2006/relationships/image" Target="../media/image9.png"/><Relationship Id="rId3" Type="http://schemas.openxmlformats.org/officeDocument/2006/relationships/slideLayout" Target="../slideLayouts/slideLayout40.xml"/><Relationship Id="rId7" Type="http://schemas.openxmlformats.org/officeDocument/2006/relationships/image" Target="../media/image3.png"/><Relationship Id="rId12" Type="http://schemas.microsoft.com/office/2007/relationships/hdphoto" Target="../media/hdphoto3.wdp"/><Relationship Id="rId17" Type="http://schemas.openxmlformats.org/officeDocument/2006/relationships/image" Target="../media/image8.png"/><Relationship Id="rId2" Type="http://schemas.openxmlformats.org/officeDocument/2006/relationships/slideLayout" Target="../slideLayouts/slideLayout39.xml"/><Relationship Id="rId16" Type="http://schemas.microsoft.com/office/2007/relationships/hdphoto" Target="../media/hdphoto5.wdp"/><Relationship Id="rId20" Type="http://schemas.openxmlformats.org/officeDocument/2006/relationships/image" Target="../media/image11.png"/><Relationship Id="rId1" Type="http://schemas.openxmlformats.org/officeDocument/2006/relationships/slideLayout" Target="../slideLayouts/slideLayout38.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1.jpeg"/><Relationship Id="rId15" Type="http://schemas.openxmlformats.org/officeDocument/2006/relationships/image" Target="../media/image7.png"/><Relationship Id="rId10" Type="http://schemas.microsoft.com/office/2007/relationships/hdphoto" Target="../media/hdphoto2.wdp"/><Relationship Id="rId19" Type="http://schemas.openxmlformats.org/officeDocument/2006/relationships/image" Target="../media/image10.png"/><Relationship Id="rId4" Type="http://schemas.openxmlformats.org/officeDocument/2006/relationships/theme" Target="../theme/theme6.xml"/><Relationship Id="rId9" Type="http://schemas.openxmlformats.org/officeDocument/2006/relationships/image" Target="../media/image4.png"/><Relationship Id="rId14" Type="http://schemas.microsoft.com/office/2007/relationships/hdphoto" Target="../media/hdphoto4.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7.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8"/>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5E31A717-D69F-4380-A121-931B7BCE9C09}" type="datetimeFigureOut">
              <a:rPr lang="en-US" smtClean="0">
                <a:solidFill>
                  <a:srgbClr val="000000">
                    <a:tint val="75000"/>
                  </a:srgbClr>
                </a:solidFill>
                <a:cs typeface="Arial" charset="0"/>
              </a:rPr>
              <a:pPr>
                <a:defRPr/>
              </a:pPr>
              <a:t>10/19/2018</a:t>
            </a:fld>
            <a:endParaRPr lang="en-US">
              <a:solidFill>
                <a:srgbClr val="000000">
                  <a:tint val="75000"/>
                </a:srgbClr>
              </a:solidFill>
              <a:cs typeface="Arial" charset="0"/>
            </a:endParaRPr>
          </a:p>
        </p:txBody>
      </p:sp>
      <p:sp>
        <p:nvSpPr>
          <p:cNvPr id="5" name="Footer Placeholder 4"/>
          <p:cNvSpPr>
            <a:spLocks noGrp="1"/>
          </p:cNvSpPr>
          <p:nvPr>
            <p:ph type="ftr" sz="quarter" idx="3"/>
          </p:nvPr>
        </p:nvSpPr>
        <p:spPr>
          <a:xfrm>
            <a:off x="4165600" y="6356368"/>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solidFill>
                <a:srgbClr val="000000">
                  <a:tint val="75000"/>
                </a:srgbClr>
              </a:solidFill>
              <a:cs typeface="Arial" charset="0"/>
            </a:endParaRPr>
          </a:p>
        </p:txBody>
      </p:sp>
      <p:sp>
        <p:nvSpPr>
          <p:cNvPr id="6" name="Slide Number Placeholder 5"/>
          <p:cNvSpPr>
            <a:spLocks noGrp="1"/>
          </p:cNvSpPr>
          <p:nvPr>
            <p:ph type="sldNum" sz="quarter" idx="4"/>
          </p:nvPr>
        </p:nvSpPr>
        <p:spPr>
          <a:xfrm>
            <a:off x="8737600" y="6356368"/>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A8C8F147-73FF-4D85-B324-6DF16A43EE06}" type="slidenum">
              <a:rPr lang="en-US" smtClean="0">
                <a:solidFill>
                  <a:srgbClr val="000000">
                    <a:tint val="75000"/>
                  </a:srgbClr>
                </a:solidFill>
                <a:cs typeface="Arial" charset="0"/>
              </a:rPr>
              <a:pPr>
                <a:defRPr/>
              </a:pPr>
              <a:t>‹#›</a:t>
            </a:fld>
            <a:endParaRPr lang="en-US">
              <a:solidFill>
                <a:srgbClr val="000000">
                  <a:tint val="75000"/>
                </a:srgbClr>
              </a:solidFill>
              <a:cs typeface="Arial" charset="0"/>
            </a:endParaRPr>
          </a:p>
        </p:txBody>
      </p:sp>
      <p:pic>
        <p:nvPicPr>
          <p:cNvPr id="7" name="Picture 6"/>
          <p:cNvPicPr>
            <a:picLocks noChangeAspect="1"/>
          </p:cNvPicPr>
          <p:nvPr/>
        </p:nvPicPr>
        <p:blipFill rotWithShape="1">
          <a:blip r:embed="rId10"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47" b="1" i="0" u="none" strike="noStrike" kern="1200" cap="none" spc="0" normalizeH="0" baseline="0" noProof="0">
              <a:ln>
                <a:noFill/>
              </a:ln>
              <a:solidFill>
                <a:srgbClr val="FFFFFF"/>
              </a:solidFill>
              <a:effectLst/>
              <a:uLnTx/>
              <a:uFillTx/>
              <a:latin typeface="Adobe Garamond Pro"/>
              <a:ea typeface="+mn-ea"/>
              <a:cs typeface="+mn-cs"/>
            </a:endParaRPr>
          </a:p>
        </p:txBody>
      </p:sp>
      <p:pic>
        <p:nvPicPr>
          <p:cNvPr id="23" name="Picture 22"/>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77"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AU" sz="1663" b="1" i="0" u="none" strike="noStrike" kern="1200" cap="none" spc="0" normalizeH="0" baseline="0" noProof="0">
                  <a:ln>
                    <a:noFill/>
                  </a:ln>
                  <a:solidFill>
                    <a:srgbClr val="FFFFFF"/>
                  </a:solidFill>
                  <a:effectLst/>
                  <a:uLnTx/>
                  <a:uFillTx/>
                  <a:latin typeface="Adobe Garamond Pro"/>
                  <a:ea typeface="+mn-ea"/>
                  <a:cs typeface="+mn-cs"/>
                </a:endParaRPr>
              </a:p>
            </p:txBody>
          </p:sp>
          <p:pic>
            <p:nvPicPr>
              <p:cNvPr id="28" name="Picture 27"/>
              <p:cNvPicPr>
                <a:picLocks noChangeAspect="1"/>
              </p:cNvPicPr>
              <p:nvPr/>
            </p:nvPicPr>
            <p:blipFill rotWithShape="1">
              <a:blip r:embed="rId12">
                <a:extLst>
                  <a:ext uri="{BEBA8EAE-BF5A-486C-A8C5-ECC9F3942E4B}">
                    <a14:imgProps xmlns="" xmlns:a14="http://schemas.microsoft.com/office/drawing/2010/main">
                      <a14:imgLayer r:embed="rId13">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14" cstate="print">
                <a:extLst>
                  <a:ext uri="{BEBA8EAE-BF5A-486C-A8C5-ECC9F3942E4B}">
                    <a14:imgProps xmlns="" xmlns:a14="http://schemas.microsoft.com/office/drawing/2010/main">
                      <a14:imgLayer r:embed="rId1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16" cstate="print">
                <a:extLst>
                  <a:ext uri="{BEBA8EAE-BF5A-486C-A8C5-ECC9F3942E4B}">
                    <a14:imgProps xmlns="" xmlns:a14="http://schemas.microsoft.com/office/drawing/2010/main">
                      <a14:imgLayer r:embed="rId17">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18" cstate="print">
                <a:extLst>
                  <a:ext uri="{BEBA8EAE-BF5A-486C-A8C5-ECC9F3942E4B}">
                    <a14:imgProps xmlns="" xmlns:a14="http://schemas.microsoft.com/office/drawing/2010/main">
                      <a14:imgLayer r:embed="rId19">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20" cstate="print">
                <a:extLst>
                  <a:ext uri="{BEBA8EAE-BF5A-486C-A8C5-ECC9F3942E4B}">
                    <a14:imgProps xmlns="" xmlns:a14="http://schemas.microsoft.com/office/drawing/2010/main">
                      <a14:imgLayer r:embed="rId21">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5" cstate="print"/>
            <a:srcRect t="12500"/>
            <a:stretch/>
          </p:blipFill>
          <p:spPr>
            <a:xfrm>
              <a:off x="7650775" y="3729799"/>
              <a:ext cx="782050" cy="868332"/>
            </a:xfrm>
            <a:prstGeom prst="rect">
              <a:avLst/>
            </a:prstGeom>
          </p:spPr>
        </p:pic>
      </p:grpSp>
    </p:spTree>
    <p:extLst>
      <p:ext uri="{BB962C8B-B14F-4D97-AF65-F5344CB8AC3E}">
        <p14:creationId xmlns="" xmlns:p14="http://schemas.microsoft.com/office/powerpoint/2010/main" val="2895839259"/>
      </p:ext>
    </p:extLst>
  </p:cSld>
  <p:clrMap bg1="lt1" tx1="dk1" bg2="lt2" tx2="dk2" accent1="accent1" accent2="accent2" accent3="accent3" accent4="accent4" accent5="accent5" accent6="accent6" hlink="hlink" folHlink="folHlink"/>
  <p:sldLayoutIdLst>
    <p:sldLayoutId id="2147490988" r:id="rId1"/>
    <p:sldLayoutId id="2147490989" r:id="rId2"/>
    <p:sldLayoutId id="2147490990" r:id="rId3"/>
    <p:sldLayoutId id="2147490991" r:id="rId4"/>
    <p:sldLayoutId id="2147490992" r:id="rId5"/>
    <p:sldLayoutId id="2147490995" r:id="rId6"/>
    <p:sldLayoutId id="2147490999" r:id="rId7"/>
    <p:sldLayoutId id="2147491001" r:id="rId8"/>
  </p:sldLayoutIdLst>
  <p:txStyles>
    <p:titleStyle>
      <a:lvl1pPr algn="l" defTabSz="514350" rtl="0" eaLnBrk="1" latinLnBrk="0" hangingPunct="1">
        <a:spcBef>
          <a:spcPct val="0"/>
        </a:spcBef>
        <a:buNone/>
        <a:defRPr sz="1575" b="1" kern="1200">
          <a:solidFill>
            <a:schemeClr val="tx1"/>
          </a:solidFill>
          <a:latin typeface="+mj-lt"/>
          <a:ea typeface="+mj-ea"/>
          <a:cs typeface="+mj-cs"/>
        </a:defRPr>
      </a:lvl1pPr>
    </p:titleStyle>
    <p:bodyStyle>
      <a:lvl1pPr marL="192882" indent="-192882"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9" indent="-128589" algn="l" defTabSz="51435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112"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6" algn="l" defTabSz="514350" rtl="0" eaLnBrk="1" latinLnBrk="0" hangingPunct="1">
        <a:defRPr sz="1013" kern="1200">
          <a:solidFill>
            <a:schemeClr val="tx1"/>
          </a:solidFill>
          <a:latin typeface="+mn-lt"/>
          <a:ea typeface="+mn-ea"/>
          <a:cs typeface="+mn-cs"/>
        </a:defRPr>
      </a:lvl4pPr>
      <a:lvl5pPr marL="1028701"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1" algn="l" defTabSz="514350" rtl="0" eaLnBrk="1" latinLnBrk="0" hangingPunct="1">
        <a:defRPr sz="1013" kern="1200">
          <a:solidFill>
            <a:schemeClr val="tx1"/>
          </a:solidFill>
          <a:latin typeface="+mn-lt"/>
          <a:ea typeface="+mn-ea"/>
          <a:cs typeface="+mn-cs"/>
        </a:defRPr>
      </a:lvl7pPr>
      <a:lvl8pPr marL="1800226" algn="l" defTabSz="514350" rtl="0" eaLnBrk="1" latinLnBrk="0" hangingPunct="1">
        <a:defRPr sz="1013" kern="1200">
          <a:solidFill>
            <a:schemeClr val="tx1"/>
          </a:solidFill>
          <a:latin typeface="+mn-lt"/>
          <a:ea typeface="+mn-ea"/>
          <a:cs typeface="+mn-cs"/>
        </a:defRPr>
      </a:lvl8pPr>
      <a:lvl9pPr marL="2057399"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98"/>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auto">
              <a:spcBef>
                <a:spcPts val="0"/>
              </a:spcBef>
              <a:spcAft>
                <a:spcPts val="0"/>
              </a:spcAft>
            </a:pPr>
            <a:fld id="{5E31A717-D69F-4380-A121-931B7BCE9C09}" type="datetimeFigureOut">
              <a:rPr lang="en-US" smtClean="0">
                <a:solidFill>
                  <a:srgbClr val="000000">
                    <a:tint val="75000"/>
                  </a:srgbClr>
                </a:solidFill>
                <a:latin typeface="Adobe Garamond Pro"/>
              </a:rPr>
              <a:pPr fontAlgn="auto">
                <a:spcBef>
                  <a:spcPts val="0"/>
                </a:spcBef>
                <a:spcAft>
                  <a:spcPts val="0"/>
                </a:spcAft>
              </a:pPr>
              <a:t>10/19/2018</a:t>
            </a:fld>
            <a:endParaRPr lang="en-US">
              <a:solidFill>
                <a:srgbClr val="000000">
                  <a:tint val="75000"/>
                </a:srgbClr>
              </a:solidFill>
              <a:latin typeface="Adobe Garamond Pro"/>
            </a:endParaRPr>
          </a:p>
        </p:txBody>
      </p:sp>
      <p:sp>
        <p:nvSpPr>
          <p:cNvPr id="5" name="Footer Placeholder 4"/>
          <p:cNvSpPr>
            <a:spLocks noGrp="1"/>
          </p:cNvSpPr>
          <p:nvPr>
            <p:ph type="ftr" sz="quarter" idx="3"/>
          </p:nvPr>
        </p:nvSpPr>
        <p:spPr>
          <a:xfrm>
            <a:off x="4165600" y="6356398"/>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auto">
              <a:spcBef>
                <a:spcPts val="0"/>
              </a:spcBef>
              <a:spcAft>
                <a:spcPts val="0"/>
              </a:spcAft>
            </a:pPr>
            <a:endParaRPr lang="en-US">
              <a:solidFill>
                <a:srgbClr val="000000">
                  <a:tint val="75000"/>
                </a:srgbClr>
              </a:solidFill>
              <a:latin typeface="Adobe Garamond Pro"/>
            </a:endParaRPr>
          </a:p>
        </p:txBody>
      </p:sp>
      <p:sp>
        <p:nvSpPr>
          <p:cNvPr id="6" name="Slide Number Placeholder 5"/>
          <p:cNvSpPr>
            <a:spLocks noGrp="1"/>
          </p:cNvSpPr>
          <p:nvPr>
            <p:ph type="sldNum" sz="quarter" idx="4"/>
          </p:nvPr>
        </p:nvSpPr>
        <p:spPr>
          <a:xfrm>
            <a:off x="8737600" y="6356398"/>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auto">
              <a:spcBef>
                <a:spcPts val="0"/>
              </a:spcBef>
              <a:spcAft>
                <a:spcPts val="0"/>
              </a:spcAft>
            </a:pPr>
            <a:fld id="{A8C8F147-73FF-4D85-B324-6DF16A43EE06}" type="slidenum">
              <a:rPr lang="en-US" smtClean="0">
                <a:solidFill>
                  <a:srgbClr val="000000">
                    <a:tint val="75000"/>
                  </a:srgbClr>
                </a:solidFill>
                <a:latin typeface="Adobe Garamond Pro"/>
              </a:rPr>
              <a:pPr fontAlgn="auto">
                <a:spcBef>
                  <a:spcPts val="0"/>
                </a:spcBef>
                <a:spcAft>
                  <a:spcPts val="0"/>
                </a:spcAft>
              </a:pPr>
              <a:t>‹#›</a:t>
            </a:fld>
            <a:endParaRPr lang="en-US">
              <a:solidFill>
                <a:srgbClr val="000000">
                  <a:tint val="75000"/>
                </a:srgbClr>
              </a:solidFill>
              <a:latin typeface="Adobe Garamond Pro"/>
            </a:endParaRPr>
          </a:p>
        </p:txBody>
      </p:sp>
      <p:pic>
        <p:nvPicPr>
          <p:cNvPr id="7" name="Picture 6"/>
          <p:cNvPicPr>
            <a:picLocks noChangeAspect="1"/>
          </p:cNvPicPr>
          <p:nvPr/>
        </p:nvPicPr>
        <p:blipFill rotWithShape="1">
          <a:blip r:embed="rId9"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47">
              <a:solidFill>
                <a:srgbClr val="FFFFFF"/>
              </a:solidFill>
            </a:endParaRPr>
          </a:p>
        </p:txBody>
      </p:sp>
      <p:pic>
        <p:nvPicPr>
          <p:cNvPr id="23" name="Picture 22"/>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65"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AU" sz="1663">
                  <a:solidFill>
                    <a:srgbClr val="FFFFFF"/>
                  </a:solidFill>
                </a:endParaRPr>
              </a:p>
            </p:txBody>
          </p:sp>
          <p:pic>
            <p:nvPicPr>
              <p:cNvPr id="28" name="Picture 27"/>
              <p:cNvPicPr>
                <a:picLocks noChangeAspect="1"/>
              </p:cNvPicPr>
              <p:nvPr/>
            </p:nvPicPr>
            <p:blipFill rotWithShape="1">
              <a:blip r:embed="rId11">
                <a:extLst>
                  <a:ext uri="{BEBA8EAE-BF5A-486C-A8C5-ECC9F3942E4B}">
                    <a14:imgProps xmlns="" xmlns:a14="http://schemas.microsoft.com/office/drawing/2010/main">
                      <a14:imgLayer r:embed="rId12">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13" cstate="print">
                <a:extLst>
                  <a:ext uri="{BEBA8EAE-BF5A-486C-A8C5-ECC9F3942E4B}">
                    <a14:imgProps xmlns="" xmlns:a14="http://schemas.microsoft.com/office/drawing/2010/main">
                      <a14:imgLayer r:embed="rId14">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15" cstate="print">
                <a:extLst>
                  <a:ext uri="{BEBA8EAE-BF5A-486C-A8C5-ECC9F3942E4B}">
                    <a14:imgProps xmlns="" xmlns:a14="http://schemas.microsoft.com/office/drawing/2010/main">
                      <a14:imgLayer r:embed="rId16">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17" cstate="print">
                <a:extLst>
                  <a:ext uri="{BEBA8EAE-BF5A-486C-A8C5-ECC9F3942E4B}">
                    <a14:imgProps xmlns="" xmlns:a14="http://schemas.microsoft.com/office/drawing/2010/main">
                      <a14:imgLayer r:embed="rId18">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19" cstate="print">
                <a:extLst>
                  <a:ext uri="{BEBA8EAE-BF5A-486C-A8C5-ECC9F3942E4B}">
                    <a14:imgProps xmlns="" xmlns:a14="http://schemas.microsoft.com/office/drawing/2010/main">
                      <a14:imgLayer r:embed="rId20">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4" cstate="print"/>
            <a:srcRect t="12500"/>
            <a:stretch/>
          </p:blipFill>
          <p:spPr>
            <a:xfrm>
              <a:off x="7650775" y="3729799"/>
              <a:ext cx="782050" cy="868332"/>
            </a:xfrm>
            <a:prstGeom prst="rect">
              <a:avLst/>
            </a:prstGeom>
          </p:spPr>
        </p:pic>
      </p:grpSp>
    </p:spTree>
    <p:extLst>
      <p:ext uri="{BB962C8B-B14F-4D97-AF65-F5344CB8AC3E}">
        <p14:creationId xmlns="" xmlns:p14="http://schemas.microsoft.com/office/powerpoint/2010/main" val="2526746824"/>
      </p:ext>
    </p:extLst>
  </p:cSld>
  <p:clrMap bg1="lt1" tx1="dk1" bg2="lt2" tx2="dk2" accent1="accent1" accent2="accent2" accent3="accent3" accent4="accent4" accent5="accent5" accent6="accent6" hlink="hlink" folHlink="folHlink"/>
  <p:sldLayoutIdLst>
    <p:sldLayoutId id="2147491127" r:id="rId1"/>
    <p:sldLayoutId id="2147491128" r:id="rId2"/>
    <p:sldLayoutId id="2147491129" r:id="rId3"/>
    <p:sldLayoutId id="2147491132" r:id="rId4"/>
    <p:sldLayoutId id="2147491136" r:id="rId5"/>
    <p:sldLayoutId id="2147491138" r:id="rId6"/>
    <p:sldLayoutId id="2147491148" r:id="rId7"/>
  </p:sldLayoutIdLst>
  <p:txStyles>
    <p:titleStyle>
      <a:lvl1pPr algn="l" defTabSz="514350" rtl="0" eaLnBrk="1" latinLnBrk="0" hangingPunct="1">
        <a:spcBef>
          <a:spcPct val="0"/>
        </a:spcBef>
        <a:buNone/>
        <a:defRPr sz="1575" b="1" kern="1200">
          <a:solidFill>
            <a:schemeClr val="tx1"/>
          </a:solidFill>
          <a:latin typeface="+mj-lt"/>
          <a:ea typeface="+mj-ea"/>
          <a:cs typeface="+mj-cs"/>
        </a:defRPr>
      </a:lvl1pPr>
    </p:titleStyle>
    <p:bodyStyle>
      <a:lvl1pPr marL="192882" indent="-192882"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9" indent="-128589" algn="l" defTabSz="51435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112"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6" algn="l" defTabSz="514350" rtl="0" eaLnBrk="1" latinLnBrk="0" hangingPunct="1">
        <a:defRPr sz="1013" kern="1200">
          <a:solidFill>
            <a:schemeClr val="tx1"/>
          </a:solidFill>
          <a:latin typeface="+mn-lt"/>
          <a:ea typeface="+mn-ea"/>
          <a:cs typeface="+mn-cs"/>
        </a:defRPr>
      </a:lvl4pPr>
      <a:lvl5pPr marL="1028701"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1" algn="l" defTabSz="514350" rtl="0" eaLnBrk="1" latinLnBrk="0" hangingPunct="1">
        <a:defRPr sz="1013" kern="1200">
          <a:solidFill>
            <a:schemeClr val="tx1"/>
          </a:solidFill>
          <a:latin typeface="+mn-lt"/>
          <a:ea typeface="+mn-ea"/>
          <a:cs typeface="+mn-cs"/>
        </a:defRPr>
      </a:lvl7pPr>
      <a:lvl8pPr marL="1800226" algn="l" defTabSz="514350" rtl="0" eaLnBrk="1" latinLnBrk="0" hangingPunct="1">
        <a:defRPr sz="1013" kern="1200">
          <a:solidFill>
            <a:schemeClr val="tx1"/>
          </a:solidFill>
          <a:latin typeface="+mn-lt"/>
          <a:ea typeface="+mn-ea"/>
          <a:cs typeface="+mn-cs"/>
        </a:defRPr>
      </a:lvl8pPr>
      <a:lvl9pPr marL="2057399"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6"/>
            <a:ext cx="2844800" cy="365125"/>
          </a:xfrm>
          <a:prstGeom prst="rect">
            <a:avLst/>
          </a:prstGeom>
        </p:spPr>
        <p:txBody>
          <a:bodyPr vert="horz" lIns="91440" tIns="45720" rIns="91440" bIns="45720" rtlCol="0" anchor="ctr"/>
          <a:lstStyle>
            <a:lvl1pPr algn="l">
              <a:defRPr sz="731">
                <a:solidFill>
                  <a:schemeClr val="tx1">
                    <a:tint val="75000"/>
                  </a:schemeClr>
                </a:solidFill>
              </a:defRPr>
            </a:lvl1pPr>
          </a:lstStyle>
          <a:p>
            <a:pPr fontAlgn="auto">
              <a:spcBef>
                <a:spcPts val="0"/>
              </a:spcBef>
              <a:spcAft>
                <a:spcPts val="0"/>
              </a:spcAft>
            </a:pPr>
            <a:fld id="{5E31A717-D69F-4380-A121-931B7BCE9C09}" type="datetimeFigureOut">
              <a:rPr lang="en-US" smtClean="0">
                <a:solidFill>
                  <a:srgbClr val="000000">
                    <a:tint val="75000"/>
                  </a:srgbClr>
                </a:solidFill>
                <a:latin typeface="Adobe Garamond Pro"/>
              </a:rPr>
              <a:pPr fontAlgn="auto">
                <a:spcBef>
                  <a:spcPts val="0"/>
                </a:spcBef>
                <a:spcAft>
                  <a:spcPts val="0"/>
                </a:spcAft>
              </a:pPr>
              <a:t>10/19/2018</a:t>
            </a:fld>
            <a:endParaRPr lang="en-US">
              <a:solidFill>
                <a:srgbClr val="000000">
                  <a:tint val="75000"/>
                </a:srgbClr>
              </a:solidFill>
              <a:latin typeface="Adobe Garamond Pro"/>
            </a:endParaRPr>
          </a:p>
        </p:txBody>
      </p:sp>
      <p:sp>
        <p:nvSpPr>
          <p:cNvPr id="5" name="Footer Placeholder 4"/>
          <p:cNvSpPr>
            <a:spLocks noGrp="1"/>
          </p:cNvSpPr>
          <p:nvPr>
            <p:ph type="ftr" sz="quarter" idx="3"/>
          </p:nvPr>
        </p:nvSpPr>
        <p:spPr>
          <a:xfrm>
            <a:off x="4165600" y="6356366"/>
            <a:ext cx="3860800" cy="365125"/>
          </a:xfrm>
          <a:prstGeom prst="rect">
            <a:avLst/>
          </a:prstGeom>
        </p:spPr>
        <p:txBody>
          <a:bodyPr vert="horz" lIns="91440" tIns="45720" rIns="91440" bIns="45720" rtlCol="0" anchor="ctr"/>
          <a:lstStyle>
            <a:lvl1pPr algn="ctr">
              <a:defRPr sz="731">
                <a:solidFill>
                  <a:schemeClr val="tx1">
                    <a:tint val="75000"/>
                  </a:schemeClr>
                </a:solidFill>
              </a:defRPr>
            </a:lvl1pPr>
          </a:lstStyle>
          <a:p>
            <a:pPr fontAlgn="auto">
              <a:spcBef>
                <a:spcPts val="0"/>
              </a:spcBef>
              <a:spcAft>
                <a:spcPts val="0"/>
              </a:spcAft>
            </a:pPr>
            <a:endParaRPr lang="en-US">
              <a:solidFill>
                <a:srgbClr val="000000">
                  <a:tint val="75000"/>
                </a:srgbClr>
              </a:solidFill>
              <a:latin typeface="Adobe Garamond Pro"/>
            </a:endParaRPr>
          </a:p>
        </p:txBody>
      </p:sp>
      <p:sp>
        <p:nvSpPr>
          <p:cNvPr id="6" name="Slide Number Placeholder 5"/>
          <p:cNvSpPr>
            <a:spLocks noGrp="1"/>
          </p:cNvSpPr>
          <p:nvPr>
            <p:ph type="sldNum" sz="quarter" idx="4"/>
          </p:nvPr>
        </p:nvSpPr>
        <p:spPr>
          <a:xfrm>
            <a:off x="8737600" y="6356366"/>
            <a:ext cx="2844800" cy="365125"/>
          </a:xfrm>
          <a:prstGeom prst="rect">
            <a:avLst/>
          </a:prstGeom>
        </p:spPr>
        <p:txBody>
          <a:bodyPr vert="horz" lIns="91440" tIns="45720" rIns="91440" bIns="45720" rtlCol="0" anchor="ctr"/>
          <a:lstStyle>
            <a:lvl1pPr algn="r">
              <a:defRPr sz="731">
                <a:solidFill>
                  <a:schemeClr val="tx1">
                    <a:tint val="75000"/>
                  </a:schemeClr>
                </a:solidFill>
              </a:defRPr>
            </a:lvl1pPr>
          </a:lstStyle>
          <a:p>
            <a:pPr fontAlgn="auto">
              <a:spcBef>
                <a:spcPts val="0"/>
              </a:spcBef>
              <a:spcAft>
                <a:spcPts val="0"/>
              </a:spcAft>
            </a:pPr>
            <a:fld id="{A8C8F147-73FF-4D85-B324-6DF16A43EE06}" type="slidenum">
              <a:rPr lang="en-US" smtClean="0">
                <a:solidFill>
                  <a:srgbClr val="000000">
                    <a:tint val="75000"/>
                  </a:srgbClr>
                </a:solidFill>
                <a:latin typeface="Adobe Garamond Pro"/>
              </a:rPr>
              <a:pPr fontAlgn="auto">
                <a:spcBef>
                  <a:spcPts val="0"/>
                </a:spcBef>
                <a:spcAft>
                  <a:spcPts val="0"/>
                </a:spcAft>
              </a:pPr>
              <a:t>‹#›</a:t>
            </a:fld>
            <a:endParaRPr lang="en-US">
              <a:solidFill>
                <a:srgbClr val="000000">
                  <a:tint val="75000"/>
                </a:srgbClr>
              </a:solidFill>
              <a:latin typeface="Adobe Garamond Pro"/>
            </a:endParaRPr>
          </a:p>
        </p:txBody>
      </p:sp>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1">
              <a:solidFill>
                <a:srgbClr val="FFFFFF"/>
              </a:solidFill>
            </a:endParaRPr>
          </a:p>
        </p:txBody>
      </p:sp>
      <p:pic>
        <p:nvPicPr>
          <p:cNvPr id="23" name="Picture 22"/>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77"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AU" sz="1600">
                  <a:solidFill>
                    <a:srgbClr val="FFFFFF"/>
                  </a:solidFill>
                </a:endParaRPr>
              </a:p>
            </p:txBody>
          </p:sp>
          <p:pic>
            <p:nvPicPr>
              <p:cNvPr id="28" name="Picture 27"/>
              <p:cNvPicPr>
                <a:picLocks noChangeAspect="1"/>
              </p:cNvPicPr>
              <p:nvPr/>
            </p:nvPicPr>
            <p:blipFill rotWithShape="1">
              <a:blip r:embed="rId7">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9" cstate="print">
                <a:extLst>
                  <a:ext uri="{BEBA8EAE-BF5A-486C-A8C5-ECC9F3942E4B}">
                    <a14:imgProps xmlns="" xmlns:a14="http://schemas.microsoft.com/office/drawing/2010/main">
                      <a14:imgLayer r:embed="rId10">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11" cstate="print">
                <a:extLst>
                  <a:ext uri="{BEBA8EAE-BF5A-486C-A8C5-ECC9F3942E4B}">
                    <a14:imgProps xmlns="" xmlns:a14="http://schemas.microsoft.com/office/drawing/2010/main">
                      <a14:imgLayer r:embed="rId12">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13" cstate="print">
                <a:extLst>
                  <a:ext uri="{BEBA8EAE-BF5A-486C-A8C5-ECC9F3942E4B}">
                    <a14:imgProps xmlns="" xmlns:a14="http://schemas.microsoft.com/office/drawing/2010/main">
                      <a14:imgLayer r:embed="rId14">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15" cstate="print">
                <a:extLst>
                  <a:ext uri="{BEBA8EAE-BF5A-486C-A8C5-ECC9F3942E4B}">
                    <a14:imgProps xmlns="" xmlns:a14="http://schemas.microsoft.com/office/drawing/2010/main">
                      <a14:imgLayer r:embed="rId16">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0" cstate="print"/>
            <a:srcRect t="12500"/>
            <a:stretch/>
          </p:blipFill>
          <p:spPr>
            <a:xfrm>
              <a:off x="7650775" y="3729799"/>
              <a:ext cx="782050" cy="868332"/>
            </a:xfrm>
            <a:prstGeom prst="rect">
              <a:avLst/>
            </a:prstGeom>
          </p:spPr>
        </p:pic>
      </p:grpSp>
    </p:spTree>
    <p:extLst>
      <p:ext uri="{BB962C8B-B14F-4D97-AF65-F5344CB8AC3E}">
        <p14:creationId xmlns="" xmlns:p14="http://schemas.microsoft.com/office/powerpoint/2010/main" val="142026850"/>
      </p:ext>
    </p:extLst>
  </p:cSld>
  <p:clrMap bg1="lt1" tx1="dk1" bg2="lt2" tx2="dk2" accent1="accent1" accent2="accent2" accent3="accent3" accent4="accent4" accent5="accent5" accent6="accent6" hlink="hlink" folHlink="folHlink"/>
  <p:sldLayoutIdLst>
    <p:sldLayoutId id="2147491151" r:id="rId1"/>
    <p:sldLayoutId id="2147491152" r:id="rId2"/>
    <p:sldLayoutId id="2147491153" r:id="rId3"/>
  </p:sldLayoutIdLst>
  <p:txStyles>
    <p:titleStyle>
      <a:lvl1pPr algn="l" defTabSz="557199" rtl="0" eaLnBrk="1" latinLnBrk="0" hangingPunct="1">
        <a:spcBef>
          <a:spcPct val="0"/>
        </a:spcBef>
        <a:buNone/>
        <a:defRPr sz="1705" b="1" kern="1200">
          <a:solidFill>
            <a:schemeClr val="tx1"/>
          </a:solidFill>
          <a:latin typeface="+mj-lt"/>
          <a:ea typeface="+mj-ea"/>
          <a:cs typeface="+mj-cs"/>
        </a:defRPr>
      </a:lvl1pPr>
    </p:titleStyle>
    <p:bodyStyle>
      <a:lvl1pPr marL="208949" indent="-208949" algn="l" defTabSz="557199" rtl="0" eaLnBrk="1" latinLnBrk="0" hangingPunct="1">
        <a:spcBef>
          <a:spcPct val="20000"/>
        </a:spcBef>
        <a:buFont typeface="Arial" panose="020B0604020202020204" pitchFamily="34" charset="0"/>
        <a:buChar char="•"/>
        <a:defRPr sz="1951" kern="1200">
          <a:solidFill>
            <a:schemeClr val="tx1"/>
          </a:solidFill>
          <a:latin typeface="+mn-lt"/>
          <a:ea typeface="+mn-ea"/>
          <a:cs typeface="+mn-cs"/>
        </a:defRPr>
      </a:lvl1pPr>
      <a:lvl2pPr marL="452723" indent="-174125" algn="l" defTabSz="557199" rtl="0" eaLnBrk="1" latinLnBrk="0" hangingPunct="1">
        <a:spcBef>
          <a:spcPct val="20000"/>
        </a:spcBef>
        <a:buFont typeface="Arial" panose="020B0604020202020204" pitchFamily="34" charset="0"/>
        <a:buChar char="–"/>
        <a:defRPr sz="1705" kern="1200">
          <a:solidFill>
            <a:schemeClr val="tx1"/>
          </a:solidFill>
          <a:latin typeface="+mn-lt"/>
          <a:ea typeface="+mn-ea"/>
          <a:cs typeface="+mn-cs"/>
        </a:defRPr>
      </a:lvl2pPr>
      <a:lvl3pPr marL="696499" indent="-139301" algn="l" defTabSz="557199" rtl="0" eaLnBrk="1" latinLnBrk="0" hangingPunct="1">
        <a:spcBef>
          <a:spcPct val="20000"/>
        </a:spcBef>
        <a:buFont typeface="Arial" panose="020B0604020202020204" pitchFamily="34" charset="0"/>
        <a:buChar char="•"/>
        <a:defRPr sz="1463" kern="1200">
          <a:solidFill>
            <a:schemeClr val="tx1"/>
          </a:solidFill>
          <a:latin typeface="+mn-lt"/>
          <a:ea typeface="+mn-ea"/>
          <a:cs typeface="+mn-cs"/>
        </a:defRPr>
      </a:lvl3pPr>
      <a:lvl4pPr marL="975098"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4pPr>
      <a:lvl5pPr marL="1253698"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5pPr>
      <a:lvl6pPr marL="1532296"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6pPr>
      <a:lvl7pPr marL="1810896"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7pPr>
      <a:lvl8pPr marL="2089494"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8pPr>
      <a:lvl9pPr marL="2368095" indent="-139301" algn="l" defTabSz="557199" rtl="0" eaLnBrk="1" latinLnBrk="0" hangingPunct="1">
        <a:spcBef>
          <a:spcPct val="20000"/>
        </a:spcBef>
        <a:buFont typeface="Arial" panose="020B0604020202020204" pitchFamily="34" charset="0"/>
        <a:buChar char="•"/>
        <a:defRPr sz="1219" kern="1200">
          <a:solidFill>
            <a:schemeClr val="tx1"/>
          </a:solidFill>
          <a:latin typeface="+mn-lt"/>
          <a:ea typeface="+mn-ea"/>
          <a:cs typeface="+mn-cs"/>
        </a:defRPr>
      </a:lvl9pPr>
    </p:bodyStyle>
    <p:otherStyle>
      <a:defPPr>
        <a:defRPr lang="en-US"/>
      </a:defPPr>
      <a:lvl1pPr marL="0" algn="l" defTabSz="557199" rtl="0" eaLnBrk="1" latinLnBrk="0" hangingPunct="1">
        <a:defRPr sz="1097" kern="1200">
          <a:solidFill>
            <a:schemeClr val="tx1"/>
          </a:solidFill>
          <a:latin typeface="+mn-lt"/>
          <a:ea typeface="+mn-ea"/>
          <a:cs typeface="+mn-cs"/>
        </a:defRPr>
      </a:lvl1pPr>
      <a:lvl2pPr marL="278600" algn="l" defTabSz="557199" rtl="0" eaLnBrk="1" latinLnBrk="0" hangingPunct="1">
        <a:defRPr sz="1097" kern="1200">
          <a:solidFill>
            <a:schemeClr val="tx1"/>
          </a:solidFill>
          <a:latin typeface="+mn-lt"/>
          <a:ea typeface="+mn-ea"/>
          <a:cs typeface="+mn-cs"/>
        </a:defRPr>
      </a:lvl2pPr>
      <a:lvl3pPr marL="557199" algn="l" defTabSz="557199" rtl="0" eaLnBrk="1" latinLnBrk="0" hangingPunct="1">
        <a:defRPr sz="1097" kern="1200">
          <a:solidFill>
            <a:schemeClr val="tx1"/>
          </a:solidFill>
          <a:latin typeface="+mn-lt"/>
          <a:ea typeface="+mn-ea"/>
          <a:cs typeface="+mn-cs"/>
        </a:defRPr>
      </a:lvl3pPr>
      <a:lvl4pPr marL="835798" algn="l" defTabSz="557199" rtl="0" eaLnBrk="1" latinLnBrk="0" hangingPunct="1">
        <a:defRPr sz="1097" kern="1200">
          <a:solidFill>
            <a:schemeClr val="tx1"/>
          </a:solidFill>
          <a:latin typeface="+mn-lt"/>
          <a:ea typeface="+mn-ea"/>
          <a:cs typeface="+mn-cs"/>
        </a:defRPr>
      </a:lvl4pPr>
      <a:lvl5pPr marL="1114397" algn="l" defTabSz="557199" rtl="0" eaLnBrk="1" latinLnBrk="0" hangingPunct="1">
        <a:defRPr sz="1097" kern="1200">
          <a:solidFill>
            <a:schemeClr val="tx1"/>
          </a:solidFill>
          <a:latin typeface="+mn-lt"/>
          <a:ea typeface="+mn-ea"/>
          <a:cs typeface="+mn-cs"/>
        </a:defRPr>
      </a:lvl5pPr>
      <a:lvl6pPr marL="1392996" algn="l" defTabSz="557199" rtl="0" eaLnBrk="1" latinLnBrk="0" hangingPunct="1">
        <a:defRPr sz="1097" kern="1200">
          <a:solidFill>
            <a:schemeClr val="tx1"/>
          </a:solidFill>
          <a:latin typeface="+mn-lt"/>
          <a:ea typeface="+mn-ea"/>
          <a:cs typeface="+mn-cs"/>
        </a:defRPr>
      </a:lvl6pPr>
      <a:lvl7pPr marL="1671597" algn="l" defTabSz="557199" rtl="0" eaLnBrk="1" latinLnBrk="0" hangingPunct="1">
        <a:defRPr sz="1097" kern="1200">
          <a:solidFill>
            <a:schemeClr val="tx1"/>
          </a:solidFill>
          <a:latin typeface="+mn-lt"/>
          <a:ea typeface="+mn-ea"/>
          <a:cs typeface="+mn-cs"/>
        </a:defRPr>
      </a:lvl7pPr>
      <a:lvl8pPr marL="1950195" algn="l" defTabSz="557199" rtl="0" eaLnBrk="1" latinLnBrk="0" hangingPunct="1">
        <a:defRPr sz="1097" kern="1200">
          <a:solidFill>
            <a:schemeClr val="tx1"/>
          </a:solidFill>
          <a:latin typeface="+mn-lt"/>
          <a:ea typeface="+mn-ea"/>
          <a:cs typeface="+mn-cs"/>
        </a:defRPr>
      </a:lvl8pPr>
      <a:lvl9pPr marL="2228795" algn="l" defTabSz="557199" rtl="0" eaLnBrk="1" latinLnBrk="0" hangingPunct="1">
        <a:defRPr sz="1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8"/>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5E31A717-D69F-4380-A121-931B7BCE9C09}" type="datetimeFigureOut">
              <a:rPr lang="en-US" smtClean="0">
                <a:solidFill>
                  <a:srgbClr val="000000">
                    <a:tint val="75000"/>
                  </a:srgbClr>
                </a:solidFill>
                <a:cs typeface="Arial" charset="0"/>
              </a:rPr>
              <a:pPr/>
              <a:t>10/19/2018</a:t>
            </a:fld>
            <a:endParaRPr lang="en-US">
              <a:solidFill>
                <a:srgbClr val="000000">
                  <a:tint val="75000"/>
                </a:srgbClr>
              </a:solidFill>
              <a:cs typeface="Arial" charset="0"/>
            </a:endParaRPr>
          </a:p>
        </p:txBody>
      </p:sp>
      <p:sp>
        <p:nvSpPr>
          <p:cNvPr id="5" name="Footer Placeholder 4"/>
          <p:cNvSpPr>
            <a:spLocks noGrp="1"/>
          </p:cNvSpPr>
          <p:nvPr>
            <p:ph type="ftr" sz="quarter" idx="3"/>
          </p:nvPr>
        </p:nvSpPr>
        <p:spPr>
          <a:xfrm>
            <a:off x="4165600" y="6356368"/>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srgbClr val="000000">
                  <a:tint val="75000"/>
                </a:srgbClr>
              </a:solidFill>
              <a:cs typeface="Arial" charset="0"/>
            </a:endParaRPr>
          </a:p>
        </p:txBody>
      </p:sp>
      <p:sp>
        <p:nvSpPr>
          <p:cNvPr id="6" name="Slide Number Placeholder 5"/>
          <p:cNvSpPr>
            <a:spLocks noGrp="1"/>
          </p:cNvSpPr>
          <p:nvPr>
            <p:ph type="sldNum" sz="quarter" idx="4"/>
          </p:nvPr>
        </p:nvSpPr>
        <p:spPr>
          <a:xfrm>
            <a:off x="8737600" y="6356368"/>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8C8F147-73FF-4D85-B324-6DF16A43EE06}" type="slidenum">
              <a:rPr lang="en-US" smtClean="0">
                <a:solidFill>
                  <a:srgbClr val="000000">
                    <a:tint val="75000"/>
                  </a:srgbClr>
                </a:solidFill>
                <a:cs typeface="Arial" charset="0"/>
              </a:rPr>
              <a:pPr/>
              <a:t>‹#›</a:t>
            </a:fld>
            <a:endParaRPr lang="en-US">
              <a:solidFill>
                <a:srgbClr val="000000">
                  <a:tint val="75000"/>
                </a:srgbClr>
              </a:solidFill>
              <a:cs typeface="Arial" charset="0"/>
            </a:endParaRPr>
          </a:p>
        </p:txBody>
      </p:sp>
      <p:pic>
        <p:nvPicPr>
          <p:cNvPr id="7" name="Picture 6"/>
          <p:cNvPicPr>
            <a:picLocks noChangeAspect="1"/>
          </p:cNvPicPr>
          <p:nvPr/>
        </p:nvPicPr>
        <p:blipFill rotWithShape="1">
          <a:blip r:embed="rId14"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solidFill>
                <a:srgbClr val="FFFFFF"/>
              </a:solidFill>
            </a:endParaRPr>
          </a:p>
        </p:txBody>
      </p:sp>
      <p:pic>
        <p:nvPicPr>
          <p:cNvPr id="23" name="Picture 22"/>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77"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3">
                  <a:solidFill>
                    <a:srgbClr val="FFFFFF"/>
                  </a:solidFill>
                </a:endParaRPr>
              </a:p>
            </p:txBody>
          </p:sp>
          <p:pic>
            <p:nvPicPr>
              <p:cNvPr id="28" name="Picture 27"/>
              <p:cNvPicPr>
                <a:picLocks noChangeAspect="1"/>
              </p:cNvPicPr>
              <p:nvPr/>
            </p:nvPicPr>
            <p:blipFill rotWithShape="1">
              <a:blip r:embed="rId16">
                <a:extLst>
                  <a:ext uri="{BEBA8EAE-BF5A-486C-A8C5-ECC9F3942E4B}">
                    <a14:imgProps xmlns="" xmlns:a14="http://schemas.microsoft.com/office/drawing/2010/main">
                      <a14:imgLayer r:embed="rId17">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18" cstate="print">
                <a:extLst>
                  <a:ext uri="{BEBA8EAE-BF5A-486C-A8C5-ECC9F3942E4B}">
                    <a14:imgProps xmlns="" xmlns:a14="http://schemas.microsoft.com/office/drawing/2010/main">
                      <a14:imgLayer r:embed="rId19">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20" cstate="print">
                <a:extLst>
                  <a:ext uri="{BEBA8EAE-BF5A-486C-A8C5-ECC9F3942E4B}">
                    <a14:imgProps xmlns="" xmlns:a14="http://schemas.microsoft.com/office/drawing/2010/main">
                      <a14:imgLayer r:embed="rId21">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22" cstate="print">
                <a:extLst>
                  <a:ext uri="{BEBA8EAE-BF5A-486C-A8C5-ECC9F3942E4B}">
                    <a14:imgProps xmlns="" xmlns:a14="http://schemas.microsoft.com/office/drawing/2010/main">
                      <a14:imgLayer r:embed="rId23">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24" cstate="print">
                <a:extLst>
                  <a:ext uri="{BEBA8EAE-BF5A-486C-A8C5-ECC9F3942E4B}">
                    <a14:imgProps xmlns="" xmlns:a14="http://schemas.microsoft.com/office/drawing/2010/main">
                      <a14:imgLayer r:embed="rId25">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27"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9" cstate="print"/>
            <a:srcRect t="12500"/>
            <a:stretch/>
          </p:blipFill>
          <p:spPr>
            <a:xfrm>
              <a:off x="7650775" y="3729799"/>
              <a:ext cx="782050" cy="868332"/>
            </a:xfrm>
            <a:prstGeom prst="rect">
              <a:avLst/>
            </a:prstGeom>
          </p:spPr>
        </p:pic>
      </p:grpSp>
    </p:spTree>
    <p:extLst>
      <p:ext uri="{BB962C8B-B14F-4D97-AF65-F5344CB8AC3E}">
        <p14:creationId xmlns="" xmlns:p14="http://schemas.microsoft.com/office/powerpoint/2010/main" val="1630939027"/>
      </p:ext>
    </p:extLst>
  </p:cSld>
  <p:clrMap bg1="lt1" tx1="dk1" bg2="lt2" tx2="dk2" accent1="accent1" accent2="accent2" accent3="accent3" accent4="accent4" accent5="accent5" accent6="accent6" hlink="hlink" folHlink="folHlink"/>
  <p:sldLayoutIdLst>
    <p:sldLayoutId id="2147491155" r:id="rId1"/>
    <p:sldLayoutId id="2147491156" r:id="rId2"/>
    <p:sldLayoutId id="2147491157" r:id="rId3"/>
    <p:sldLayoutId id="2147491158" r:id="rId4"/>
    <p:sldLayoutId id="2147491164" r:id="rId5"/>
    <p:sldLayoutId id="2147491166" r:id="rId6"/>
    <p:sldLayoutId id="2147491189" r:id="rId7"/>
    <p:sldLayoutId id="2147491120" r:id="rId8"/>
    <p:sldLayoutId id="2147491125" r:id="rId9"/>
    <p:sldLayoutId id="2147491223" r:id="rId10"/>
    <p:sldLayoutId id="2147491224" r:id="rId11"/>
    <p:sldLayoutId id="2147491225" r:id="rId12"/>
  </p:sldLayoutIdLst>
  <p:txStyles>
    <p:titleStyle>
      <a:lvl1pPr algn="l" defTabSz="514350" rtl="0" eaLnBrk="1" latinLnBrk="0" hangingPunct="1">
        <a:spcBef>
          <a:spcPct val="0"/>
        </a:spcBef>
        <a:buNone/>
        <a:defRPr sz="1575" b="1" kern="1200">
          <a:solidFill>
            <a:schemeClr val="tx1"/>
          </a:solidFill>
          <a:latin typeface="+mj-lt"/>
          <a:ea typeface="+mj-ea"/>
          <a:cs typeface="+mj-cs"/>
        </a:defRPr>
      </a:lvl1pPr>
    </p:titleStyle>
    <p:bodyStyle>
      <a:lvl1pPr marL="192882" indent="-192882"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9" indent="-128589" algn="l" defTabSz="51435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112"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6" algn="l" defTabSz="514350" rtl="0" eaLnBrk="1" latinLnBrk="0" hangingPunct="1">
        <a:defRPr sz="1013" kern="1200">
          <a:solidFill>
            <a:schemeClr val="tx1"/>
          </a:solidFill>
          <a:latin typeface="+mn-lt"/>
          <a:ea typeface="+mn-ea"/>
          <a:cs typeface="+mn-cs"/>
        </a:defRPr>
      </a:lvl4pPr>
      <a:lvl5pPr marL="1028701"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1" algn="l" defTabSz="514350" rtl="0" eaLnBrk="1" latinLnBrk="0" hangingPunct="1">
        <a:defRPr sz="1013" kern="1200">
          <a:solidFill>
            <a:schemeClr val="tx1"/>
          </a:solidFill>
          <a:latin typeface="+mn-lt"/>
          <a:ea typeface="+mn-ea"/>
          <a:cs typeface="+mn-cs"/>
        </a:defRPr>
      </a:lvl7pPr>
      <a:lvl8pPr marL="1800226" algn="l" defTabSz="514350" rtl="0" eaLnBrk="1" latinLnBrk="0" hangingPunct="1">
        <a:defRPr sz="1013" kern="1200">
          <a:solidFill>
            <a:schemeClr val="tx1"/>
          </a:solidFill>
          <a:latin typeface="+mn-lt"/>
          <a:ea typeface="+mn-ea"/>
          <a:cs typeface="+mn-cs"/>
        </a:defRPr>
      </a:lvl8pPr>
      <a:lvl9pPr marL="2057399"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410"/>
            <a:ext cx="284480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5E31A717-D69F-4380-A121-931B7BCE9C09}" type="datetimeFigureOut">
              <a:rPr lang="en-US" smtClean="0">
                <a:solidFill>
                  <a:srgbClr val="000000">
                    <a:tint val="75000"/>
                  </a:srgbClr>
                </a:solidFill>
              </a:rPr>
              <a:pPr/>
              <a:t>10/19/2018</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410"/>
            <a:ext cx="38608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410"/>
            <a:ext cx="28448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A8C8F147-73FF-4D85-B324-6DF16A43EE06}"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p:nvPicPr>
        <p:blipFill rotWithShape="1">
          <a:blip r:embed="rId9"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151">
              <a:solidFill>
                <a:srgbClr val="FFFFFF"/>
              </a:solidFill>
            </a:endParaRPr>
          </a:p>
        </p:txBody>
      </p:sp>
      <p:pic>
        <p:nvPicPr>
          <p:cNvPr id="23" name="Picture 22"/>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65"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AU" sz="1535">
                  <a:solidFill>
                    <a:srgbClr val="FFFFFF"/>
                  </a:solidFill>
                </a:endParaRPr>
              </a:p>
            </p:txBody>
          </p:sp>
          <p:pic>
            <p:nvPicPr>
              <p:cNvPr id="28" name="Picture 27"/>
              <p:cNvPicPr>
                <a:picLocks noChangeAspect="1"/>
              </p:cNvPicPr>
              <p:nvPr/>
            </p:nvPicPr>
            <p:blipFill rotWithShape="1">
              <a:blip r:embed="rId11">
                <a:extLst>
                  <a:ext uri="{BEBA8EAE-BF5A-486C-A8C5-ECC9F3942E4B}">
                    <a14:imgProps xmlns="" xmlns:a14="http://schemas.microsoft.com/office/drawing/2010/main">
                      <a14:imgLayer r:embed="rId12">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13" cstate="print">
                <a:extLst>
                  <a:ext uri="{BEBA8EAE-BF5A-486C-A8C5-ECC9F3942E4B}">
                    <a14:imgProps xmlns="" xmlns:a14="http://schemas.microsoft.com/office/drawing/2010/main">
                      <a14:imgLayer r:embed="rId14">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15" cstate="print">
                <a:extLst>
                  <a:ext uri="{BEBA8EAE-BF5A-486C-A8C5-ECC9F3942E4B}">
                    <a14:imgProps xmlns="" xmlns:a14="http://schemas.microsoft.com/office/drawing/2010/main">
                      <a14:imgLayer r:embed="rId16">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17" cstate="print">
                <a:extLst>
                  <a:ext uri="{BEBA8EAE-BF5A-486C-A8C5-ECC9F3942E4B}">
                    <a14:imgProps xmlns="" xmlns:a14="http://schemas.microsoft.com/office/drawing/2010/main">
                      <a14:imgLayer r:embed="rId18">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19" cstate="print">
                <a:extLst>
                  <a:ext uri="{BEBA8EAE-BF5A-486C-A8C5-ECC9F3942E4B}">
                    <a14:imgProps xmlns="" xmlns:a14="http://schemas.microsoft.com/office/drawing/2010/main">
                      <a14:imgLayer r:embed="rId20">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4" cstate="print"/>
            <a:srcRect t="12500"/>
            <a:stretch/>
          </p:blipFill>
          <p:spPr>
            <a:xfrm>
              <a:off x="7650775" y="3729799"/>
              <a:ext cx="782050" cy="868332"/>
            </a:xfrm>
            <a:prstGeom prst="rect">
              <a:avLst/>
            </a:prstGeom>
          </p:spPr>
        </p:pic>
      </p:grpSp>
      <p:sp>
        <p:nvSpPr>
          <p:cNvPr id="22" name="TextBox 21">
            <a:extLst>
              <a:ext uri="{FF2B5EF4-FFF2-40B4-BE49-F238E27FC236}">
                <a16:creationId xmlns:a16="http://schemas.microsoft.com/office/drawing/2014/main" xmlns="" id="{70973A4A-DE07-425E-8E43-EEFA8B06572A}"/>
              </a:ext>
            </a:extLst>
          </p:cNvPr>
          <p:cNvSpPr txBox="1"/>
          <p:nvPr userDrawn="1"/>
        </p:nvSpPr>
        <p:spPr>
          <a:xfrm>
            <a:off x="0" y="6634862"/>
            <a:ext cx="1459054" cy="230832"/>
          </a:xfrm>
          <a:prstGeom prst="rect">
            <a:avLst/>
          </a:prstGeom>
          <a:noFill/>
        </p:spPr>
        <p:txBody>
          <a:bodyPr wrap="none" rtlCol="0">
            <a:spAutoFit/>
          </a:bodyPr>
          <a:lstStyle/>
          <a:p>
            <a:r>
              <a:rPr lang="id-ID" sz="900" dirty="0"/>
              <a:t>doddyafianto@gmail.com</a:t>
            </a:r>
          </a:p>
        </p:txBody>
      </p:sp>
    </p:spTree>
    <p:extLst>
      <p:ext uri="{BB962C8B-B14F-4D97-AF65-F5344CB8AC3E}">
        <p14:creationId xmlns="" xmlns:p14="http://schemas.microsoft.com/office/powerpoint/2010/main" val="2828878705"/>
      </p:ext>
    </p:extLst>
  </p:cSld>
  <p:clrMap bg1="lt1" tx1="dk1" bg2="lt2" tx2="dk2" accent1="accent1" accent2="accent2" accent3="accent3" accent4="accent4" accent5="accent5" accent6="accent6" hlink="hlink" folHlink="folHlink"/>
  <p:sldLayoutIdLst>
    <p:sldLayoutId id="2147491177" r:id="rId1"/>
    <p:sldLayoutId id="2147491178" r:id="rId2"/>
    <p:sldLayoutId id="2147491179" r:id="rId3"/>
    <p:sldLayoutId id="2147491180" r:id="rId4"/>
    <p:sldLayoutId id="2147491182" r:id="rId5"/>
    <p:sldLayoutId id="2147491183" r:id="rId6"/>
    <p:sldLayoutId id="2147491184" r:id="rId7"/>
  </p:sldLayoutIdLst>
  <p:txStyles>
    <p:titleStyle>
      <a:lvl1pPr algn="l" defTabSz="474796" rtl="0" eaLnBrk="1" latinLnBrk="0" hangingPunct="1">
        <a:spcBef>
          <a:spcPct val="0"/>
        </a:spcBef>
        <a:buNone/>
        <a:defRPr sz="1455" b="1" kern="1200">
          <a:solidFill>
            <a:schemeClr val="tx1"/>
          </a:solidFill>
          <a:latin typeface="+mj-lt"/>
          <a:ea typeface="+mj-ea"/>
          <a:cs typeface="+mj-cs"/>
        </a:defRPr>
      </a:lvl1pPr>
    </p:titleStyle>
    <p:bodyStyle>
      <a:lvl1pPr marL="178049" indent="-178049" algn="l" defTabSz="474796" rtl="0" eaLnBrk="1" latinLnBrk="0" hangingPunct="1">
        <a:spcBef>
          <a:spcPct val="20000"/>
        </a:spcBef>
        <a:buFont typeface="Arial" panose="020B0604020202020204" pitchFamily="34" charset="0"/>
        <a:buChar char="•"/>
        <a:defRPr sz="1663" kern="1200">
          <a:solidFill>
            <a:schemeClr val="tx1"/>
          </a:solidFill>
          <a:latin typeface="+mn-lt"/>
          <a:ea typeface="+mn-ea"/>
          <a:cs typeface="+mn-cs"/>
        </a:defRPr>
      </a:lvl1pPr>
      <a:lvl2pPr marL="385773" indent="-148374" algn="l" defTabSz="474796" rtl="0" eaLnBrk="1" latinLnBrk="0" hangingPunct="1">
        <a:spcBef>
          <a:spcPct val="20000"/>
        </a:spcBef>
        <a:buFont typeface="Arial" panose="020B0604020202020204" pitchFamily="34" charset="0"/>
        <a:buChar char="–"/>
        <a:defRPr sz="1455" kern="1200">
          <a:solidFill>
            <a:schemeClr val="tx1"/>
          </a:solidFill>
          <a:latin typeface="+mn-lt"/>
          <a:ea typeface="+mn-ea"/>
          <a:cs typeface="+mn-cs"/>
        </a:defRPr>
      </a:lvl2pPr>
      <a:lvl3pPr marL="593496" indent="-118700" algn="l" defTabSz="474796" rtl="0" eaLnBrk="1" latinLnBrk="0" hangingPunct="1">
        <a:spcBef>
          <a:spcPct val="20000"/>
        </a:spcBef>
        <a:buFont typeface="Arial" panose="020B0604020202020204" pitchFamily="34" charset="0"/>
        <a:buChar char="•"/>
        <a:defRPr sz="1247" kern="1200">
          <a:solidFill>
            <a:schemeClr val="tx1"/>
          </a:solidFill>
          <a:latin typeface="+mn-lt"/>
          <a:ea typeface="+mn-ea"/>
          <a:cs typeface="+mn-cs"/>
        </a:defRPr>
      </a:lvl3pPr>
      <a:lvl4pPr marL="830894"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4pPr>
      <a:lvl5pPr marL="1068292"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5pPr>
      <a:lvl6pPr marL="1305690"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6pPr>
      <a:lvl7pPr marL="1543089"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7pPr>
      <a:lvl8pPr marL="1780487"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8pPr>
      <a:lvl9pPr marL="2017886" indent="-118700" algn="l" defTabSz="474796"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9pPr>
    </p:bodyStyle>
    <p:otherStyle>
      <a:defPPr>
        <a:defRPr lang="en-US"/>
      </a:defPPr>
      <a:lvl1pPr marL="0" algn="l" defTabSz="474796" rtl="0" eaLnBrk="1" latinLnBrk="0" hangingPunct="1">
        <a:defRPr sz="935" kern="1200">
          <a:solidFill>
            <a:schemeClr val="tx1"/>
          </a:solidFill>
          <a:latin typeface="+mn-lt"/>
          <a:ea typeface="+mn-ea"/>
          <a:cs typeface="+mn-cs"/>
        </a:defRPr>
      </a:lvl1pPr>
      <a:lvl2pPr marL="237398" algn="l" defTabSz="474796" rtl="0" eaLnBrk="1" latinLnBrk="0" hangingPunct="1">
        <a:defRPr sz="935" kern="1200">
          <a:solidFill>
            <a:schemeClr val="tx1"/>
          </a:solidFill>
          <a:latin typeface="+mn-lt"/>
          <a:ea typeface="+mn-ea"/>
          <a:cs typeface="+mn-cs"/>
        </a:defRPr>
      </a:lvl2pPr>
      <a:lvl3pPr marL="474796" algn="l" defTabSz="474796" rtl="0" eaLnBrk="1" latinLnBrk="0" hangingPunct="1">
        <a:defRPr sz="935" kern="1200">
          <a:solidFill>
            <a:schemeClr val="tx1"/>
          </a:solidFill>
          <a:latin typeface="+mn-lt"/>
          <a:ea typeface="+mn-ea"/>
          <a:cs typeface="+mn-cs"/>
        </a:defRPr>
      </a:lvl3pPr>
      <a:lvl4pPr marL="712196" algn="l" defTabSz="474796" rtl="0" eaLnBrk="1" latinLnBrk="0" hangingPunct="1">
        <a:defRPr sz="935" kern="1200">
          <a:solidFill>
            <a:schemeClr val="tx1"/>
          </a:solidFill>
          <a:latin typeface="+mn-lt"/>
          <a:ea typeface="+mn-ea"/>
          <a:cs typeface="+mn-cs"/>
        </a:defRPr>
      </a:lvl4pPr>
      <a:lvl5pPr marL="949594" algn="l" defTabSz="474796" rtl="0" eaLnBrk="1" latinLnBrk="0" hangingPunct="1">
        <a:defRPr sz="935" kern="1200">
          <a:solidFill>
            <a:schemeClr val="tx1"/>
          </a:solidFill>
          <a:latin typeface="+mn-lt"/>
          <a:ea typeface="+mn-ea"/>
          <a:cs typeface="+mn-cs"/>
        </a:defRPr>
      </a:lvl5pPr>
      <a:lvl6pPr marL="1186992" algn="l" defTabSz="474796" rtl="0" eaLnBrk="1" latinLnBrk="0" hangingPunct="1">
        <a:defRPr sz="935" kern="1200">
          <a:solidFill>
            <a:schemeClr val="tx1"/>
          </a:solidFill>
          <a:latin typeface="+mn-lt"/>
          <a:ea typeface="+mn-ea"/>
          <a:cs typeface="+mn-cs"/>
        </a:defRPr>
      </a:lvl6pPr>
      <a:lvl7pPr marL="1424390" algn="l" defTabSz="474796" rtl="0" eaLnBrk="1" latinLnBrk="0" hangingPunct="1">
        <a:defRPr sz="935" kern="1200">
          <a:solidFill>
            <a:schemeClr val="tx1"/>
          </a:solidFill>
          <a:latin typeface="+mn-lt"/>
          <a:ea typeface="+mn-ea"/>
          <a:cs typeface="+mn-cs"/>
        </a:defRPr>
      </a:lvl7pPr>
      <a:lvl8pPr marL="1661788" algn="l" defTabSz="474796" rtl="0" eaLnBrk="1" latinLnBrk="0" hangingPunct="1">
        <a:defRPr sz="935" kern="1200">
          <a:solidFill>
            <a:schemeClr val="tx1"/>
          </a:solidFill>
          <a:latin typeface="+mn-lt"/>
          <a:ea typeface="+mn-ea"/>
          <a:cs typeface="+mn-cs"/>
        </a:defRPr>
      </a:lvl8pPr>
      <a:lvl9pPr marL="1899186" algn="l" defTabSz="474796" rtl="0" eaLnBrk="1" latinLnBrk="0" hangingPunct="1">
        <a:defRPr sz="93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533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8"/>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5E31A717-D69F-4380-A121-931B7BCE9C09}" type="datetimeFigureOut">
              <a:rPr lang="en-US" smtClean="0">
                <a:solidFill>
                  <a:srgbClr val="000000">
                    <a:tint val="75000"/>
                  </a:srgbClr>
                </a:solidFill>
                <a:cs typeface="Arial" charset="0"/>
              </a:rPr>
              <a:pPr/>
              <a:t>10/19/2018</a:t>
            </a:fld>
            <a:endParaRPr lang="en-US">
              <a:solidFill>
                <a:srgbClr val="000000">
                  <a:tint val="75000"/>
                </a:srgbClr>
              </a:solidFill>
              <a:cs typeface="Arial" charset="0"/>
            </a:endParaRPr>
          </a:p>
        </p:txBody>
      </p:sp>
      <p:sp>
        <p:nvSpPr>
          <p:cNvPr id="5" name="Footer Placeholder 4"/>
          <p:cNvSpPr>
            <a:spLocks noGrp="1"/>
          </p:cNvSpPr>
          <p:nvPr>
            <p:ph type="ftr" sz="quarter" idx="3"/>
          </p:nvPr>
        </p:nvSpPr>
        <p:spPr>
          <a:xfrm>
            <a:off x="4165600" y="6356368"/>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srgbClr val="000000">
                  <a:tint val="75000"/>
                </a:srgbClr>
              </a:solidFill>
              <a:cs typeface="Arial" charset="0"/>
            </a:endParaRPr>
          </a:p>
        </p:txBody>
      </p:sp>
      <p:sp>
        <p:nvSpPr>
          <p:cNvPr id="6" name="Slide Number Placeholder 5"/>
          <p:cNvSpPr>
            <a:spLocks noGrp="1"/>
          </p:cNvSpPr>
          <p:nvPr>
            <p:ph type="sldNum" sz="quarter" idx="4"/>
          </p:nvPr>
        </p:nvSpPr>
        <p:spPr>
          <a:xfrm>
            <a:off x="8737600" y="6356368"/>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8C8F147-73FF-4D85-B324-6DF16A43EE06}" type="slidenum">
              <a:rPr lang="en-US" smtClean="0">
                <a:solidFill>
                  <a:srgbClr val="000000">
                    <a:tint val="75000"/>
                  </a:srgbClr>
                </a:solidFill>
                <a:cs typeface="Arial" charset="0"/>
              </a:rPr>
              <a:pPr/>
              <a:t>‹#›</a:t>
            </a:fld>
            <a:endParaRPr lang="en-US">
              <a:solidFill>
                <a:srgbClr val="000000">
                  <a:tint val="75000"/>
                </a:srgbClr>
              </a:solidFill>
              <a:cs typeface="Arial" charset="0"/>
            </a:endParaRPr>
          </a:p>
        </p:txBody>
      </p:sp>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l="76500" r="4938"/>
          <a:stretch/>
        </p:blipFill>
        <p:spPr>
          <a:xfrm>
            <a:off x="10024328" y="290726"/>
            <a:ext cx="1582009" cy="789994"/>
          </a:xfrm>
          <a:prstGeom prst="rect">
            <a:avLst/>
          </a:prstGeom>
          <a:ln>
            <a:noFill/>
          </a:ln>
        </p:spPr>
      </p:pic>
      <p:sp>
        <p:nvSpPr>
          <p:cNvPr id="8" name="Flowchart: Process 7"/>
          <p:cNvSpPr/>
          <p:nvPr/>
        </p:nvSpPr>
        <p:spPr>
          <a:xfrm>
            <a:off x="0" y="1159159"/>
            <a:ext cx="12192000" cy="36000"/>
          </a:xfrm>
          <a:prstGeom prst="flowChartProcess">
            <a:avLst/>
          </a:prstGeom>
          <a:gradFill>
            <a:gsLst>
              <a:gs pos="100000">
                <a:schemeClr val="bg1"/>
              </a:gs>
              <a:gs pos="0">
                <a:srgbClr val="0070C0"/>
              </a:gs>
              <a:gs pos="78000">
                <a:schemeClr val="bg1"/>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solidFill>
                <a:srgbClr val="FFFFFF"/>
              </a:solidFill>
            </a:endParaRPr>
          </a:p>
        </p:txBody>
      </p:sp>
      <p:pic>
        <p:nvPicPr>
          <p:cNvPr id="23" name="Picture 22"/>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630250" y="716236"/>
            <a:ext cx="429399" cy="393515"/>
          </a:xfrm>
          <a:prstGeom prst="rect">
            <a:avLst/>
          </a:prstGeom>
          <a:ln>
            <a:noFill/>
          </a:ln>
        </p:spPr>
      </p:pic>
      <p:grpSp>
        <p:nvGrpSpPr>
          <p:cNvPr id="24" name="Group 23"/>
          <p:cNvGrpSpPr/>
          <p:nvPr userDrawn="1"/>
        </p:nvGrpSpPr>
        <p:grpSpPr>
          <a:xfrm>
            <a:off x="-132077" y="-6483"/>
            <a:ext cx="10180321" cy="1089441"/>
            <a:chOff x="-381000" y="3729798"/>
            <a:chExt cx="8813826" cy="1137922"/>
          </a:xfrm>
        </p:grpSpPr>
        <p:grpSp>
          <p:nvGrpSpPr>
            <p:cNvPr id="25" name="Group 24"/>
            <p:cNvGrpSpPr/>
            <p:nvPr/>
          </p:nvGrpSpPr>
          <p:grpSpPr>
            <a:xfrm>
              <a:off x="-381000" y="3729798"/>
              <a:ext cx="8813826" cy="1137922"/>
              <a:chOff x="-381000" y="3729798"/>
              <a:chExt cx="8824136" cy="1137922"/>
            </a:xfrm>
          </p:grpSpPr>
          <p:sp>
            <p:nvSpPr>
              <p:cNvPr id="27" name="Rectangle 26"/>
              <p:cNvSpPr/>
              <p:nvPr/>
            </p:nvSpPr>
            <p:spPr>
              <a:xfrm>
                <a:off x="-284456" y="3733615"/>
                <a:ext cx="8727592" cy="1134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3">
                  <a:solidFill>
                    <a:srgbClr val="FFFFFF"/>
                  </a:solidFill>
                </a:endParaRPr>
              </a:p>
            </p:txBody>
          </p:sp>
          <p:pic>
            <p:nvPicPr>
              <p:cNvPr id="28" name="Picture 27"/>
              <p:cNvPicPr>
                <a:picLocks noChangeAspect="1"/>
              </p:cNvPicPr>
              <p:nvPr/>
            </p:nvPicPr>
            <p:blipFill rotWithShape="1">
              <a:blip r:embed="rId7">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rcRect t="17010"/>
              <a:stretch/>
            </p:blipFill>
            <p:spPr>
              <a:xfrm>
                <a:off x="-284456" y="3733614"/>
                <a:ext cx="1174884" cy="1134106"/>
              </a:xfrm>
              <a:prstGeom prst="rect">
                <a:avLst/>
              </a:prstGeom>
            </p:spPr>
          </p:pic>
          <p:pic>
            <p:nvPicPr>
              <p:cNvPr id="29" name="Picture 28"/>
              <p:cNvPicPr>
                <a:picLocks noChangeAspect="1"/>
              </p:cNvPicPr>
              <p:nvPr/>
            </p:nvPicPr>
            <p:blipFill>
              <a:blip r:embed="rId9" cstate="print">
                <a:extLst>
                  <a:ext uri="{BEBA8EAE-BF5A-486C-A8C5-ECC9F3942E4B}">
                    <a14:imgProps xmlns="" xmlns:a14="http://schemas.microsoft.com/office/drawing/2010/main">
                      <a14:imgLayer r:embed="rId10">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48467" y="3736348"/>
                <a:ext cx="1068467" cy="861783"/>
              </a:xfrm>
              <a:prstGeom prst="rect">
                <a:avLst/>
              </a:prstGeom>
            </p:spPr>
          </p:pic>
          <p:pic>
            <p:nvPicPr>
              <p:cNvPr id="30" name="Picture 29"/>
              <p:cNvPicPr>
                <a:picLocks noChangeAspect="1"/>
              </p:cNvPicPr>
              <p:nvPr/>
            </p:nvPicPr>
            <p:blipFill>
              <a:blip r:embed="rId11" cstate="print">
                <a:extLst>
                  <a:ext uri="{BEBA8EAE-BF5A-486C-A8C5-ECC9F3942E4B}">
                    <a14:imgProps xmlns="" xmlns:a14="http://schemas.microsoft.com/office/drawing/2010/main">
                      <a14:imgLayer r:embed="rId12">
                        <a14:imgEffect>
                          <a14:colorTemperature colorTemp="112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90428" y="3733612"/>
                <a:ext cx="1158039" cy="867254"/>
              </a:xfrm>
              <a:prstGeom prst="rect">
                <a:avLst/>
              </a:prstGeom>
            </p:spPr>
          </p:pic>
          <p:pic>
            <p:nvPicPr>
              <p:cNvPr id="31" name="Picture 30"/>
              <p:cNvPicPr>
                <a:picLocks noChangeAspect="1"/>
              </p:cNvPicPr>
              <p:nvPr/>
            </p:nvPicPr>
            <p:blipFill rotWithShape="1">
              <a:blip r:embed="rId13" cstate="print">
                <a:extLst>
                  <a:ext uri="{BEBA8EAE-BF5A-486C-A8C5-ECC9F3942E4B}">
                    <a14:imgProps xmlns="" xmlns:a14="http://schemas.microsoft.com/office/drawing/2010/main">
                      <a14:imgLayer r:embed="rId14">
                        <a14:imgEffect>
                          <a14:brightnessContrast bright="-20000" contrast="40000"/>
                        </a14:imgEffect>
                      </a14:imgLayer>
                    </a14:imgProps>
                  </a:ext>
                  <a:ext uri="{28A0092B-C50C-407E-A947-70E740481C1C}">
                    <a14:useLocalDpi xmlns="" xmlns:a14="http://schemas.microsoft.com/office/drawing/2010/main" val="0"/>
                  </a:ext>
                </a:extLst>
              </a:blip>
              <a:srcRect b="7325"/>
              <a:stretch/>
            </p:blipFill>
            <p:spPr>
              <a:xfrm>
                <a:off x="4674293" y="3733613"/>
                <a:ext cx="1122655" cy="890965"/>
              </a:xfrm>
              <a:prstGeom prst="rect">
                <a:avLst/>
              </a:prstGeom>
            </p:spPr>
          </p:pic>
          <p:pic>
            <p:nvPicPr>
              <p:cNvPr id="32" name="Picture 31"/>
              <p:cNvPicPr>
                <a:picLocks noChangeAspect="1"/>
              </p:cNvPicPr>
              <p:nvPr/>
            </p:nvPicPr>
            <p:blipFill rotWithShape="1">
              <a:blip r:embed="rId15" cstate="print">
                <a:extLst>
                  <a:ext uri="{BEBA8EAE-BF5A-486C-A8C5-ECC9F3942E4B}">
                    <a14:imgProps xmlns="" xmlns:a14="http://schemas.microsoft.com/office/drawing/2010/main">
                      <a14:imgLayer r:embed="rId16">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20746" r="25246"/>
              <a:stretch/>
            </p:blipFill>
            <p:spPr>
              <a:xfrm>
                <a:off x="6893182" y="3729799"/>
                <a:ext cx="766988" cy="873412"/>
              </a:xfrm>
              <a:prstGeom prst="rect">
                <a:avLst/>
              </a:prstGeom>
            </p:spPr>
          </p:pic>
          <p:pic>
            <p:nvPicPr>
              <p:cNvPr id="33" name="Picture 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81000" y="3800920"/>
                <a:ext cx="1377631" cy="889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5770528" y="3729798"/>
                <a:ext cx="1143000" cy="894779"/>
              </a:xfrm>
              <a:prstGeom prst="rect">
                <a:avLst/>
              </a:prstGeom>
            </p:spPr>
          </p:pic>
          <p:pic>
            <p:nvPicPr>
              <p:cNvPr id="35" name="Picture 34"/>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116935" y="3733613"/>
                <a:ext cx="1627810" cy="878494"/>
              </a:xfrm>
              <a:prstGeom prst="rect">
                <a:avLst/>
              </a:prstGeom>
            </p:spPr>
          </p:pic>
        </p:grpSp>
        <p:pic>
          <p:nvPicPr>
            <p:cNvPr id="26" name="Picture 25"/>
            <p:cNvPicPr>
              <a:picLocks noChangeAspect="1"/>
            </p:cNvPicPr>
            <p:nvPr/>
          </p:nvPicPr>
          <p:blipFill rotWithShape="1">
            <a:blip r:embed="rId20" cstate="print"/>
            <a:srcRect t="12500"/>
            <a:stretch/>
          </p:blipFill>
          <p:spPr>
            <a:xfrm>
              <a:off x="7650775" y="3729799"/>
              <a:ext cx="782050" cy="868332"/>
            </a:xfrm>
            <a:prstGeom prst="rect">
              <a:avLst/>
            </a:prstGeom>
          </p:spPr>
        </p:pic>
      </p:grpSp>
      <p:sp>
        <p:nvSpPr>
          <p:cNvPr id="22" name="TextBox 21">
            <a:extLst>
              <a:ext uri="{FF2B5EF4-FFF2-40B4-BE49-F238E27FC236}">
                <a16:creationId xmlns:a16="http://schemas.microsoft.com/office/drawing/2014/main" xmlns="" id="{C7B5C0B1-6AEF-43D3-BF64-1FF0FACDBE9D}"/>
              </a:ext>
            </a:extLst>
          </p:cNvPr>
          <p:cNvSpPr txBox="1"/>
          <p:nvPr userDrawn="1"/>
        </p:nvSpPr>
        <p:spPr>
          <a:xfrm>
            <a:off x="0" y="6634862"/>
            <a:ext cx="1459054" cy="230832"/>
          </a:xfrm>
          <a:prstGeom prst="rect">
            <a:avLst/>
          </a:prstGeom>
          <a:noFill/>
        </p:spPr>
        <p:txBody>
          <a:bodyPr wrap="none" rtlCol="0">
            <a:spAutoFit/>
          </a:bodyPr>
          <a:lstStyle/>
          <a:p>
            <a:r>
              <a:rPr lang="id-ID" sz="900" dirty="0"/>
              <a:t>doddyafianto@gmail.com</a:t>
            </a:r>
          </a:p>
        </p:txBody>
      </p:sp>
    </p:spTree>
    <p:extLst>
      <p:ext uri="{BB962C8B-B14F-4D97-AF65-F5344CB8AC3E}">
        <p14:creationId xmlns="" xmlns:p14="http://schemas.microsoft.com/office/powerpoint/2010/main" val="2485087320"/>
      </p:ext>
    </p:extLst>
  </p:cSld>
  <p:clrMap bg1="lt1" tx1="dk1" bg2="lt2" tx2="dk2" accent1="accent1" accent2="accent2" accent3="accent3" accent4="accent4" accent5="accent5" accent6="accent6" hlink="hlink" folHlink="folHlink"/>
  <p:sldLayoutIdLst>
    <p:sldLayoutId id="2147491186" r:id="rId1"/>
    <p:sldLayoutId id="2147491187" r:id="rId2"/>
    <p:sldLayoutId id="2147491188" r:id="rId3"/>
  </p:sldLayoutIdLst>
  <p:txStyles>
    <p:titleStyle>
      <a:lvl1pPr algn="l" defTabSz="514350" rtl="0" eaLnBrk="1" latinLnBrk="0" hangingPunct="1">
        <a:spcBef>
          <a:spcPct val="0"/>
        </a:spcBef>
        <a:buNone/>
        <a:defRPr sz="1575" b="1" kern="1200">
          <a:solidFill>
            <a:schemeClr val="tx1"/>
          </a:solidFill>
          <a:latin typeface="+mj-lt"/>
          <a:ea typeface="+mj-ea"/>
          <a:cs typeface="+mj-cs"/>
        </a:defRPr>
      </a:lvl1pPr>
    </p:titleStyle>
    <p:bodyStyle>
      <a:lvl1pPr marL="192882" indent="-192882"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9" indent="-128589" algn="l" defTabSz="51435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112"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9"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6" algn="l" defTabSz="514350" rtl="0" eaLnBrk="1" latinLnBrk="0" hangingPunct="1">
        <a:defRPr sz="1013" kern="1200">
          <a:solidFill>
            <a:schemeClr val="tx1"/>
          </a:solidFill>
          <a:latin typeface="+mn-lt"/>
          <a:ea typeface="+mn-ea"/>
          <a:cs typeface="+mn-cs"/>
        </a:defRPr>
      </a:lvl4pPr>
      <a:lvl5pPr marL="1028701"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1" algn="l" defTabSz="514350" rtl="0" eaLnBrk="1" latinLnBrk="0" hangingPunct="1">
        <a:defRPr sz="1013" kern="1200">
          <a:solidFill>
            <a:schemeClr val="tx1"/>
          </a:solidFill>
          <a:latin typeface="+mn-lt"/>
          <a:ea typeface="+mn-ea"/>
          <a:cs typeface="+mn-cs"/>
        </a:defRPr>
      </a:lvl7pPr>
      <a:lvl8pPr marL="1800226" algn="l" defTabSz="514350" rtl="0" eaLnBrk="1" latinLnBrk="0" hangingPunct="1">
        <a:defRPr sz="1013" kern="1200">
          <a:solidFill>
            <a:schemeClr val="tx1"/>
          </a:solidFill>
          <a:latin typeface="+mn-lt"/>
          <a:ea typeface="+mn-ea"/>
          <a:cs typeface="+mn-cs"/>
        </a:defRPr>
      </a:lvl8pPr>
      <a:lvl9pPr marL="2057399"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2D0C2E1-47D2-4DB7-AEFB-14DECF170F1A}" type="slidenum">
              <a:rPr lang="id-ID" b="0">
                <a:latin typeface="Calibri" panose="020F0502020204030204" pitchFamily="34" charset="0"/>
                <a:cs typeface="Arial" panose="020B0604020202020204" pitchFamily="34" charset="0"/>
              </a:rPr>
              <a:pPr>
                <a:defRPr/>
              </a:pPr>
              <a:t>‹#›</a:t>
            </a:fld>
            <a:endParaRPr lang="id-ID" b="0">
              <a:latin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084416428"/>
      </p:ext>
    </p:extLst>
  </p:cSld>
  <p:clrMap bg1="lt1" tx1="dk1" bg2="lt2" tx2="dk2" accent1="accent1" accent2="accent2" accent3="accent3" accent4="accent4" accent5="accent5" accent6="accent6" hlink="hlink" folHlink="folHlink"/>
  <p:sldLayoutIdLst>
    <p:sldLayoutId id="2147491207" r:id="rId1"/>
    <p:sldLayoutId id="2147491208" r:id="rId2"/>
    <p:sldLayoutId id="2147491209" r:id="rId3"/>
    <p:sldLayoutId id="2147491210" r:id="rId4"/>
    <p:sldLayoutId id="2147491211" r:id="rId5"/>
    <p:sldLayoutId id="2147491212" r:id="rId6"/>
    <p:sldLayoutId id="2147491213" r:id="rId7"/>
    <p:sldLayoutId id="2147491214" r:id="rId8"/>
    <p:sldLayoutId id="2147491215" r:id="rId9"/>
    <p:sldLayoutId id="2147491216" r:id="rId10"/>
    <p:sldLayoutId id="2147491218" r:id="rId11"/>
    <p:sldLayoutId id="2147491219" r:id="rId12"/>
    <p:sldLayoutId id="2147491220" r:id="rId13"/>
    <p:sldLayoutId id="2147491221" r:id="rId14"/>
    <p:sldLayoutId id="2147491222" r:id="rId15"/>
  </p:sldLayoutIdLst>
  <p:txStyles>
    <p:titleStyle>
      <a:lvl1pPr algn="l" rtl="0" eaLnBrk="0" fontAlgn="base" latinLnBrk="1"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latinLnBrk="1" hangingPunct="0">
        <a:lnSpc>
          <a:spcPct val="90000"/>
        </a:lnSpc>
        <a:spcBef>
          <a:spcPct val="0"/>
        </a:spcBef>
        <a:spcAft>
          <a:spcPct val="0"/>
        </a:spcAft>
        <a:defRPr sz="4400">
          <a:solidFill>
            <a:schemeClr val="tx1"/>
          </a:solidFill>
          <a:latin typeface="Calibri Light" pitchFamily="34" charset="0"/>
        </a:defRPr>
      </a:lvl2pPr>
      <a:lvl3pPr algn="l" rtl="0" eaLnBrk="0" fontAlgn="base" latinLnBrk="1" hangingPunct="0">
        <a:lnSpc>
          <a:spcPct val="90000"/>
        </a:lnSpc>
        <a:spcBef>
          <a:spcPct val="0"/>
        </a:spcBef>
        <a:spcAft>
          <a:spcPct val="0"/>
        </a:spcAft>
        <a:defRPr sz="4400">
          <a:solidFill>
            <a:schemeClr val="tx1"/>
          </a:solidFill>
          <a:latin typeface="Calibri Light" pitchFamily="34" charset="0"/>
        </a:defRPr>
      </a:lvl3pPr>
      <a:lvl4pPr algn="l" rtl="0" eaLnBrk="0" fontAlgn="base" latinLnBrk="1" hangingPunct="0">
        <a:lnSpc>
          <a:spcPct val="90000"/>
        </a:lnSpc>
        <a:spcBef>
          <a:spcPct val="0"/>
        </a:spcBef>
        <a:spcAft>
          <a:spcPct val="0"/>
        </a:spcAft>
        <a:defRPr sz="4400">
          <a:solidFill>
            <a:schemeClr val="tx1"/>
          </a:solidFill>
          <a:latin typeface="Calibri Light" pitchFamily="34" charset="0"/>
        </a:defRPr>
      </a:lvl4pPr>
      <a:lvl5pPr algn="l" rtl="0" eaLnBrk="0" fontAlgn="base" latinLnBrk="1" hangingPunct="0">
        <a:lnSpc>
          <a:spcPct val="90000"/>
        </a:lnSpc>
        <a:spcBef>
          <a:spcPct val="0"/>
        </a:spcBef>
        <a:spcAft>
          <a:spcPct val="0"/>
        </a:spcAft>
        <a:defRPr sz="4400">
          <a:solidFill>
            <a:schemeClr val="tx1"/>
          </a:solidFill>
          <a:latin typeface="Calibri Light" pitchFamily="34" charset="0"/>
        </a:defRPr>
      </a:lvl5pPr>
      <a:lvl6pPr marL="457200" algn="l" rtl="0" fontAlgn="base" latinLnBrk="1">
        <a:lnSpc>
          <a:spcPct val="90000"/>
        </a:lnSpc>
        <a:spcBef>
          <a:spcPct val="0"/>
        </a:spcBef>
        <a:spcAft>
          <a:spcPct val="0"/>
        </a:spcAft>
        <a:defRPr sz="4400">
          <a:solidFill>
            <a:schemeClr val="tx1"/>
          </a:solidFill>
          <a:latin typeface="Calibri Light" pitchFamily="34" charset="0"/>
        </a:defRPr>
      </a:lvl6pPr>
      <a:lvl7pPr marL="914400" algn="l" rtl="0" fontAlgn="base" latinLnBrk="1">
        <a:lnSpc>
          <a:spcPct val="90000"/>
        </a:lnSpc>
        <a:spcBef>
          <a:spcPct val="0"/>
        </a:spcBef>
        <a:spcAft>
          <a:spcPct val="0"/>
        </a:spcAft>
        <a:defRPr sz="4400">
          <a:solidFill>
            <a:schemeClr val="tx1"/>
          </a:solidFill>
          <a:latin typeface="Calibri Light" pitchFamily="34" charset="0"/>
        </a:defRPr>
      </a:lvl7pPr>
      <a:lvl8pPr marL="1371600" algn="l" rtl="0" fontAlgn="base" latinLnBrk="1">
        <a:lnSpc>
          <a:spcPct val="90000"/>
        </a:lnSpc>
        <a:spcBef>
          <a:spcPct val="0"/>
        </a:spcBef>
        <a:spcAft>
          <a:spcPct val="0"/>
        </a:spcAft>
        <a:defRPr sz="4400">
          <a:solidFill>
            <a:schemeClr val="tx1"/>
          </a:solidFill>
          <a:latin typeface="Calibri Light" pitchFamily="34" charset="0"/>
        </a:defRPr>
      </a:lvl8pPr>
      <a:lvl9pPr marL="1828800" algn="l" rtl="0" fontAlgn="base" latinLnBrk="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latinLnBrk="1"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latinLnBrk="1"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latinLnBrk="1"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latinLnBrk="1"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latinLnBrk="1"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5.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image" Target="../media/image51.png"/><Relationship Id="rId21" Type="http://schemas.openxmlformats.org/officeDocument/2006/relationships/image" Target="../media/image69.png"/><Relationship Id="rId34" Type="http://schemas.openxmlformats.org/officeDocument/2006/relationships/image" Target="../media/image8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xmlns="" id="{AB819D9F-5475-421F-8692-C5984C9BEC4E}"/>
              </a:ext>
            </a:extLst>
          </p:cNvPr>
          <p:cNvSpPr>
            <a:spLocks noGrp="1"/>
          </p:cNvSpPr>
          <p:nvPr>
            <p:ph type="ctrTitle"/>
          </p:nvPr>
        </p:nvSpPr>
        <p:spPr>
          <a:xfrm>
            <a:off x="578841" y="1270729"/>
            <a:ext cx="11062547" cy="1726225"/>
          </a:xfrm>
          <a:solidFill>
            <a:schemeClr val="accent6">
              <a:lumMod val="75000"/>
            </a:schemeClr>
          </a:solidFill>
        </p:spPr>
        <p:txBody>
          <a:bodyPr rtlCol="0">
            <a:noAutofit/>
          </a:bodyPr>
          <a:lstStyle/>
          <a:p>
            <a:pPr>
              <a:defRPr/>
            </a:pPr>
            <a: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5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Tindaklanjut</a:t>
            </a:r>
            <a: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Arahan</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Presiden</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Pada</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Rakornas</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Pengendalian</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Inflasi</a:t>
            </a:r>
            <a:r>
              <a:rPr lang="en-US"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2018 </a:t>
            </a:r>
            <a: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&amp; Review </a:t>
            </a:r>
            <a:r>
              <a:rPr lang="en-US" sz="25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Evaluasi</a:t>
            </a:r>
            <a: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5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Kinerja</a:t>
            </a:r>
            <a: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TPID 2017 (Award 2018)  </a:t>
            </a:r>
            <a:br>
              <a:rPr lang="en-US"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id-ID" sz="2500" dirty="0">
              <a:ln w="11430"/>
              <a:solidFill>
                <a:schemeClr val="bg1"/>
              </a:solidFill>
              <a:effectLst>
                <a:outerShdw blurRad="80000" dist="40000" dir="5040000" algn="tl">
                  <a:srgbClr val="000000">
                    <a:alpha val="3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Title 1">
            <a:extLst>
              <a:ext uri="{FF2B5EF4-FFF2-40B4-BE49-F238E27FC236}">
                <a16:creationId xmlns:a16="http://schemas.microsoft.com/office/drawing/2014/main" xmlns="" id="{554A800C-4DD7-4445-8975-9D13A7E3F40A}"/>
              </a:ext>
            </a:extLst>
          </p:cNvPr>
          <p:cNvSpPr txBox="1">
            <a:spLocks/>
          </p:cNvSpPr>
          <p:nvPr/>
        </p:nvSpPr>
        <p:spPr>
          <a:xfrm>
            <a:off x="1991545" y="5157192"/>
            <a:ext cx="8237140" cy="1087437"/>
          </a:xfrm>
          <a:prstGeom prst="rect">
            <a:avLst/>
          </a:prstGeom>
        </p:spPr>
        <p:txBody>
          <a:bodyPr lIns="74295" tIns="37148" rIns="74295" bIns="37148" anchor="ctr"/>
          <a:lstStyle>
            <a:lvl1pPr algn="ctr" defTabSz="914400" rtl="0" eaLnBrk="1" latinLnBrk="0" hangingPunct="1">
              <a:spcBef>
                <a:spcPct val="0"/>
              </a:spcBef>
              <a:buNone/>
              <a:defRPr sz="3200" b="1" kern="1200">
                <a:solidFill>
                  <a:schemeClr val="tx1"/>
                </a:solidFill>
                <a:latin typeface="+mj-lt"/>
                <a:ea typeface="+mj-ea"/>
                <a:cs typeface="+mj-cs"/>
              </a:defRPr>
            </a:lvl1pPr>
          </a:lstStyle>
          <a:p>
            <a:pPr fontAlgn="auto">
              <a:spcAft>
                <a:spcPts val="0"/>
              </a:spcAft>
              <a:defRPr/>
            </a:pP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Rapat</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Koordinasi</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Pusat</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Daerah Tim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Pengendalian</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Inflasi</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Daerah Wilayah Sulawesi, Nusa Tenggara, Maluku </a:t>
            </a:r>
            <a:r>
              <a:rPr lang="en-US" sz="18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18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Papua</a:t>
            </a:r>
            <a:endPar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auto">
              <a:spcAft>
                <a:spcPts val="0"/>
              </a:spcAft>
              <a:defRPr/>
            </a:pPr>
            <a:r>
              <a:rPr lang="en-US" sz="18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Tahun</a:t>
            </a:r>
            <a:r>
              <a:rPr lang="en-US" sz="18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2018</a:t>
            </a:r>
          </a:p>
          <a:p>
            <a:pPr fontAlgn="auto">
              <a:spcAft>
                <a:spcPts val="0"/>
              </a:spcAft>
              <a:defRPr/>
            </a:pPr>
            <a:endPar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auto">
              <a:spcAft>
                <a:spcPts val="0"/>
              </a:spcAft>
              <a:defRPr/>
            </a:pP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Hotel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Ambhara</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Jakarta I </a:t>
            </a:r>
            <a:r>
              <a:rPr lang="en-US" sz="18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18 </a:t>
            </a:r>
            <a:r>
              <a:rPr lang="en-US" sz="18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Oktober</a:t>
            </a:r>
            <a:r>
              <a:rPr lang="en-US" sz="18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2018</a:t>
            </a:r>
          </a:p>
        </p:txBody>
      </p:sp>
      <p:sp>
        <p:nvSpPr>
          <p:cNvPr id="2" name="Rectangle 1">
            <a:extLst>
              <a:ext uri="{FF2B5EF4-FFF2-40B4-BE49-F238E27FC236}">
                <a16:creationId xmlns:a16="http://schemas.microsoft.com/office/drawing/2014/main" xmlns="" id="{618D3B0A-3136-499D-8F85-27213AD83C57}"/>
              </a:ext>
            </a:extLst>
          </p:cNvPr>
          <p:cNvSpPr/>
          <p:nvPr/>
        </p:nvSpPr>
        <p:spPr>
          <a:xfrm>
            <a:off x="1170095" y="3026152"/>
            <a:ext cx="9892453" cy="1592744"/>
          </a:xfrm>
          <a:prstGeom prst="rect">
            <a:avLst/>
          </a:prstGeom>
        </p:spPr>
        <p:txBody>
          <a:bodyPr lIns="74295" tIns="37148" rIns="74295" bIns="37148" anchor="ctr"/>
          <a:lstStyle/>
          <a:p>
            <a:pPr algn="ctr" eaLnBrk="1" fontAlgn="auto" hangingPunct="1">
              <a:spcAft>
                <a:spcPts val="0"/>
              </a:spcAft>
            </a:pPr>
            <a:r>
              <a:rPr lang="en-US" sz="19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Disampaikan</a:t>
            </a:r>
            <a:r>
              <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Oleh</a:t>
            </a:r>
            <a:r>
              <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ctr" eaLnBrk="1" fontAlgn="auto" hangingPunct="1">
              <a:spcAft>
                <a:spcPts val="0"/>
              </a:spcAft>
            </a:pP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Drs. EDUARD SIGALINGGING, </a:t>
            </a: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M.Si</a:t>
            </a:r>
            <a:endParaRPr lang="id-ID"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fontAlgn="auto" hangingPunct="1">
              <a:spcAft>
                <a:spcPts val="0"/>
              </a:spcAft>
            </a:pP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Direktur</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Sinkronisasi</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Urusan</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Pemerintahan</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Daerah III</a:t>
            </a:r>
          </a:p>
          <a:p>
            <a:pPr algn="ctr" eaLnBrk="1" fontAlgn="auto" hangingPunct="1">
              <a:spcAft>
                <a:spcPts val="0"/>
              </a:spcAft>
            </a:pP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Ditjen</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Bina </a:t>
            </a:r>
            <a:r>
              <a:rPr lang="en-US" sz="1900" b="0" spc="-123"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Bangda</a:t>
            </a:r>
            <a:r>
              <a:rPr lang="en-US" sz="1900" b="0" spc="-123"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Kementerian</a:t>
            </a:r>
            <a:r>
              <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Dalam</a:t>
            </a:r>
            <a:r>
              <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b="0" spc="-123"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Negeri</a:t>
            </a:r>
            <a:endPar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fontAlgn="auto" hangingPunct="1">
              <a:spcAft>
                <a:spcPts val="0"/>
              </a:spcAft>
            </a:pPr>
            <a:endParaRPr lang="en-US" sz="1900" b="0" spc="-123"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 xmlns:p14="http://schemas.microsoft.com/office/powerpoint/2010/main" val="44026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 y="802719"/>
          <a:ext cx="12192000" cy="605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8659" name="TextBox 2"/>
          <p:cNvSpPr txBox="1">
            <a:spLocks noChangeArrowheads="1"/>
          </p:cNvSpPr>
          <p:nvPr/>
        </p:nvSpPr>
        <p:spPr bwMode="auto">
          <a:xfrm>
            <a:off x="4233336" y="3429005"/>
            <a:ext cx="3725333" cy="813594"/>
          </a:xfrm>
          <a:prstGeom prst="rect">
            <a:avLst/>
          </a:prstGeom>
          <a:noFill/>
          <a:ln w="9525">
            <a:noFill/>
            <a:miter lim="800000"/>
            <a:headEnd/>
            <a:tailEnd/>
          </a:ln>
        </p:spPr>
        <p:txBody>
          <a:bodyPr lIns="74202" tIns="37103" rIns="74202" bIns="37103">
            <a:spAutoFit/>
          </a:bodyPr>
          <a:lstStyle/>
          <a:p>
            <a:pPr algn="ctr"/>
            <a:r>
              <a:rPr lang="id-ID" b="1">
                <a:solidFill>
                  <a:srgbClr val="FF0000"/>
                </a:solidFill>
              </a:rPr>
              <a:t>KEMENDAGRI </a:t>
            </a:r>
          </a:p>
          <a:p>
            <a:pPr algn="ctr"/>
            <a:r>
              <a:rPr lang="id-ID" b="1">
                <a:solidFill>
                  <a:srgbClr val="000000"/>
                </a:solidFill>
              </a:rPr>
              <a:t>SELAKU </a:t>
            </a:r>
          </a:p>
          <a:p>
            <a:pPr algn="ctr"/>
            <a:r>
              <a:rPr lang="id-ID" b="1">
                <a:solidFill>
                  <a:srgbClr val="000000"/>
                </a:solidFill>
              </a:rPr>
              <a:t>PEMBINA UMUM</a:t>
            </a:r>
          </a:p>
        </p:txBody>
      </p:sp>
      <p:sp>
        <p:nvSpPr>
          <p:cNvPr id="5" name="Frame 4"/>
          <p:cNvSpPr/>
          <p:nvPr/>
        </p:nvSpPr>
        <p:spPr>
          <a:xfrm>
            <a:off x="4567769" y="3122617"/>
            <a:ext cx="3056465" cy="1450975"/>
          </a:xfrm>
          <a:prstGeom prst="fram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4202" tIns="37103" rIns="74202" bIns="37103" anchor="ctr"/>
          <a:lstStyle/>
          <a:p>
            <a:pPr algn="ctr">
              <a:defRPr/>
            </a:pPr>
            <a:endParaRPr lang="id-ID">
              <a:solidFill>
                <a:srgbClr val="1D528D"/>
              </a:solidFill>
            </a:endParaRPr>
          </a:p>
        </p:txBody>
      </p:sp>
      <p:sp>
        <p:nvSpPr>
          <p:cNvPr id="6" name="Rectangle 5"/>
          <p:cNvSpPr/>
          <p:nvPr/>
        </p:nvSpPr>
        <p:spPr>
          <a:xfrm>
            <a:off x="1787833" y="180707"/>
            <a:ext cx="7000865" cy="398040"/>
          </a:xfrm>
          <a:prstGeom prst="rect">
            <a:avLst/>
          </a:prstGeom>
          <a:solidFill>
            <a:srgbClr val="FFFF00"/>
          </a:solidFill>
          <a:effectLst>
            <a:glow rad="228600">
              <a:srgbClr val="FF0000">
                <a:alpha val="40000"/>
              </a:srgb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wrap="none" lIns="74155" tIns="37075" rIns="74155" bIns="37075">
            <a:spAutoFit/>
          </a:bodyPr>
          <a:lstStyle/>
          <a:p>
            <a:pPr algn="ctr" fontAlgn="auto">
              <a:spcBef>
                <a:spcPts val="0"/>
              </a:spcBef>
              <a:spcAft>
                <a:spcPts val="0"/>
              </a:spcAft>
              <a:defRPr/>
            </a:pPr>
            <a:r>
              <a:rPr lang="sv-SE" sz="2100" b="1" spc="260" dirty="0">
                <a:solidFill>
                  <a:sysClr val="windowText" lastClr="000000"/>
                </a:solidFill>
                <a:latin typeface="Trebuchet MS" pitchFamily="34" charset="0"/>
                <a:ea typeface="ＭＳ Ｐゴシック" charset="0"/>
              </a:rPr>
              <a:t>HUBUNGAN PEMERINTAH PUSAT DAN DAERAH</a:t>
            </a:r>
          </a:p>
        </p:txBody>
      </p:sp>
      <p:sp>
        <p:nvSpPr>
          <p:cNvPr id="7" name="Down Arrow 6"/>
          <p:cNvSpPr/>
          <p:nvPr/>
        </p:nvSpPr>
        <p:spPr>
          <a:xfrm>
            <a:off x="4" y="1285878"/>
            <a:ext cx="1098549" cy="4562475"/>
          </a:xfrm>
          <a:prstGeom prst="downArrow">
            <a:avLst/>
          </a:prstGeom>
        </p:spPr>
        <p:style>
          <a:lnRef idx="3">
            <a:schemeClr val="lt1"/>
          </a:lnRef>
          <a:fillRef idx="1">
            <a:schemeClr val="accent5"/>
          </a:fillRef>
          <a:effectRef idx="1">
            <a:schemeClr val="accent5"/>
          </a:effectRef>
          <a:fontRef idx="minor">
            <a:schemeClr val="lt1"/>
          </a:fontRef>
        </p:style>
        <p:txBody>
          <a:bodyPr vert="vert" lIns="74202" tIns="37103" rIns="74202" bIns="37103" anchor="ctr"/>
          <a:lstStyle/>
          <a:p>
            <a:pPr algn="ctr">
              <a:defRPr/>
            </a:pPr>
            <a:r>
              <a:rPr lang="id-ID" b="1" dirty="0">
                <a:solidFill>
                  <a:srgbClr val="000000"/>
                </a:solidFill>
              </a:rPr>
              <a:t>KEBIJAKAN DESENTRALISASI</a:t>
            </a:r>
          </a:p>
        </p:txBody>
      </p:sp>
      <p:sp>
        <p:nvSpPr>
          <p:cNvPr id="8" name="Up Arrow 7"/>
          <p:cNvSpPr/>
          <p:nvPr/>
        </p:nvSpPr>
        <p:spPr>
          <a:xfrm>
            <a:off x="10896536" y="1276570"/>
            <a:ext cx="1242293" cy="4561441"/>
          </a:xfrm>
          <a:prstGeom prst="upArrow">
            <a:avLst/>
          </a:prstGeom>
        </p:spPr>
        <p:style>
          <a:lnRef idx="3">
            <a:schemeClr val="lt1"/>
          </a:lnRef>
          <a:fillRef idx="1">
            <a:schemeClr val="accent2"/>
          </a:fillRef>
          <a:effectRef idx="1">
            <a:schemeClr val="accent2"/>
          </a:effectRef>
          <a:fontRef idx="minor">
            <a:schemeClr val="lt1"/>
          </a:fontRef>
        </p:style>
        <p:txBody>
          <a:bodyPr vert="vert270" lIns="74202" tIns="37103" rIns="74202" bIns="37103" anchor="ctr"/>
          <a:lstStyle/>
          <a:p>
            <a:pPr algn="ctr">
              <a:defRPr/>
            </a:pPr>
            <a:r>
              <a:rPr lang="id-ID" b="1" dirty="0">
                <a:solidFill>
                  <a:srgbClr val="000000"/>
                </a:solidFill>
              </a:rPr>
              <a:t>KERANGKA OTONOMI DAERAH</a:t>
            </a:r>
          </a:p>
        </p:txBody>
      </p:sp>
      <p:sp>
        <p:nvSpPr>
          <p:cNvPr id="198666" name="TextBox 8"/>
          <p:cNvSpPr txBox="1">
            <a:spLocks noChangeArrowheads="1"/>
          </p:cNvSpPr>
          <p:nvPr/>
        </p:nvSpPr>
        <p:spPr bwMode="auto">
          <a:xfrm>
            <a:off x="8477255" y="3702052"/>
            <a:ext cx="2389716" cy="244208"/>
          </a:xfrm>
          <a:prstGeom prst="rect">
            <a:avLst/>
          </a:prstGeom>
          <a:noFill/>
          <a:ln w="9525">
            <a:noFill/>
            <a:miter lim="800000"/>
            <a:headEnd/>
            <a:tailEnd/>
          </a:ln>
        </p:spPr>
        <p:txBody>
          <a:bodyPr lIns="74202" tIns="37103" rIns="74202" bIns="37103">
            <a:spAutoFit/>
          </a:bodyPr>
          <a:lstStyle/>
          <a:p>
            <a:pPr algn="ctr"/>
            <a:r>
              <a:rPr lang="id-ID" sz="1100" b="1">
                <a:solidFill>
                  <a:srgbClr val="000000"/>
                </a:solidFill>
              </a:rPr>
              <a:t>DIKOORDINASIKAN</a:t>
            </a:r>
          </a:p>
        </p:txBody>
      </p:sp>
      <p:cxnSp>
        <p:nvCxnSpPr>
          <p:cNvPr id="12" name="Straight Arrow Connector 11"/>
          <p:cNvCxnSpPr/>
          <p:nvPr/>
        </p:nvCxnSpPr>
        <p:spPr>
          <a:xfrm>
            <a:off x="7816852" y="3838578"/>
            <a:ext cx="937681" cy="9525"/>
          </a:xfrm>
          <a:prstGeom prst="straightConnector1">
            <a:avLst/>
          </a:prstGeom>
          <a:ln w="57150">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6"/>
          <p:cNvGrpSpPr>
            <a:grpSpLocks/>
          </p:cNvGrpSpPr>
          <p:nvPr/>
        </p:nvGrpSpPr>
        <p:grpSpPr bwMode="auto">
          <a:xfrm>
            <a:off x="1426634" y="2112966"/>
            <a:ext cx="9338735" cy="4059237"/>
            <a:chOff x="75741" y="1255752"/>
            <a:chExt cx="6715896" cy="3692262"/>
          </a:xfrm>
        </p:grpSpPr>
        <p:sp>
          <p:nvSpPr>
            <p:cNvPr id="4" name="7-Point Star 3"/>
            <p:cNvSpPr/>
            <p:nvPr/>
          </p:nvSpPr>
          <p:spPr>
            <a:xfrm>
              <a:off x="1890999" y="1255752"/>
              <a:ext cx="2592288" cy="1460014"/>
            </a:xfrm>
            <a:prstGeom prst="star7">
              <a:avLst/>
            </a:prstGeom>
            <a:solidFill>
              <a:srgbClr val="0000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b="1" dirty="0">
                  <a:solidFill>
                    <a:prstClr val="white"/>
                  </a:solidFill>
                </a:rPr>
                <a:t>TARGET NASIONAL</a:t>
              </a:r>
            </a:p>
          </p:txBody>
        </p:sp>
        <p:sp>
          <p:nvSpPr>
            <p:cNvPr id="5" name="Flowchart: Alternate Process 4"/>
            <p:cNvSpPr/>
            <p:nvPr/>
          </p:nvSpPr>
          <p:spPr>
            <a:xfrm>
              <a:off x="5480868" y="4407954"/>
              <a:ext cx="865694" cy="432048"/>
            </a:xfrm>
            <a:prstGeom prst="flowChartAlternateProcess">
              <a:avLst/>
            </a:prstGeom>
            <a:solidFill>
              <a:srgbClr val="FF66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PEMDA</a:t>
              </a:r>
            </a:p>
          </p:txBody>
        </p:sp>
        <p:sp>
          <p:nvSpPr>
            <p:cNvPr id="10" name="Flowchart: Decision 9"/>
            <p:cNvSpPr/>
            <p:nvPr/>
          </p:nvSpPr>
          <p:spPr>
            <a:xfrm>
              <a:off x="75741" y="3975906"/>
              <a:ext cx="812932" cy="540060"/>
            </a:xfrm>
            <a:prstGeom prst="flowChartDecision">
              <a:avLst/>
            </a:prstGeom>
            <a:solidFill>
              <a:srgbClr val="0099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b="1" dirty="0">
                  <a:solidFill>
                    <a:prstClr val="black"/>
                  </a:solidFill>
                </a:rPr>
                <a:t>K/L</a:t>
              </a:r>
            </a:p>
          </p:txBody>
        </p:sp>
        <p:sp>
          <p:nvSpPr>
            <p:cNvPr id="11" name="Flowchart: Alternate Process 10"/>
            <p:cNvSpPr/>
            <p:nvPr/>
          </p:nvSpPr>
          <p:spPr>
            <a:xfrm>
              <a:off x="4663028" y="4407954"/>
              <a:ext cx="922562" cy="432048"/>
            </a:xfrm>
            <a:prstGeom prst="flowChartAlternateProcess">
              <a:avLst/>
            </a:prstGeom>
            <a:solidFill>
              <a:srgbClr val="FF66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PEMDA</a:t>
              </a:r>
            </a:p>
          </p:txBody>
        </p:sp>
        <p:sp>
          <p:nvSpPr>
            <p:cNvPr id="12" name="Flowchart: Alternate Process 11"/>
            <p:cNvSpPr/>
            <p:nvPr/>
          </p:nvSpPr>
          <p:spPr>
            <a:xfrm>
              <a:off x="5866897" y="3952187"/>
              <a:ext cx="924740" cy="432048"/>
            </a:xfrm>
            <a:prstGeom prst="flowChartAlternateProcess">
              <a:avLst/>
            </a:prstGeom>
            <a:solidFill>
              <a:srgbClr val="FF66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PEMDA</a:t>
              </a:r>
            </a:p>
          </p:txBody>
        </p:sp>
        <p:sp>
          <p:nvSpPr>
            <p:cNvPr id="13" name="Flowchart: Alternate Process 12"/>
            <p:cNvSpPr/>
            <p:nvPr/>
          </p:nvSpPr>
          <p:spPr>
            <a:xfrm>
              <a:off x="5074388" y="3952187"/>
              <a:ext cx="899283" cy="432048"/>
            </a:xfrm>
            <a:prstGeom prst="flowChartAlternateProcess">
              <a:avLst/>
            </a:prstGeom>
            <a:solidFill>
              <a:srgbClr val="FF66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PEMDA</a:t>
              </a:r>
            </a:p>
          </p:txBody>
        </p:sp>
        <p:sp>
          <p:nvSpPr>
            <p:cNvPr id="14" name="Flowchart: Alternate Process 13"/>
            <p:cNvSpPr/>
            <p:nvPr/>
          </p:nvSpPr>
          <p:spPr>
            <a:xfrm>
              <a:off x="4240328" y="3975906"/>
              <a:ext cx="933234" cy="432048"/>
            </a:xfrm>
            <a:prstGeom prst="flowChartAlternateProcess">
              <a:avLst/>
            </a:prstGeom>
            <a:solidFill>
              <a:srgbClr val="FF66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PEMDA</a:t>
              </a:r>
            </a:p>
          </p:txBody>
        </p:sp>
        <p:cxnSp>
          <p:nvCxnSpPr>
            <p:cNvPr id="16" name="Straight Connector 15"/>
            <p:cNvCxnSpPr/>
            <p:nvPr/>
          </p:nvCxnSpPr>
          <p:spPr>
            <a:xfrm>
              <a:off x="479121" y="3544463"/>
              <a:ext cx="0" cy="43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16454" y="3544463"/>
              <a:ext cx="0" cy="43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514210" y="3544463"/>
              <a:ext cx="0" cy="43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28760" y="3544463"/>
              <a:ext cx="0" cy="863501"/>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224994" y="3544463"/>
              <a:ext cx="0" cy="863501"/>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79121" y="3544463"/>
              <a:ext cx="103508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806703" y="3544463"/>
              <a:ext cx="0" cy="43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5512999" y="3544463"/>
              <a:ext cx="6089" cy="407203"/>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210161" y="3544463"/>
              <a:ext cx="0" cy="407203"/>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129407" y="3544463"/>
              <a:ext cx="0" cy="86350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913335" y="3544463"/>
              <a:ext cx="0" cy="863501"/>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806703" y="3544463"/>
              <a:ext cx="1403458" cy="0"/>
            </a:xfrm>
            <a:prstGeom prst="line">
              <a:avLst/>
            </a:prstGeom>
            <a:ln w="19050"/>
          </p:spPr>
          <p:style>
            <a:lnRef idx="1">
              <a:schemeClr val="dk1"/>
            </a:lnRef>
            <a:fillRef idx="0">
              <a:schemeClr val="dk1"/>
            </a:fillRef>
            <a:effectRef idx="0">
              <a:schemeClr val="dk1"/>
            </a:effectRef>
            <a:fontRef idx="minor">
              <a:schemeClr val="tx1"/>
            </a:fontRef>
          </p:style>
        </p:cxnSp>
        <p:sp>
          <p:nvSpPr>
            <p:cNvPr id="44" name="TextBox 43"/>
            <p:cNvSpPr txBox="1"/>
            <p:nvPr/>
          </p:nvSpPr>
          <p:spPr>
            <a:xfrm rot="19336783">
              <a:off x="969266" y="2713825"/>
              <a:ext cx="971157" cy="251957"/>
            </a:xfrm>
            <a:prstGeom prst="rect">
              <a:avLst/>
            </a:prstGeom>
            <a:noFill/>
          </p:spPr>
          <p:txBody>
            <a:bodyPr>
              <a:spAutoFit/>
            </a:bodyPr>
            <a:lstStyle/>
            <a:p>
              <a:pPr algn="ctr" fontAlgn="auto">
                <a:spcBef>
                  <a:spcPts val="0"/>
                </a:spcBef>
                <a:spcAft>
                  <a:spcPts val="0"/>
                </a:spcAft>
                <a:defRPr/>
              </a:pPr>
              <a:r>
                <a:rPr lang="id-ID" sz="1200" b="1" dirty="0">
                  <a:solidFill>
                    <a:prstClr val="black"/>
                  </a:solidFill>
                  <a:latin typeface="Adobe Garamond Pro"/>
                  <a:cs typeface="+mn-cs"/>
                </a:rPr>
                <a:t>Kontribusi</a:t>
              </a:r>
              <a:endParaRPr lang="id-ID" b="1" dirty="0">
                <a:solidFill>
                  <a:prstClr val="black"/>
                </a:solidFill>
                <a:latin typeface="Adobe Garamond Pro"/>
                <a:cs typeface="+mn-cs"/>
              </a:endParaRPr>
            </a:p>
          </p:txBody>
        </p:sp>
        <p:sp>
          <p:nvSpPr>
            <p:cNvPr id="45" name="TextBox 44"/>
            <p:cNvSpPr txBox="1"/>
            <p:nvPr/>
          </p:nvSpPr>
          <p:spPr>
            <a:xfrm rot="2343893">
              <a:off x="4529665" y="2791800"/>
              <a:ext cx="971157" cy="251957"/>
            </a:xfrm>
            <a:prstGeom prst="rect">
              <a:avLst/>
            </a:prstGeom>
            <a:noFill/>
          </p:spPr>
          <p:txBody>
            <a:bodyPr>
              <a:spAutoFit/>
            </a:bodyPr>
            <a:lstStyle/>
            <a:p>
              <a:pPr algn="ctr" fontAlgn="auto">
                <a:spcBef>
                  <a:spcPts val="0"/>
                </a:spcBef>
                <a:spcAft>
                  <a:spcPts val="0"/>
                </a:spcAft>
                <a:defRPr/>
              </a:pPr>
              <a:r>
                <a:rPr lang="id-ID" sz="1200" b="1" dirty="0">
                  <a:solidFill>
                    <a:prstClr val="black"/>
                  </a:solidFill>
                  <a:latin typeface="Adobe Garamond Pro"/>
                  <a:cs typeface="+mn-cs"/>
                </a:rPr>
                <a:t>Kontribusi</a:t>
              </a:r>
              <a:endParaRPr lang="id-ID" b="1" dirty="0">
                <a:solidFill>
                  <a:prstClr val="black"/>
                </a:solidFill>
                <a:latin typeface="Adobe Garamond Pro"/>
                <a:cs typeface="+mn-cs"/>
              </a:endParaRPr>
            </a:p>
          </p:txBody>
        </p:sp>
        <p:sp>
          <p:nvSpPr>
            <p:cNvPr id="41" name="Flowchart: Decision 40"/>
            <p:cNvSpPr/>
            <p:nvPr/>
          </p:nvSpPr>
          <p:spPr>
            <a:xfrm>
              <a:off x="595728" y="3975906"/>
              <a:ext cx="812932" cy="540060"/>
            </a:xfrm>
            <a:prstGeom prst="flowChartDecision">
              <a:avLst/>
            </a:prstGeom>
            <a:solidFill>
              <a:srgbClr val="0099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b="1" dirty="0">
                  <a:solidFill>
                    <a:prstClr val="black"/>
                  </a:solidFill>
                </a:rPr>
                <a:t>K/L</a:t>
              </a:r>
            </a:p>
          </p:txBody>
        </p:sp>
        <p:sp>
          <p:nvSpPr>
            <p:cNvPr id="42" name="Flowchart: Decision 41"/>
            <p:cNvSpPr/>
            <p:nvPr/>
          </p:nvSpPr>
          <p:spPr>
            <a:xfrm>
              <a:off x="1109583" y="3975906"/>
              <a:ext cx="812932" cy="540060"/>
            </a:xfrm>
            <a:prstGeom prst="flowChartDecision">
              <a:avLst/>
            </a:prstGeom>
            <a:solidFill>
              <a:srgbClr val="0099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b="1" dirty="0">
                  <a:solidFill>
                    <a:prstClr val="black"/>
                  </a:solidFill>
                </a:rPr>
                <a:t>K/L</a:t>
              </a:r>
            </a:p>
          </p:txBody>
        </p:sp>
        <p:sp>
          <p:nvSpPr>
            <p:cNvPr id="43" name="Flowchart: Decision 42"/>
            <p:cNvSpPr/>
            <p:nvPr/>
          </p:nvSpPr>
          <p:spPr>
            <a:xfrm>
              <a:off x="325379" y="4407954"/>
              <a:ext cx="812932" cy="540060"/>
            </a:xfrm>
            <a:prstGeom prst="flowChartDecision">
              <a:avLst/>
            </a:prstGeom>
            <a:solidFill>
              <a:srgbClr val="0099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b="1" dirty="0">
                  <a:solidFill>
                    <a:prstClr val="black"/>
                  </a:solidFill>
                </a:rPr>
                <a:t>K/L</a:t>
              </a:r>
            </a:p>
          </p:txBody>
        </p:sp>
        <p:sp>
          <p:nvSpPr>
            <p:cNvPr id="46" name="Flowchart: Decision 45"/>
            <p:cNvSpPr/>
            <p:nvPr/>
          </p:nvSpPr>
          <p:spPr>
            <a:xfrm>
              <a:off x="820563" y="4407954"/>
              <a:ext cx="812932" cy="540060"/>
            </a:xfrm>
            <a:prstGeom prst="flowChartDecision">
              <a:avLst/>
            </a:prstGeom>
            <a:solidFill>
              <a:srgbClr val="0099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b="1" dirty="0">
                  <a:solidFill>
                    <a:prstClr val="black"/>
                  </a:solidFill>
                </a:rPr>
                <a:t>K/L</a:t>
              </a:r>
            </a:p>
          </p:txBody>
        </p:sp>
        <p:cxnSp>
          <p:nvCxnSpPr>
            <p:cNvPr id="37" name="Straight Arrow Connector 36"/>
            <p:cNvCxnSpPr/>
            <p:nvPr/>
          </p:nvCxnSpPr>
          <p:spPr>
            <a:xfrm flipV="1">
              <a:off x="949477" y="2451369"/>
              <a:ext cx="1345615" cy="10656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130851" y="2429709"/>
              <a:ext cx="1350182" cy="10873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211971" name="Judul 7"/>
          <p:cNvSpPr>
            <a:spLocks noGrp="1"/>
          </p:cNvSpPr>
          <p:nvPr>
            <p:ph type="title"/>
          </p:nvPr>
        </p:nvSpPr>
        <p:spPr/>
        <p:txBody>
          <a:bodyPr/>
          <a:lstStyle/>
          <a:p>
            <a:pPr algn="ctr" eaLnBrk="1" hangingPunct="1"/>
            <a:r>
              <a:rPr lang="id-ID" sz="2400" smtClean="0"/>
              <a:t>ILUSTRASI PENCAPAIAN TARGET PEMBANGUNAN NASIONAL</a:t>
            </a:r>
            <a:endParaRPr lang="id-ID" smtClean="0"/>
          </a:p>
        </p:txBody>
      </p:sp>
      <p:cxnSp>
        <p:nvCxnSpPr>
          <p:cNvPr id="6" name="Straight Connector 5"/>
          <p:cNvCxnSpPr/>
          <p:nvPr/>
        </p:nvCxnSpPr>
        <p:spPr>
          <a:xfrm>
            <a:off x="3994157" y="5400675"/>
            <a:ext cx="3223681" cy="0"/>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368807" y="5229227"/>
            <a:ext cx="2495551" cy="307680"/>
          </a:xfrm>
          <a:prstGeom prst="rect">
            <a:avLst/>
          </a:prstGeom>
        </p:spPr>
        <p:style>
          <a:lnRef idx="2">
            <a:schemeClr val="dk1"/>
          </a:lnRef>
          <a:fillRef idx="1">
            <a:schemeClr val="lt1"/>
          </a:fillRef>
          <a:effectRef idx="0">
            <a:schemeClr val="dk1"/>
          </a:effectRef>
          <a:fontRef idx="minor">
            <a:schemeClr val="dk1"/>
          </a:fontRef>
        </p:style>
        <p:txBody>
          <a:bodyPr lIns="91339" tIns="45672" rIns="91339" bIns="45672">
            <a:spAutoFit/>
          </a:bodyPr>
          <a:lstStyle/>
          <a:p>
            <a:pPr algn="ctr">
              <a:defRPr/>
            </a:pPr>
            <a:r>
              <a:rPr lang="id-ID" sz="1400" b="1" dirty="0">
                <a:solidFill>
                  <a:srgbClr val="FF0000"/>
                </a:solidFill>
              </a:rPr>
              <a:t>KORTEKRENBANG</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8747" y="188471"/>
            <a:ext cx="10634604" cy="472579"/>
          </a:xfrm>
          <a:prstGeom prst="rect">
            <a:avLst/>
          </a:prstGeom>
          <a:solidFill>
            <a:srgbClr val="FFFF0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4229" tIns="37115" rIns="74229" bIns="37115" anchor="ctr"/>
          <a:lstStyle/>
          <a:p>
            <a:pPr algn="ctr">
              <a:defRPr/>
            </a:pPr>
            <a:r>
              <a:rPr lang="id-ID" sz="1600" b="1" dirty="0">
                <a:solidFill>
                  <a:srgbClr val="000000">
                    <a:lumMod val="95000"/>
                    <a:lumOff val="5000"/>
                  </a:srgbClr>
                </a:solidFill>
              </a:rPr>
              <a:t>PERAN KEMENDAGRI DALAM SINKRONISASI &amp; HARMONISASI [2] </a:t>
            </a:r>
          </a:p>
        </p:txBody>
      </p:sp>
      <p:sp>
        <p:nvSpPr>
          <p:cNvPr id="5" name="TextBox 4"/>
          <p:cNvSpPr txBox="1"/>
          <p:nvPr/>
        </p:nvSpPr>
        <p:spPr>
          <a:xfrm>
            <a:off x="4667308" y="863092"/>
            <a:ext cx="2857397" cy="32117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5"/>
          </a:fillRef>
          <a:effectRef idx="1">
            <a:schemeClr val="accent5"/>
          </a:effectRef>
          <a:fontRef idx="minor">
            <a:schemeClr val="lt1"/>
          </a:fontRef>
        </p:style>
        <p:txBody>
          <a:bodyPr lIns="74229" tIns="37115" rIns="74229" bIns="37115">
            <a:spAutoFit/>
          </a:bodyPr>
          <a:lstStyle/>
          <a:p>
            <a:pPr algn="ctr">
              <a:defRPr/>
            </a:pPr>
            <a:r>
              <a:rPr lang="id-ID" sz="1600" b="1" dirty="0">
                <a:solidFill>
                  <a:srgbClr val="000000">
                    <a:lumMod val="95000"/>
                    <a:lumOff val="5000"/>
                  </a:srgbClr>
                </a:solidFill>
              </a:rPr>
              <a:t>KEMENDAGRI</a:t>
            </a:r>
          </a:p>
        </p:txBody>
      </p:sp>
      <p:sp>
        <p:nvSpPr>
          <p:cNvPr id="2" name="Rectangle 1"/>
          <p:cNvSpPr/>
          <p:nvPr/>
        </p:nvSpPr>
        <p:spPr>
          <a:xfrm>
            <a:off x="4135827" y="2956426"/>
            <a:ext cx="3920369" cy="472579"/>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lIns="74229" tIns="37115" rIns="74229" bIns="37115" anchor="ctr"/>
          <a:lstStyle/>
          <a:p>
            <a:pPr algn="ctr">
              <a:defRPr/>
            </a:pPr>
            <a:r>
              <a:rPr lang="id-ID" sz="1600" b="1" dirty="0">
                <a:solidFill>
                  <a:srgbClr val="FFFFFF"/>
                </a:solidFill>
              </a:rPr>
              <a:t>Sinkronisasi &amp; Harmonisasi</a:t>
            </a:r>
          </a:p>
        </p:txBody>
      </p:sp>
      <p:sp>
        <p:nvSpPr>
          <p:cNvPr id="6" name="Rectangle 5"/>
          <p:cNvSpPr/>
          <p:nvPr/>
        </p:nvSpPr>
        <p:spPr>
          <a:xfrm>
            <a:off x="465943" y="4441686"/>
            <a:ext cx="3831585" cy="2227865"/>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lIns="74229" tIns="37115" rIns="74229" bIns="37115" anchor="ctr"/>
          <a:lstStyle/>
          <a:p>
            <a:pPr marL="278358" indent="-278358">
              <a:buFontTx/>
              <a:buChar char="-"/>
              <a:defRPr/>
            </a:pPr>
            <a:r>
              <a:rPr lang="id-ID" sz="1600" b="1" dirty="0">
                <a:solidFill>
                  <a:srgbClr val="FFFFFF"/>
                </a:solidFill>
              </a:rPr>
              <a:t>Kortekrenbang setiap tahun</a:t>
            </a:r>
          </a:p>
          <a:p>
            <a:pPr marL="278358" indent="-278358">
              <a:buFontTx/>
              <a:buChar char="-"/>
              <a:defRPr/>
            </a:pPr>
            <a:r>
              <a:rPr lang="id-ID" sz="1600" b="1" dirty="0">
                <a:solidFill>
                  <a:srgbClr val="FFFFFF"/>
                </a:solidFill>
              </a:rPr>
              <a:t>Review draft RPJMD/RKPD provinsi </a:t>
            </a:r>
          </a:p>
          <a:p>
            <a:pPr marL="278358" indent="-278358">
              <a:buFontTx/>
              <a:buChar char="-"/>
              <a:defRPr/>
            </a:pPr>
            <a:r>
              <a:rPr lang="id-ID" sz="1600" b="1" dirty="0">
                <a:solidFill>
                  <a:srgbClr val="FFFFFF"/>
                </a:solidFill>
              </a:rPr>
              <a:t>Penyusunan Permendagri tentang Pedoman Penyusunan RKPD</a:t>
            </a:r>
          </a:p>
        </p:txBody>
      </p:sp>
      <p:sp>
        <p:nvSpPr>
          <p:cNvPr id="7" name="Rectangle 6"/>
          <p:cNvSpPr/>
          <p:nvPr/>
        </p:nvSpPr>
        <p:spPr>
          <a:xfrm>
            <a:off x="3744844" y="1845304"/>
            <a:ext cx="4702325" cy="436008"/>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lIns="74229" tIns="37115" rIns="74229" bIns="37115" anchor="ctr"/>
          <a:lstStyle/>
          <a:p>
            <a:pPr algn="ctr">
              <a:defRPr/>
            </a:pPr>
            <a:r>
              <a:rPr lang="id-ID" sz="1600" b="1" dirty="0">
                <a:solidFill>
                  <a:srgbClr val="FFFFFF"/>
                </a:solidFill>
              </a:rPr>
              <a:t>Ditjen Bina Pembangunan Daerah</a:t>
            </a:r>
          </a:p>
        </p:txBody>
      </p:sp>
      <p:sp>
        <p:nvSpPr>
          <p:cNvPr id="8" name="Rectangle 7"/>
          <p:cNvSpPr/>
          <p:nvPr/>
        </p:nvSpPr>
        <p:spPr>
          <a:xfrm>
            <a:off x="7816309" y="4711719"/>
            <a:ext cx="4219305" cy="1998483"/>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lIns="74229" tIns="37115" rIns="74229" bIns="37115" anchor="ctr"/>
          <a:lstStyle/>
          <a:p>
            <a:pPr algn="ctr">
              <a:defRPr/>
            </a:pPr>
            <a:r>
              <a:rPr lang="id-ID" sz="1600" b="1" dirty="0">
                <a:solidFill>
                  <a:srgbClr val="FFFFFF"/>
                </a:solidFill>
              </a:rPr>
              <a:t>Mendorong &amp; memastikan  daerah agar menginternalisasikan </a:t>
            </a:r>
            <a:r>
              <a:rPr lang="id-ID" sz="1600" b="1" dirty="0">
                <a:solidFill>
                  <a:srgbClr val="FF0000"/>
                </a:solidFill>
              </a:rPr>
              <a:t>program strategis/prioritas nasional </a:t>
            </a:r>
            <a:r>
              <a:rPr lang="id-ID" sz="1600" b="1" dirty="0">
                <a:solidFill>
                  <a:srgbClr val="FFFFFF"/>
                </a:solidFill>
              </a:rPr>
              <a:t>kedalam dokumen perencanaan pembangunan daerah</a:t>
            </a:r>
          </a:p>
        </p:txBody>
      </p:sp>
      <p:cxnSp>
        <p:nvCxnSpPr>
          <p:cNvPr id="9" name="Straight Arrow Connector 8"/>
          <p:cNvCxnSpPr/>
          <p:nvPr/>
        </p:nvCxnSpPr>
        <p:spPr>
          <a:xfrm>
            <a:off x="6096000" y="1268413"/>
            <a:ext cx="0" cy="52705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6373286" y="1368425"/>
            <a:ext cx="1151467" cy="275010"/>
          </a:xfrm>
          <a:prstGeom prst="rect">
            <a:avLst/>
          </a:prstGeom>
        </p:spPr>
        <p:style>
          <a:lnRef idx="3">
            <a:schemeClr val="lt1"/>
          </a:lnRef>
          <a:fillRef idx="1">
            <a:schemeClr val="accent3"/>
          </a:fillRef>
          <a:effectRef idx="1">
            <a:schemeClr val="accent3"/>
          </a:effectRef>
          <a:fontRef idx="minor">
            <a:schemeClr val="lt1"/>
          </a:fontRef>
        </p:style>
        <p:txBody>
          <a:bodyPr lIns="74229" tIns="37115" rIns="74229" bIns="37115">
            <a:spAutoFit/>
          </a:bodyPr>
          <a:lstStyle/>
          <a:p>
            <a:pPr algn="ctr">
              <a:defRPr/>
            </a:pPr>
            <a:r>
              <a:rPr lang="id-ID" sz="1300" b="1" dirty="0">
                <a:solidFill>
                  <a:srgbClr val="002060"/>
                </a:solidFill>
              </a:rPr>
              <a:t>Melalui</a:t>
            </a:r>
          </a:p>
        </p:txBody>
      </p:sp>
      <p:cxnSp>
        <p:nvCxnSpPr>
          <p:cNvPr id="18" name="Straight Arrow Connector 17"/>
          <p:cNvCxnSpPr/>
          <p:nvPr/>
        </p:nvCxnSpPr>
        <p:spPr>
          <a:xfrm>
            <a:off x="6091765" y="2349502"/>
            <a:ext cx="0" cy="525463"/>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373287" y="2454275"/>
            <a:ext cx="1492251" cy="275010"/>
          </a:xfrm>
          <a:prstGeom prst="rect">
            <a:avLst/>
          </a:prstGeom>
        </p:spPr>
        <p:style>
          <a:lnRef idx="3">
            <a:schemeClr val="lt1"/>
          </a:lnRef>
          <a:fillRef idx="1">
            <a:schemeClr val="accent3"/>
          </a:fillRef>
          <a:effectRef idx="1">
            <a:schemeClr val="accent3"/>
          </a:effectRef>
          <a:fontRef idx="minor">
            <a:schemeClr val="lt1"/>
          </a:fontRef>
        </p:style>
        <p:txBody>
          <a:bodyPr lIns="74229" tIns="37115" rIns="74229" bIns="37115">
            <a:spAutoFit/>
          </a:bodyPr>
          <a:lstStyle/>
          <a:p>
            <a:pPr algn="ctr">
              <a:defRPr/>
            </a:pPr>
            <a:r>
              <a:rPr lang="id-ID" sz="1300" b="1" dirty="0">
                <a:solidFill>
                  <a:srgbClr val="002060"/>
                </a:solidFill>
              </a:rPr>
              <a:t>Melakukan</a:t>
            </a:r>
          </a:p>
        </p:txBody>
      </p:sp>
      <p:grpSp>
        <p:nvGrpSpPr>
          <p:cNvPr id="4" name="Group 28"/>
          <p:cNvGrpSpPr>
            <a:grpSpLocks/>
          </p:cNvGrpSpPr>
          <p:nvPr/>
        </p:nvGrpSpPr>
        <p:grpSpPr bwMode="auto">
          <a:xfrm>
            <a:off x="4519087" y="3578227"/>
            <a:ext cx="3219451" cy="3254375"/>
            <a:chOff x="3253816" y="1635647"/>
            <a:chExt cx="2398306" cy="2808311"/>
          </a:xfrm>
        </p:grpSpPr>
        <p:grpSp>
          <p:nvGrpSpPr>
            <p:cNvPr id="10" name="Group 29"/>
            <p:cNvGrpSpPr>
              <a:grpSpLocks/>
            </p:cNvGrpSpPr>
            <p:nvPr/>
          </p:nvGrpSpPr>
          <p:grpSpPr bwMode="auto">
            <a:xfrm>
              <a:off x="4427984" y="2571750"/>
              <a:ext cx="1224138" cy="1872208"/>
              <a:chOff x="2339750" y="1635646"/>
              <a:chExt cx="1224138" cy="1872208"/>
            </a:xfrm>
          </p:grpSpPr>
          <p:sp>
            <p:nvSpPr>
              <p:cNvPr id="78" name="Parallelogram 33">
                <a:extLst>
                  <a:ext uri="{FF2B5EF4-FFF2-40B4-BE49-F238E27FC236}"/>
                </a:extLst>
              </p:cNvPr>
              <p:cNvSpPr/>
              <p:nvPr/>
            </p:nvSpPr>
            <p:spPr>
              <a:xfrm>
                <a:off x="2340294" y="2572207"/>
                <a:ext cx="1223594" cy="935647"/>
              </a:xfrm>
              <a:prstGeom prst="parallelogram">
                <a:avLst>
                  <a:gd name="adj" fmla="val 44240"/>
                </a:avLst>
              </a:prstGeom>
              <a:solidFill>
                <a:srgbClr val="FBA200"/>
              </a:solidFill>
              <a:ln w="12700" cap="flat" cmpd="sng" algn="ctr">
                <a:noFill/>
                <a:prstDash val="solid"/>
                <a:miter lim="800000"/>
              </a:ln>
              <a:effectLst/>
            </p:spPr>
            <p:txBody>
              <a:bodyPr anchor="ctr"/>
              <a:lstStyle/>
              <a:p>
                <a:pPr algn="ctr" defTabSz="742269" fontAlgn="auto">
                  <a:spcBef>
                    <a:spcPts val="0"/>
                  </a:spcBef>
                  <a:spcAft>
                    <a:spcPts val="0"/>
                  </a:spcAft>
                  <a:defRPr/>
                </a:pPr>
                <a:endParaRPr lang="ko-KR" altLang="en-US" kern="0">
                  <a:solidFill>
                    <a:sysClr val="window" lastClr="FFFFFF"/>
                  </a:solidFill>
                  <a:latin typeface="Arial"/>
                  <a:ea typeface="Arial Unicode MS"/>
                </a:endParaRPr>
              </a:p>
            </p:txBody>
          </p:sp>
          <p:sp>
            <p:nvSpPr>
              <p:cNvPr id="79" name="Parallelogram 34">
                <a:extLst>
                  <a:ext uri="{FF2B5EF4-FFF2-40B4-BE49-F238E27FC236}"/>
                </a:extLst>
              </p:cNvPr>
              <p:cNvSpPr/>
              <p:nvPr/>
            </p:nvSpPr>
            <p:spPr>
              <a:xfrm rot="10800000" flipV="1">
                <a:off x="2340294" y="1635190"/>
                <a:ext cx="1223594" cy="937017"/>
              </a:xfrm>
              <a:prstGeom prst="parallelogram">
                <a:avLst>
                  <a:gd name="adj" fmla="val 44240"/>
                </a:avLst>
              </a:prstGeom>
              <a:solidFill>
                <a:srgbClr val="90C221"/>
              </a:solidFill>
              <a:ln w="12700" cap="flat" cmpd="sng" algn="ctr">
                <a:noFill/>
                <a:prstDash val="solid"/>
                <a:miter lim="800000"/>
              </a:ln>
              <a:effectLst/>
            </p:spPr>
            <p:txBody>
              <a:bodyPr anchor="ctr"/>
              <a:lstStyle/>
              <a:p>
                <a:pPr algn="ctr" defTabSz="742269" fontAlgn="auto">
                  <a:spcBef>
                    <a:spcPts val="0"/>
                  </a:spcBef>
                  <a:spcAft>
                    <a:spcPts val="0"/>
                  </a:spcAft>
                  <a:defRPr/>
                </a:pPr>
                <a:endParaRPr lang="ko-KR" altLang="en-US" kern="0">
                  <a:solidFill>
                    <a:sysClr val="window" lastClr="FFFFFF"/>
                  </a:solidFill>
                  <a:latin typeface="Arial"/>
                  <a:ea typeface="Arial Unicode MS"/>
                </a:endParaRPr>
              </a:p>
            </p:txBody>
          </p:sp>
        </p:grpSp>
        <p:grpSp>
          <p:nvGrpSpPr>
            <p:cNvPr id="12" name="Group 30"/>
            <p:cNvGrpSpPr>
              <a:grpSpLocks/>
            </p:cNvGrpSpPr>
            <p:nvPr/>
          </p:nvGrpSpPr>
          <p:grpSpPr bwMode="auto">
            <a:xfrm rot="10800000">
              <a:off x="3253816" y="1635647"/>
              <a:ext cx="1224139" cy="1863741"/>
              <a:chOff x="2505806" y="1644113"/>
              <a:chExt cx="1224139" cy="1863741"/>
            </a:xfrm>
          </p:grpSpPr>
          <p:sp>
            <p:nvSpPr>
              <p:cNvPr id="76" name="Parallelogram 31">
                <a:extLst>
                  <a:ext uri="{FF2B5EF4-FFF2-40B4-BE49-F238E27FC236}"/>
                </a:extLst>
              </p:cNvPr>
              <p:cNvSpPr/>
              <p:nvPr/>
            </p:nvSpPr>
            <p:spPr>
              <a:xfrm>
                <a:off x="2509505" y="2574946"/>
                <a:ext cx="1223594" cy="935648"/>
              </a:xfrm>
              <a:prstGeom prst="parallelogram">
                <a:avLst>
                  <a:gd name="adj" fmla="val 44240"/>
                </a:avLst>
              </a:prstGeom>
              <a:solidFill>
                <a:srgbClr val="0680C3"/>
              </a:solidFill>
              <a:ln w="12700" cap="flat" cmpd="sng" algn="ctr">
                <a:noFill/>
                <a:prstDash val="solid"/>
                <a:miter lim="800000"/>
              </a:ln>
              <a:effectLst/>
            </p:spPr>
            <p:txBody>
              <a:bodyPr anchor="ctr"/>
              <a:lstStyle/>
              <a:p>
                <a:pPr algn="ctr" defTabSz="742269" fontAlgn="auto">
                  <a:spcBef>
                    <a:spcPts val="0"/>
                  </a:spcBef>
                  <a:spcAft>
                    <a:spcPts val="0"/>
                  </a:spcAft>
                  <a:defRPr/>
                </a:pPr>
                <a:endParaRPr lang="ko-KR" altLang="en-US" kern="0">
                  <a:solidFill>
                    <a:sysClr val="window" lastClr="FFFFFF"/>
                  </a:solidFill>
                  <a:latin typeface="Arial"/>
                  <a:ea typeface="Arial Unicode MS"/>
                </a:endParaRPr>
              </a:p>
            </p:txBody>
          </p:sp>
          <p:sp>
            <p:nvSpPr>
              <p:cNvPr id="77" name="Parallelogram 32">
                <a:extLst>
                  <a:ext uri="{FF2B5EF4-FFF2-40B4-BE49-F238E27FC236}"/>
                </a:extLst>
              </p:cNvPr>
              <p:cNvSpPr/>
              <p:nvPr/>
            </p:nvSpPr>
            <p:spPr>
              <a:xfrm rot="10800000" flipV="1">
                <a:off x="2509505" y="1647519"/>
                <a:ext cx="1223594" cy="935647"/>
              </a:xfrm>
              <a:prstGeom prst="parallelogram">
                <a:avLst>
                  <a:gd name="adj" fmla="val 44240"/>
                </a:avLst>
              </a:prstGeom>
              <a:solidFill>
                <a:srgbClr val="07A398"/>
              </a:solidFill>
              <a:ln w="12700" cap="flat" cmpd="sng" algn="ctr">
                <a:noFill/>
                <a:prstDash val="solid"/>
                <a:miter lim="800000"/>
              </a:ln>
              <a:effectLst/>
            </p:spPr>
            <p:txBody>
              <a:bodyPr anchor="ctr"/>
              <a:lstStyle/>
              <a:p>
                <a:pPr algn="ctr" defTabSz="742269" fontAlgn="auto">
                  <a:spcBef>
                    <a:spcPts val="0"/>
                  </a:spcBef>
                  <a:spcAft>
                    <a:spcPts val="0"/>
                  </a:spcAft>
                  <a:defRPr/>
                </a:pPr>
                <a:endParaRPr lang="ko-KR" altLang="en-US" kern="0">
                  <a:solidFill>
                    <a:sysClr val="window" lastClr="FFFFFF"/>
                  </a:solidFill>
                  <a:latin typeface="Arial"/>
                  <a:ea typeface="Arial Unicode MS"/>
                </a:endParaRPr>
              </a:p>
            </p:txBody>
          </p:sp>
        </p:grpSp>
      </p:grpSp>
      <p:sp>
        <p:nvSpPr>
          <p:cNvPr id="214039" name="Parallelogram 15"/>
          <p:cNvSpPr>
            <a:spLocks/>
          </p:cNvSpPr>
          <p:nvPr/>
        </p:nvSpPr>
        <p:spPr bwMode="auto">
          <a:xfrm flipH="1">
            <a:off x="6860122" y="5062538"/>
            <a:ext cx="366181" cy="317500"/>
          </a:xfrm>
          <a:custGeom>
            <a:avLst/>
            <a:gdLst>
              <a:gd name="T0" fmla="*/ 137318 w 3242753"/>
              <a:gd name="T1" fmla="*/ 102656 h 3227814"/>
              <a:gd name="T2" fmla="*/ 127475 w 3242753"/>
              <a:gd name="T3" fmla="*/ 114088 h 3227814"/>
              <a:gd name="T4" fmla="*/ 127475 w 3242753"/>
              <a:gd name="T5" fmla="*/ 159889 h 3227814"/>
              <a:gd name="T6" fmla="*/ 87536 w 3242753"/>
              <a:gd name="T7" fmla="*/ 159889 h 3227814"/>
              <a:gd name="T8" fmla="*/ 77693 w 3242753"/>
              <a:gd name="T9" fmla="*/ 171321 h 3227814"/>
              <a:gd name="T10" fmla="*/ 87536 w 3242753"/>
              <a:gd name="T11" fmla="*/ 182753 h 3227814"/>
              <a:gd name="T12" fmla="*/ 136752 w 3242753"/>
              <a:gd name="T13" fmla="*/ 182753 h 3227814"/>
              <a:gd name="T14" fmla="*/ 137190 w 3242753"/>
              <a:gd name="T15" fmla="*/ 182650 h 3227814"/>
              <a:gd name="T16" fmla="*/ 137318 w 3242753"/>
              <a:gd name="T17" fmla="*/ 182680 h 3227814"/>
              <a:gd name="T18" fmla="*/ 147162 w 3242753"/>
              <a:gd name="T19" fmla="*/ 171248 h 3227814"/>
              <a:gd name="T20" fmla="*/ 147162 w 3242753"/>
              <a:gd name="T21" fmla="*/ 114088 h 3227814"/>
              <a:gd name="T22" fmla="*/ 137318 w 3242753"/>
              <a:gd name="T23" fmla="*/ 102656 h 3227814"/>
              <a:gd name="T24" fmla="*/ 137318 w 3242753"/>
              <a:gd name="T25" fmla="*/ 61853 h 3227814"/>
              <a:gd name="T26" fmla="*/ 227106 w 3242753"/>
              <a:gd name="T27" fmla="*/ 166133 h 3227814"/>
              <a:gd name="T28" fmla="*/ 137318 w 3242753"/>
              <a:gd name="T29" fmla="*/ 270414 h 3227814"/>
              <a:gd name="T30" fmla="*/ 47531 w 3242753"/>
              <a:gd name="T31" fmla="*/ 166133 h 3227814"/>
              <a:gd name="T32" fmla="*/ 137318 w 3242753"/>
              <a:gd name="T33" fmla="*/ 61853 h 3227814"/>
              <a:gd name="T34" fmla="*/ 137318 w 3242753"/>
              <a:gd name="T35" fmla="*/ 41765 h 3227814"/>
              <a:gd name="T36" fmla="*/ 30235 w 3242753"/>
              <a:gd name="T37" fmla="*/ 166133 h 3227814"/>
              <a:gd name="T38" fmla="*/ 78103 w 3242753"/>
              <a:gd name="T39" fmla="*/ 269724 h 3227814"/>
              <a:gd name="T40" fmla="*/ 55304 w 3242753"/>
              <a:gd name="T41" fmla="*/ 317500 h 3227814"/>
              <a:gd name="T42" fmla="*/ 77239 w 3242753"/>
              <a:gd name="T43" fmla="*/ 317500 h 3227814"/>
              <a:gd name="T44" fmla="*/ 94966 w 3242753"/>
              <a:gd name="T45" fmla="*/ 280353 h 3227814"/>
              <a:gd name="T46" fmla="*/ 137318 w 3242753"/>
              <a:gd name="T47" fmla="*/ 290502 h 3227814"/>
              <a:gd name="T48" fmla="*/ 179671 w 3242753"/>
              <a:gd name="T49" fmla="*/ 280353 h 3227814"/>
              <a:gd name="T50" fmla="*/ 197398 w 3242753"/>
              <a:gd name="T51" fmla="*/ 317500 h 3227814"/>
              <a:gd name="T52" fmla="*/ 219333 w 3242753"/>
              <a:gd name="T53" fmla="*/ 317500 h 3227814"/>
              <a:gd name="T54" fmla="*/ 196534 w 3242753"/>
              <a:gd name="T55" fmla="*/ 269724 h 3227814"/>
              <a:gd name="T56" fmla="*/ 244402 w 3242753"/>
              <a:gd name="T57" fmla="*/ 166133 h 3227814"/>
              <a:gd name="T58" fmla="*/ 137318 w 3242753"/>
              <a:gd name="T59" fmla="*/ 41765 h 3227814"/>
              <a:gd name="T60" fmla="*/ 220184 w 3242753"/>
              <a:gd name="T61" fmla="*/ 12122 h 3227814"/>
              <a:gd name="T62" fmla="*/ 181205 w 3242753"/>
              <a:gd name="T63" fmla="*/ 29820 h 3227814"/>
              <a:gd name="T64" fmla="*/ 258927 w 3242753"/>
              <a:gd name="T65" fmla="*/ 121189 h 3227814"/>
              <a:gd name="T66" fmla="*/ 258675 w 3242753"/>
              <a:gd name="T67" fmla="*/ 31204 h 3227814"/>
              <a:gd name="T68" fmla="*/ 220184 w 3242753"/>
              <a:gd name="T69" fmla="*/ 12122 h 3227814"/>
              <a:gd name="T70" fmla="*/ 54453 w 3242753"/>
              <a:gd name="T71" fmla="*/ 12122 h 3227814"/>
              <a:gd name="T72" fmla="*/ 15962 w 3242753"/>
              <a:gd name="T73" fmla="*/ 31204 h 3227814"/>
              <a:gd name="T74" fmla="*/ 15710 w 3242753"/>
              <a:gd name="T75" fmla="*/ 121189 h 3227814"/>
              <a:gd name="T76" fmla="*/ 93432 w 3242753"/>
              <a:gd name="T77" fmla="*/ 29820 h 3227814"/>
              <a:gd name="T78" fmla="*/ 54453 w 3242753"/>
              <a:gd name="T79" fmla="*/ 12122 h 3227814"/>
              <a:gd name="T80" fmla="*/ 145899 w 3242753"/>
              <a:gd name="T81" fmla="*/ 0 h 3227814"/>
              <a:gd name="T82" fmla="*/ 128738 w 3242753"/>
              <a:gd name="T83" fmla="*/ 0 h 3227814"/>
              <a:gd name="T84" fmla="*/ 116484 w 3242753"/>
              <a:gd name="T85" fmla="*/ 14232 h 3227814"/>
              <a:gd name="T86" fmla="*/ 116484 w 3242753"/>
              <a:gd name="T87" fmla="*/ 28464 h 3227814"/>
              <a:gd name="T88" fmla="*/ 158153 w 3242753"/>
              <a:gd name="T89" fmla="*/ 28464 h 3227814"/>
              <a:gd name="T90" fmla="*/ 158153 w 3242753"/>
              <a:gd name="T91" fmla="*/ 14232 h 3227814"/>
              <a:gd name="T92" fmla="*/ 145899 w 3242753"/>
              <a:gd name="T93" fmla="*/ 0 h 32278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FFFFF"/>
          </a:solidFill>
          <a:ln w="12700" cap="flat" cmpd="sng" algn="ctr">
            <a:noFill/>
            <a:prstDash val="solid"/>
            <a:miter lim="800000"/>
            <a:headEnd/>
            <a:tailEnd/>
          </a:ln>
        </p:spPr>
        <p:txBody>
          <a:bodyPr lIns="74229" tIns="37115" rIns="74229" bIns="37115" anchor="ctr"/>
          <a:lstStyle/>
          <a:p>
            <a:endParaRPr lang="en-AU"/>
          </a:p>
        </p:txBody>
      </p:sp>
      <p:sp>
        <p:nvSpPr>
          <p:cNvPr id="214040" name="Rounded Rectangle 10"/>
          <p:cNvSpPr>
            <a:spLocks/>
          </p:cNvSpPr>
          <p:nvPr/>
        </p:nvSpPr>
        <p:spPr bwMode="auto">
          <a:xfrm>
            <a:off x="5325539" y="5062538"/>
            <a:ext cx="260351" cy="298450"/>
          </a:xfrm>
          <a:custGeom>
            <a:avLst/>
            <a:gdLst>
              <a:gd name="T0" fmla="*/ 103896 w 2448272"/>
              <a:gd name="T1" fmla="*/ 272300 h 3240000"/>
              <a:gd name="T2" fmla="*/ 130689 w 2448272"/>
              <a:gd name="T3" fmla="*/ 272300 h 3240000"/>
              <a:gd name="T4" fmla="*/ 108362 w 2448272"/>
              <a:gd name="T5" fmla="*/ 246512 h 3240000"/>
              <a:gd name="T6" fmla="*/ 62295 w 2448272"/>
              <a:gd name="T7" fmla="*/ 272300 h 3240000"/>
              <a:gd name="T8" fmla="*/ 89088 w 2448272"/>
              <a:gd name="T9" fmla="*/ 272300 h 3240000"/>
              <a:gd name="T10" fmla="*/ 66760 w 2448272"/>
              <a:gd name="T11" fmla="*/ 246512 h 3240000"/>
              <a:gd name="T12" fmla="*/ 20693 w 2448272"/>
              <a:gd name="T13" fmla="*/ 272300 h 3240000"/>
              <a:gd name="T14" fmla="*/ 47486 w 2448272"/>
              <a:gd name="T15" fmla="*/ 272300 h 3240000"/>
              <a:gd name="T16" fmla="*/ 25159 w 2448272"/>
              <a:gd name="T17" fmla="*/ 246512 h 3240000"/>
              <a:gd name="T18" fmla="*/ 145498 w 2448272"/>
              <a:gd name="T19" fmla="*/ 272300 h 3240000"/>
              <a:gd name="T20" fmla="*/ 172291 w 2448272"/>
              <a:gd name="T21" fmla="*/ 272300 h 3240000"/>
              <a:gd name="T22" fmla="*/ 149963 w 2448272"/>
              <a:gd name="T23" fmla="*/ 200794 h 3240000"/>
              <a:gd name="T24" fmla="*/ 103896 w 2448272"/>
              <a:gd name="T25" fmla="*/ 226582 h 3240000"/>
              <a:gd name="T26" fmla="*/ 130689 w 2448272"/>
              <a:gd name="T27" fmla="*/ 226582 h 3240000"/>
              <a:gd name="T28" fmla="*/ 108362 w 2448272"/>
              <a:gd name="T29" fmla="*/ 200794 h 3240000"/>
              <a:gd name="T30" fmla="*/ 62295 w 2448272"/>
              <a:gd name="T31" fmla="*/ 226582 h 3240000"/>
              <a:gd name="T32" fmla="*/ 89088 w 2448272"/>
              <a:gd name="T33" fmla="*/ 226582 h 3240000"/>
              <a:gd name="T34" fmla="*/ 66760 w 2448272"/>
              <a:gd name="T35" fmla="*/ 200794 h 3240000"/>
              <a:gd name="T36" fmla="*/ 20693 w 2448272"/>
              <a:gd name="T37" fmla="*/ 226582 h 3240000"/>
              <a:gd name="T38" fmla="*/ 47486 w 2448272"/>
              <a:gd name="T39" fmla="*/ 226582 h 3240000"/>
              <a:gd name="T40" fmla="*/ 25159 w 2448272"/>
              <a:gd name="T41" fmla="*/ 200794 h 3240000"/>
              <a:gd name="T42" fmla="*/ 145498 w 2448272"/>
              <a:gd name="T43" fmla="*/ 180863 h 3240000"/>
              <a:gd name="T44" fmla="*/ 172291 w 2448272"/>
              <a:gd name="T45" fmla="*/ 180863 h 3240000"/>
              <a:gd name="T46" fmla="*/ 149963 w 2448272"/>
              <a:gd name="T47" fmla="*/ 155076 h 3240000"/>
              <a:gd name="T48" fmla="*/ 103896 w 2448272"/>
              <a:gd name="T49" fmla="*/ 180863 h 3240000"/>
              <a:gd name="T50" fmla="*/ 130689 w 2448272"/>
              <a:gd name="T51" fmla="*/ 180863 h 3240000"/>
              <a:gd name="T52" fmla="*/ 108362 w 2448272"/>
              <a:gd name="T53" fmla="*/ 155076 h 3240000"/>
              <a:gd name="T54" fmla="*/ 62295 w 2448272"/>
              <a:gd name="T55" fmla="*/ 180863 h 3240000"/>
              <a:gd name="T56" fmla="*/ 89088 w 2448272"/>
              <a:gd name="T57" fmla="*/ 180863 h 3240000"/>
              <a:gd name="T58" fmla="*/ 66760 w 2448272"/>
              <a:gd name="T59" fmla="*/ 155076 h 3240000"/>
              <a:gd name="T60" fmla="*/ 20693 w 2448272"/>
              <a:gd name="T61" fmla="*/ 180863 h 3240000"/>
              <a:gd name="T62" fmla="*/ 47486 w 2448272"/>
              <a:gd name="T63" fmla="*/ 180863 h 3240000"/>
              <a:gd name="T64" fmla="*/ 25159 w 2448272"/>
              <a:gd name="T65" fmla="*/ 155076 h 3240000"/>
              <a:gd name="T66" fmla="*/ 145498 w 2448272"/>
              <a:gd name="T67" fmla="*/ 135145 h 3240000"/>
              <a:gd name="T68" fmla="*/ 172291 w 2448272"/>
              <a:gd name="T69" fmla="*/ 135145 h 3240000"/>
              <a:gd name="T70" fmla="*/ 149963 w 2448272"/>
              <a:gd name="T71" fmla="*/ 109358 h 3240000"/>
              <a:gd name="T72" fmla="*/ 103896 w 2448272"/>
              <a:gd name="T73" fmla="*/ 135145 h 3240000"/>
              <a:gd name="T74" fmla="*/ 130689 w 2448272"/>
              <a:gd name="T75" fmla="*/ 135145 h 3240000"/>
              <a:gd name="T76" fmla="*/ 108362 w 2448272"/>
              <a:gd name="T77" fmla="*/ 109358 h 3240000"/>
              <a:gd name="T78" fmla="*/ 62295 w 2448272"/>
              <a:gd name="T79" fmla="*/ 135145 h 3240000"/>
              <a:gd name="T80" fmla="*/ 89088 w 2448272"/>
              <a:gd name="T81" fmla="*/ 135145 h 3240000"/>
              <a:gd name="T82" fmla="*/ 66760 w 2448272"/>
              <a:gd name="T83" fmla="*/ 109358 h 3240000"/>
              <a:gd name="T84" fmla="*/ 20693 w 2448272"/>
              <a:gd name="T85" fmla="*/ 135145 h 3240000"/>
              <a:gd name="T86" fmla="*/ 47486 w 2448272"/>
              <a:gd name="T87" fmla="*/ 135145 h 3240000"/>
              <a:gd name="T88" fmla="*/ 25159 w 2448272"/>
              <a:gd name="T89" fmla="*/ 109358 h 3240000"/>
              <a:gd name="T90" fmla="*/ 17229 w 2448272"/>
              <a:gd name="T91" fmla="*/ 75870 h 3240000"/>
              <a:gd name="T92" fmla="*/ 178034 w 2448272"/>
              <a:gd name="T93" fmla="*/ 75870 h 3240000"/>
              <a:gd name="T94" fmla="*/ 27758 w 2448272"/>
              <a:gd name="T95" fmla="*/ 15068 h 3240000"/>
              <a:gd name="T96" fmla="*/ 195263 w 2448272"/>
              <a:gd name="T97" fmla="*/ 24426 h 3240000"/>
              <a:gd name="T98" fmla="*/ 21149 w 2448272"/>
              <a:gd name="T99" fmla="*/ 298451 h 3240000"/>
              <a:gd name="T100" fmla="*/ 21149 w 2448272"/>
              <a:gd name="T101" fmla="*/ 0 h 324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lnTo>
                  <a:pt x="1358676" y="2676152"/>
                </a:ln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lnTo>
                  <a:pt x="837062" y="2676152"/>
                </a:ln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lnTo>
                  <a:pt x="315448" y="2676152"/>
                </a:ln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lnTo>
                  <a:pt x="1880291" y="2179832"/>
                </a:ln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lnTo>
                  <a:pt x="1358676" y="2179832"/>
                </a:ln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lnTo>
                  <a:pt x="837062" y="2179832"/>
                </a:ln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lnTo>
                  <a:pt x="315448" y="2179832"/>
                </a:ln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lnTo>
                  <a:pt x="1880291" y="1683512"/>
                </a:ln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lnTo>
                  <a:pt x="1358676" y="1683512"/>
                </a:ln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lnTo>
                  <a:pt x="837062" y="1683512"/>
                </a:ln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lnTo>
                  <a:pt x="315448" y="1683512"/>
                </a:ln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lnTo>
                  <a:pt x="1880291" y="1187192"/>
                </a:ln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lnTo>
                  <a:pt x="1358676" y="1187192"/>
                </a:ln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lnTo>
                  <a:pt x="837062" y="1187192"/>
                </a:ln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lnTo>
                  <a:pt x="315448" y="1187192"/>
                </a:ln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lnTo>
                  <a:pt x="348041" y="163575"/>
                </a:ln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FFFFFF"/>
          </a:solidFill>
          <a:ln w="12700" cap="flat" cmpd="sng" algn="ctr">
            <a:noFill/>
            <a:prstDash val="solid"/>
            <a:miter lim="800000"/>
            <a:headEnd/>
            <a:tailEnd/>
          </a:ln>
        </p:spPr>
        <p:txBody>
          <a:bodyPr lIns="74229" tIns="37115" rIns="74229" bIns="37115" anchor="ctr"/>
          <a:lstStyle/>
          <a:p>
            <a:endParaRPr lang="en-AU"/>
          </a:p>
        </p:txBody>
      </p:sp>
      <p:sp>
        <p:nvSpPr>
          <p:cNvPr id="214041" name="Rounded Rectangle 6"/>
          <p:cNvSpPr>
            <a:spLocks/>
          </p:cNvSpPr>
          <p:nvPr/>
        </p:nvSpPr>
        <p:spPr bwMode="auto">
          <a:xfrm>
            <a:off x="5242985" y="4011613"/>
            <a:ext cx="353483" cy="311150"/>
          </a:xfrm>
          <a:custGeom>
            <a:avLst/>
            <a:gdLst>
              <a:gd name="T0" fmla="*/ 176852 w 3186824"/>
              <a:gd name="T1" fmla="*/ 274126 h 3060919"/>
              <a:gd name="T2" fmla="*/ 87006 w 3186824"/>
              <a:gd name="T3" fmla="*/ 285105 h 3060919"/>
              <a:gd name="T4" fmla="*/ 87006 w 3186824"/>
              <a:gd name="T5" fmla="*/ 245031 h 3060919"/>
              <a:gd name="T6" fmla="*/ 176852 w 3186824"/>
              <a:gd name="T7" fmla="*/ 256009 h 3060919"/>
              <a:gd name="T8" fmla="*/ 87006 w 3186824"/>
              <a:gd name="T9" fmla="*/ 245031 h 3060919"/>
              <a:gd name="T10" fmla="*/ 176852 w 3186824"/>
              <a:gd name="T11" fmla="*/ 215936 h 3060919"/>
              <a:gd name="T12" fmla="*/ 87006 w 3186824"/>
              <a:gd name="T13" fmla="*/ 226914 h 3060919"/>
              <a:gd name="T14" fmla="*/ 75083 w 3186824"/>
              <a:gd name="T15" fmla="*/ 198913 h 3060919"/>
              <a:gd name="T16" fmla="*/ 75083 w 3186824"/>
              <a:gd name="T17" fmla="*/ 222151 h 3060919"/>
              <a:gd name="T18" fmla="*/ 75083 w 3186824"/>
              <a:gd name="T19" fmla="*/ 302307 h 3060919"/>
              <a:gd name="T20" fmla="*/ 190029 w 3186824"/>
              <a:gd name="T21" fmla="*/ 241554 h 3060919"/>
              <a:gd name="T22" fmla="*/ 190029 w 3186824"/>
              <a:gd name="T23" fmla="*/ 214405 h 3060919"/>
              <a:gd name="T24" fmla="*/ 75083 w 3186824"/>
              <a:gd name="T25" fmla="*/ 198913 h 3060919"/>
              <a:gd name="T26" fmla="*/ 39030 w 3186824"/>
              <a:gd name="T27" fmla="*/ 222151 h 3060919"/>
              <a:gd name="T28" fmla="*/ 63817 w 3186824"/>
              <a:gd name="T29" fmla="*/ 214405 h 3060919"/>
              <a:gd name="T30" fmla="*/ 45370 w 3186824"/>
              <a:gd name="T31" fmla="*/ 183421 h 3060919"/>
              <a:gd name="T32" fmla="*/ 219742 w 3186824"/>
              <a:gd name="T33" fmla="*/ 214405 h 3060919"/>
              <a:gd name="T34" fmla="*/ 201295 w 3186824"/>
              <a:gd name="T35" fmla="*/ 222151 h 3060919"/>
              <a:gd name="T36" fmla="*/ 226082 w 3186824"/>
              <a:gd name="T37" fmla="*/ 175675 h 3060919"/>
              <a:gd name="T38" fmla="*/ 234513 w 3186824"/>
              <a:gd name="T39" fmla="*/ 137324 h 3060919"/>
              <a:gd name="T40" fmla="*/ 234513 w 3186824"/>
              <a:gd name="T41" fmla="*/ 155623 h 3060919"/>
              <a:gd name="T42" fmla="*/ 234513 w 3186824"/>
              <a:gd name="T43" fmla="*/ 137324 h 3060919"/>
              <a:gd name="T44" fmla="*/ 201295 w 3186824"/>
              <a:gd name="T45" fmla="*/ 146473 h 3060919"/>
              <a:gd name="T46" fmla="*/ 216271 w 3186824"/>
              <a:gd name="T47" fmla="*/ 146473 h 3060919"/>
              <a:gd name="T48" fmla="*/ 16305 w 3186824"/>
              <a:gd name="T49" fmla="*/ 122017 h 3060919"/>
              <a:gd name="T50" fmla="*/ 265112 w 3186824"/>
              <a:gd name="T51" fmla="*/ 141940 h 3060919"/>
              <a:gd name="T52" fmla="*/ 248807 w 3186824"/>
              <a:gd name="T53" fmla="*/ 241554 h 3060919"/>
              <a:gd name="T54" fmla="*/ 201295 w 3186824"/>
              <a:gd name="T55" fmla="*/ 311151 h 3060919"/>
              <a:gd name="T56" fmla="*/ 63817 w 3186824"/>
              <a:gd name="T57" fmla="*/ 241554 h 3060919"/>
              <a:gd name="T58" fmla="*/ 0 w 3186824"/>
              <a:gd name="T59" fmla="*/ 221631 h 3060919"/>
              <a:gd name="T60" fmla="*/ 16305 w 3186824"/>
              <a:gd name="T61" fmla="*/ 122017 h 3060919"/>
              <a:gd name="T62" fmla="*/ 201295 w 3186824"/>
              <a:gd name="T63" fmla="*/ 0 h 3060919"/>
              <a:gd name="T64" fmla="*/ 213403 w 3186824"/>
              <a:gd name="T65" fmla="*/ 19374 h 3060919"/>
              <a:gd name="T66" fmla="*/ 226082 w 3186824"/>
              <a:gd name="T67" fmla="*/ 112325 h 3060919"/>
              <a:gd name="T68" fmla="*/ 190029 w 3186824"/>
              <a:gd name="T69" fmla="*/ 112238 h 3060919"/>
              <a:gd name="T70" fmla="*/ 190029 w 3186824"/>
              <a:gd name="T71" fmla="*/ 9812 h 3060919"/>
              <a:gd name="T72" fmla="*/ 75083 w 3186824"/>
              <a:gd name="T73" fmla="*/ 19374 h 3060919"/>
              <a:gd name="T74" fmla="*/ 75083 w 3186824"/>
              <a:gd name="T75" fmla="*/ 112325 h 3060919"/>
              <a:gd name="T76" fmla="*/ 39030 w 3186824"/>
              <a:gd name="T77" fmla="*/ 34866 h 3060919"/>
              <a:gd name="T78" fmla="*/ 63817 w 3186824"/>
              <a:gd name="T79" fmla="*/ 19374 h 3060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86824" h="3060919">
                <a:moveTo>
                  <a:pt x="1045874" y="2696689"/>
                </a:moveTo>
                <a:lnTo>
                  <a:pt x="2125874" y="2696689"/>
                </a:lnTo>
                <a:lnTo>
                  <a:pt x="2125874" y="2804689"/>
                </a:lnTo>
                <a:lnTo>
                  <a:pt x="1045874" y="2804689"/>
                </a:lnTo>
                <a:lnTo>
                  <a:pt x="1045874" y="2696689"/>
                </a:lnTo>
                <a:close/>
                <a:moveTo>
                  <a:pt x="1045874" y="2410468"/>
                </a:moveTo>
                <a:lnTo>
                  <a:pt x="2125874" y="2410468"/>
                </a:lnTo>
                <a:lnTo>
                  <a:pt x="2125874" y="2518468"/>
                </a:lnTo>
                <a:lnTo>
                  <a:pt x="1045874" y="2518468"/>
                </a:lnTo>
                <a:lnTo>
                  <a:pt x="1045874" y="2410468"/>
                </a:lnTo>
                <a:close/>
                <a:moveTo>
                  <a:pt x="1045874" y="2124247"/>
                </a:moveTo>
                <a:lnTo>
                  <a:pt x="2125874" y="2124247"/>
                </a:lnTo>
                <a:lnTo>
                  <a:pt x="2125874" y="2232247"/>
                </a:lnTo>
                <a:lnTo>
                  <a:pt x="1045874" y="2232247"/>
                </a:lnTo>
                <a:lnTo>
                  <a:pt x="1045874" y="2124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lnTo>
                  <a:pt x="90254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lnTo>
                  <a:pt x="46917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lnTo>
                  <a:pt x="767127" y="0"/>
                </a:lnTo>
                <a:close/>
              </a:path>
            </a:pathLst>
          </a:custGeom>
          <a:solidFill>
            <a:srgbClr val="FFFFFF"/>
          </a:solidFill>
          <a:ln w="12700" cap="flat" cmpd="sng" algn="ctr">
            <a:noFill/>
            <a:prstDash val="solid"/>
            <a:miter lim="800000"/>
            <a:headEnd/>
            <a:tailEnd/>
          </a:ln>
        </p:spPr>
        <p:txBody>
          <a:bodyPr lIns="74229" tIns="37115" rIns="74229" bIns="37115" anchor="ctr"/>
          <a:lstStyle/>
          <a:p>
            <a:endParaRPr lang="en-AU"/>
          </a:p>
        </p:txBody>
      </p:sp>
      <p:sp>
        <p:nvSpPr>
          <p:cNvPr id="214042" name="Rectangle 16"/>
          <p:cNvSpPr>
            <a:spLocks/>
          </p:cNvSpPr>
          <p:nvPr/>
        </p:nvSpPr>
        <p:spPr bwMode="auto">
          <a:xfrm rot="2700000">
            <a:off x="6924942" y="6045996"/>
            <a:ext cx="236538" cy="488949"/>
          </a:xfrm>
          <a:custGeom>
            <a:avLst/>
            <a:gdLst>
              <a:gd name="T0" fmla="*/ 118350 w 2232248"/>
              <a:gd name="T1" fmla="*/ 0 h 4001999"/>
              <a:gd name="T2" fmla="*/ 153361 w 2232248"/>
              <a:gd name="T3" fmla="*/ 28265 h 4001999"/>
              <a:gd name="T4" fmla="*/ 141991 w 2232248"/>
              <a:gd name="T5" fmla="*/ 81311 h 4001999"/>
              <a:gd name="T6" fmla="*/ 236539 w 2232248"/>
              <a:gd name="T7" fmla="*/ 81311 h 4001999"/>
              <a:gd name="T8" fmla="*/ 236539 w 2232248"/>
              <a:gd name="T9" fmla="*/ 162944 h 4001999"/>
              <a:gd name="T10" fmla="*/ 176253 w 2232248"/>
              <a:gd name="T11" fmla="*/ 153011 h 4001999"/>
              <a:gd name="T12" fmla="*/ 143567 w 2232248"/>
              <a:gd name="T13" fmla="*/ 183287 h 4001999"/>
              <a:gd name="T14" fmla="*/ 180290 w 2232248"/>
              <a:gd name="T15" fmla="*/ 214100 h 4001999"/>
              <a:gd name="T16" fmla="*/ 236539 w 2232248"/>
              <a:gd name="T17" fmla="*/ 200491 h 4001999"/>
              <a:gd name="T18" fmla="*/ 236539 w 2232248"/>
              <a:gd name="T19" fmla="*/ 285858 h 4001999"/>
              <a:gd name="T20" fmla="*/ 138099 w 2232248"/>
              <a:gd name="T21" fmla="*/ 285858 h 4001999"/>
              <a:gd name="T22" fmla="*/ 153822 w 2232248"/>
              <a:gd name="T23" fmla="*/ 334957 h 4001999"/>
              <a:gd name="T24" fmla="*/ 118189 w 2232248"/>
              <a:gd name="T25" fmla="*/ 366713 h 4001999"/>
              <a:gd name="T26" fmla="*/ 83178 w 2232248"/>
              <a:gd name="T27" fmla="*/ 338448 h 4001999"/>
              <a:gd name="T28" fmla="*/ 94606 w 2232248"/>
              <a:gd name="T29" fmla="*/ 285858 h 4001999"/>
              <a:gd name="T30" fmla="*/ 0 w 2232248"/>
              <a:gd name="T31" fmla="*/ 285858 h 4001999"/>
              <a:gd name="T32" fmla="*/ 0 w 2232248"/>
              <a:gd name="T33" fmla="*/ 201922 h 4001999"/>
              <a:gd name="T34" fmla="*/ 61539 w 2232248"/>
              <a:gd name="T35" fmla="*/ 211736 h 4001999"/>
              <a:gd name="T36" fmla="*/ 94225 w 2232248"/>
              <a:gd name="T37" fmla="*/ 181460 h 4001999"/>
              <a:gd name="T38" fmla="*/ 57502 w 2232248"/>
              <a:gd name="T39" fmla="*/ 150647 h 4001999"/>
              <a:gd name="T40" fmla="*/ 0 w 2232248"/>
              <a:gd name="T41" fmla="*/ 164224 h 4001999"/>
              <a:gd name="T42" fmla="*/ 0 w 2232248"/>
              <a:gd name="T43" fmla="*/ 81311 h 4001999"/>
              <a:gd name="T44" fmla="*/ 98425 w 2232248"/>
              <a:gd name="T45" fmla="*/ 81311 h 4001999"/>
              <a:gd name="T46" fmla="*/ 82718 w 2232248"/>
              <a:gd name="T47" fmla="*/ 31756 h 4001999"/>
              <a:gd name="T48" fmla="*/ 118350 w 2232248"/>
              <a:gd name="T49" fmla="*/ 0 h 4001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FFFF"/>
          </a:solidFill>
          <a:ln w="12700" cap="flat" cmpd="sng" algn="ctr">
            <a:noFill/>
            <a:prstDash val="solid"/>
            <a:miter lim="800000"/>
            <a:headEnd/>
            <a:tailEnd/>
          </a:ln>
        </p:spPr>
        <p:txBody>
          <a:bodyPr lIns="74229" tIns="37115" rIns="74229" bIns="37115" anchor="ctr"/>
          <a:lstStyle/>
          <a:p>
            <a:endParaRPr lang="en-AU"/>
          </a:p>
        </p:txBody>
      </p:sp>
      <p:sp>
        <p:nvSpPr>
          <p:cNvPr id="101" name="Curved Right Arrow 100"/>
          <p:cNvSpPr/>
          <p:nvPr/>
        </p:nvSpPr>
        <p:spPr>
          <a:xfrm rot="2585172">
            <a:off x="2622554" y="2711452"/>
            <a:ext cx="855135" cy="1789113"/>
          </a:xfrm>
          <a:prstGeom prst="curvedRightArrow">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229" tIns="37115" rIns="74229" bIns="37115" anchor="ctr"/>
          <a:lstStyle/>
          <a:p>
            <a:pPr algn="ctr">
              <a:defRPr/>
            </a:pPr>
            <a:endParaRPr lang="id-ID">
              <a:solidFill>
                <a:srgbClr val="1D528D"/>
              </a:solidFill>
            </a:endParaRPr>
          </a:p>
        </p:txBody>
      </p:sp>
      <p:sp>
        <p:nvSpPr>
          <p:cNvPr id="100" name="TextBox 99"/>
          <p:cNvSpPr txBox="1"/>
          <p:nvPr/>
        </p:nvSpPr>
        <p:spPr>
          <a:xfrm>
            <a:off x="857252" y="3429000"/>
            <a:ext cx="2736849" cy="321176"/>
          </a:xfrm>
          <a:prstGeom prst="rect">
            <a:avLst/>
          </a:prstGeom>
        </p:spPr>
        <p:style>
          <a:lnRef idx="3">
            <a:schemeClr val="lt1"/>
          </a:lnRef>
          <a:fillRef idx="1">
            <a:schemeClr val="accent3"/>
          </a:fillRef>
          <a:effectRef idx="1">
            <a:schemeClr val="accent3"/>
          </a:effectRef>
          <a:fontRef idx="minor">
            <a:schemeClr val="lt1"/>
          </a:fontRef>
        </p:style>
        <p:txBody>
          <a:bodyPr lIns="74229" tIns="37115" rIns="74229" bIns="37115">
            <a:spAutoFit/>
          </a:bodyPr>
          <a:lstStyle/>
          <a:p>
            <a:pPr algn="ctr">
              <a:defRPr/>
            </a:pPr>
            <a:r>
              <a:rPr lang="id-ID" b="1" dirty="0">
                <a:solidFill>
                  <a:srgbClr val="000000"/>
                </a:solidFill>
              </a:rPr>
              <a:t>Melibatkan lintas K/L</a:t>
            </a:r>
          </a:p>
        </p:txBody>
      </p:sp>
      <p:sp>
        <p:nvSpPr>
          <p:cNvPr id="102" name="Curved Left Arrow 101"/>
          <p:cNvSpPr/>
          <p:nvPr/>
        </p:nvSpPr>
        <p:spPr>
          <a:xfrm rot="19269119">
            <a:off x="8758767" y="2711451"/>
            <a:ext cx="838201" cy="2027238"/>
          </a:xfrm>
          <a:prstGeom prst="curvedLeftArrow">
            <a:avLst/>
          </a:prstGeom>
          <a:solidFill>
            <a:srgbClr val="FF0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229" tIns="37115" rIns="74229" bIns="37115" anchor="ctr"/>
          <a:lstStyle/>
          <a:p>
            <a:pPr algn="ctr">
              <a:defRPr/>
            </a:pPr>
            <a:endParaRPr lang="id-ID">
              <a:solidFill>
                <a:srgbClr val="1D528D"/>
              </a:solidFill>
            </a:endParaRPr>
          </a:p>
        </p:txBody>
      </p:sp>
      <p:sp>
        <p:nvSpPr>
          <p:cNvPr id="103" name="TextBox 102"/>
          <p:cNvSpPr txBox="1"/>
          <p:nvPr/>
        </p:nvSpPr>
        <p:spPr>
          <a:xfrm>
            <a:off x="8832858" y="3506790"/>
            <a:ext cx="1407583" cy="321176"/>
          </a:xfrm>
          <a:prstGeom prst="rect">
            <a:avLst/>
          </a:prstGeom>
        </p:spPr>
        <p:style>
          <a:lnRef idx="1">
            <a:schemeClr val="accent3"/>
          </a:lnRef>
          <a:fillRef idx="2">
            <a:schemeClr val="accent3"/>
          </a:fillRef>
          <a:effectRef idx="1">
            <a:schemeClr val="accent3"/>
          </a:effectRef>
          <a:fontRef idx="minor">
            <a:schemeClr val="dk1"/>
          </a:fontRef>
        </p:style>
        <p:txBody>
          <a:bodyPr lIns="74229" tIns="37115" rIns="74229" bIns="37115">
            <a:spAutoFit/>
          </a:bodyPr>
          <a:lstStyle/>
          <a:p>
            <a:pPr algn="ctr">
              <a:defRPr/>
            </a:pPr>
            <a:r>
              <a:rPr lang="id-ID" b="1" dirty="0">
                <a:solidFill>
                  <a:srgbClr val="000000"/>
                </a:solidFill>
              </a:rPr>
              <a:t>Tujuan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9187" y="106364"/>
            <a:ext cx="11779249" cy="609600"/>
          </a:xfrm>
          <a:prstGeom prst="rect">
            <a:avLst/>
          </a:prstGeom>
          <a:solidFill>
            <a:srgbClr val="FFFF00"/>
          </a:solidFill>
        </p:spPr>
        <p:txBody>
          <a:bodyPr lIns="91264" tIns="45635" rIns="91264" bIns="45635" anchor="ctr">
            <a:normAutofit/>
          </a:bodyPr>
          <a:lstStyle/>
          <a:p>
            <a:pPr algn="ctr" fontAlgn="auto">
              <a:spcAft>
                <a:spcPts val="0"/>
              </a:spcAft>
              <a:defRPr/>
            </a:pPr>
            <a:r>
              <a:rPr lang="en-US" altLang="id-ID" sz="2000" b="1" kern="0" dirty="0">
                <a:solidFill>
                  <a:srgbClr val="000000"/>
                </a:solidFill>
                <a:latin typeface="Trebuchet MS" pitchFamily="34" charset="0"/>
                <a:cs typeface="Aharoni" pitchFamily="2" charset="-79"/>
              </a:rPr>
              <a:t>PERAN KEMENDAGRI DALAM </a:t>
            </a:r>
            <a:r>
              <a:rPr lang="id-ID" altLang="id-ID" sz="2000" b="1" kern="0" dirty="0">
                <a:solidFill>
                  <a:srgbClr val="000000"/>
                </a:solidFill>
                <a:latin typeface="Trebuchet MS" pitchFamily="34" charset="0"/>
                <a:cs typeface="Aharoni" pitchFamily="2" charset="-79"/>
              </a:rPr>
              <a:t>SINKRONISASI &amp; HARMONISASI [I]</a:t>
            </a:r>
          </a:p>
        </p:txBody>
      </p:sp>
      <p:graphicFrame>
        <p:nvGraphicFramePr>
          <p:cNvPr id="6" name="Diagram 5"/>
          <p:cNvGraphicFramePr/>
          <p:nvPr/>
        </p:nvGraphicFramePr>
        <p:xfrm>
          <a:off x="191526" y="871838"/>
          <a:ext cx="11826913" cy="5805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682631" y="1914525"/>
            <a:ext cx="10515600" cy="4383088"/>
          </a:xfrm>
        </p:spPr>
        <p:txBody>
          <a:bodyPr>
            <a:normAutofit lnSpcReduction="10000"/>
          </a:bodyPr>
          <a:lstStyle/>
          <a:p>
            <a:pPr marL="514338" indent="-514338" defTabSz="912261">
              <a:buFont typeface="+mj-lt"/>
              <a:buAutoNum type="arabicParenR"/>
              <a:defRPr/>
            </a:pPr>
            <a:r>
              <a:rPr lang="en-US" sz="2800" dirty="0" err="1" smtClean="0"/>
              <a:t>Tujuan</a:t>
            </a:r>
            <a:r>
              <a:rPr lang="en-US" sz="2800" dirty="0" smtClean="0"/>
              <a:t> Pembangunan Daerah</a:t>
            </a:r>
          </a:p>
          <a:p>
            <a:pPr marL="514338" indent="-49212" defTabSz="912261">
              <a:buFont typeface="+mj-lt"/>
              <a:buAutoNum type="arabicPeriod"/>
              <a:defRPr/>
            </a:pPr>
            <a:r>
              <a:rPr lang="en-US" dirty="0"/>
              <a:t>	</a:t>
            </a:r>
            <a:r>
              <a:rPr lang="en-US" sz="2400" dirty="0" err="1"/>
              <a:t>Peningkatan</a:t>
            </a:r>
            <a:r>
              <a:rPr lang="en-US" sz="2400" dirty="0"/>
              <a:t> </a:t>
            </a:r>
            <a:r>
              <a:rPr lang="en-US" sz="2400" dirty="0" err="1"/>
              <a:t>dan</a:t>
            </a:r>
            <a:r>
              <a:rPr lang="en-US" sz="2400" dirty="0"/>
              <a:t> </a:t>
            </a:r>
            <a:r>
              <a:rPr lang="en-US" sz="2400" dirty="0" err="1"/>
              <a:t>pemerataan</a:t>
            </a:r>
            <a:r>
              <a:rPr lang="en-US" sz="2400" dirty="0"/>
              <a:t> </a:t>
            </a:r>
            <a:r>
              <a:rPr lang="en-US" sz="2400" dirty="0" err="1"/>
              <a:t>pendapatan</a:t>
            </a:r>
            <a:r>
              <a:rPr lang="en-US" sz="2400" dirty="0"/>
              <a:t> </a:t>
            </a:r>
            <a:r>
              <a:rPr lang="en-US" sz="2400" dirty="0" err="1"/>
              <a:t>masyarakat</a:t>
            </a:r>
            <a:endParaRPr lang="en-US" sz="2400" dirty="0"/>
          </a:p>
          <a:p>
            <a:pPr marL="514338" indent="-49212" defTabSz="912261">
              <a:buFont typeface="+mj-lt"/>
              <a:buAutoNum type="arabicPeriod"/>
              <a:defRPr/>
            </a:pPr>
            <a:r>
              <a:rPr lang="en-US" sz="2400" dirty="0"/>
              <a:t>  </a:t>
            </a:r>
            <a:r>
              <a:rPr lang="en-US" sz="2400" dirty="0" err="1"/>
              <a:t>Kesempatan</a:t>
            </a:r>
            <a:r>
              <a:rPr lang="en-US" sz="2400" dirty="0"/>
              <a:t> </a:t>
            </a:r>
            <a:r>
              <a:rPr lang="en-US" sz="2400" dirty="0" err="1"/>
              <a:t>Kerja</a:t>
            </a:r>
            <a:endParaRPr lang="en-US" sz="2400" dirty="0"/>
          </a:p>
          <a:p>
            <a:pPr marL="514338" indent="-49212" defTabSz="912261">
              <a:buFont typeface="+mj-lt"/>
              <a:buAutoNum type="arabicPeriod"/>
              <a:defRPr/>
            </a:pPr>
            <a:r>
              <a:rPr lang="en-US" sz="2400" dirty="0"/>
              <a:t>  </a:t>
            </a:r>
            <a:r>
              <a:rPr lang="en-US" sz="2400" dirty="0" err="1"/>
              <a:t>Lapangan</a:t>
            </a:r>
            <a:r>
              <a:rPr lang="en-US" sz="2400" dirty="0"/>
              <a:t> </a:t>
            </a:r>
            <a:r>
              <a:rPr lang="en-US" sz="2400" dirty="0" err="1"/>
              <a:t>berusaha</a:t>
            </a:r>
            <a:endParaRPr lang="en-US" sz="2400" dirty="0"/>
          </a:p>
          <a:p>
            <a:pPr marL="514338" indent="-49212" defTabSz="912261">
              <a:buFont typeface="+mj-lt"/>
              <a:buAutoNum type="arabicPeriod"/>
              <a:defRPr/>
            </a:pPr>
            <a:r>
              <a:rPr lang="en-US" sz="2400" dirty="0"/>
              <a:t> </a:t>
            </a:r>
            <a:r>
              <a:rPr lang="en-US" sz="2400" dirty="0" err="1"/>
              <a:t>Meningkatkan</a:t>
            </a:r>
            <a:r>
              <a:rPr lang="en-US" sz="2400" dirty="0"/>
              <a:t> </a:t>
            </a:r>
            <a:r>
              <a:rPr lang="en-US" sz="2400" dirty="0" err="1"/>
              <a:t>akses</a:t>
            </a:r>
            <a:r>
              <a:rPr lang="en-US" sz="2400" dirty="0"/>
              <a:t> </a:t>
            </a:r>
            <a:r>
              <a:rPr lang="en-US" sz="2400" dirty="0" err="1"/>
              <a:t>dan</a:t>
            </a:r>
            <a:r>
              <a:rPr lang="en-US" sz="2400" dirty="0"/>
              <a:t> </a:t>
            </a:r>
            <a:r>
              <a:rPr lang="en-US" sz="2400" dirty="0" err="1"/>
              <a:t>kualitas</a:t>
            </a:r>
            <a:r>
              <a:rPr lang="en-US" sz="2400" dirty="0"/>
              <a:t> </a:t>
            </a:r>
            <a:r>
              <a:rPr lang="en-US" sz="2400" dirty="0" err="1"/>
              <a:t>pelayanan</a:t>
            </a:r>
            <a:r>
              <a:rPr lang="en-US" sz="2400" dirty="0"/>
              <a:t> </a:t>
            </a:r>
            <a:r>
              <a:rPr lang="en-US" sz="2400" dirty="0" err="1"/>
              <a:t>publik</a:t>
            </a:r>
            <a:r>
              <a:rPr lang="en-US" sz="2400" dirty="0"/>
              <a:t> </a:t>
            </a:r>
            <a:r>
              <a:rPr lang="en-US" sz="2400" dirty="0" err="1"/>
              <a:t>dan</a:t>
            </a:r>
            <a:endParaRPr lang="en-US" sz="2400" dirty="0"/>
          </a:p>
          <a:p>
            <a:pPr marL="514338" indent="-49212" defTabSz="912261">
              <a:buFont typeface="+mj-lt"/>
              <a:buAutoNum type="arabicPeriod"/>
              <a:defRPr/>
            </a:pPr>
            <a:r>
              <a:rPr lang="en-US" sz="2400" dirty="0"/>
              <a:t> </a:t>
            </a:r>
            <a:r>
              <a:rPr lang="en-US" sz="2400" dirty="0" err="1"/>
              <a:t>Daya</a:t>
            </a:r>
            <a:r>
              <a:rPr lang="en-US" sz="2400" dirty="0"/>
              <a:t> </a:t>
            </a:r>
            <a:r>
              <a:rPr lang="en-US" sz="2400" dirty="0" err="1"/>
              <a:t>saing</a:t>
            </a:r>
            <a:r>
              <a:rPr lang="en-US" sz="2400" dirty="0"/>
              <a:t> </a:t>
            </a:r>
            <a:r>
              <a:rPr lang="en-US" sz="2400" dirty="0" smtClean="0"/>
              <a:t>Daerah</a:t>
            </a:r>
          </a:p>
          <a:p>
            <a:pPr marL="517525" indent="-517525" defTabSz="912261">
              <a:buFont typeface="+mj-lt"/>
              <a:buAutoNum type="arabicParenR" startAt="2"/>
              <a:defRPr/>
            </a:pPr>
            <a:r>
              <a:rPr lang="en-US" sz="2400" dirty="0" smtClean="0"/>
              <a:t>Pembangunan Daerah </a:t>
            </a:r>
            <a:r>
              <a:rPr lang="en-US" sz="2400" dirty="0" err="1" smtClean="0"/>
              <a:t>merupakan</a:t>
            </a:r>
            <a:r>
              <a:rPr lang="en-US" sz="2400" dirty="0" smtClean="0"/>
              <a:t> </a:t>
            </a:r>
            <a:r>
              <a:rPr lang="en-US" sz="2400" b="1" dirty="0" err="1" smtClean="0"/>
              <a:t>bagian</a:t>
            </a:r>
            <a:r>
              <a:rPr lang="en-US" sz="2400" b="1" dirty="0" smtClean="0"/>
              <a:t> integral </a:t>
            </a:r>
            <a:r>
              <a:rPr lang="en-US" sz="2400" dirty="0" err="1" smtClean="0"/>
              <a:t>dari</a:t>
            </a:r>
            <a:r>
              <a:rPr lang="en-US" sz="2400" dirty="0" smtClean="0"/>
              <a:t> </a:t>
            </a:r>
            <a:r>
              <a:rPr lang="en-US" sz="2400" dirty="0" err="1" smtClean="0"/>
              <a:t>pembangunan</a:t>
            </a:r>
            <a:r>
              <a:rPr lang="en-US" sz="2400" dirty="0" smtClean="0"/>
              <a:t> </a:t>
            </a:r>
            <a:r>
              <a:rPr lang="en-US" sz="2400" dirty="0" err="1" smtClean="0"/>
              <a:t>nasional</a:t>
            </a:r>
            <a:endParaRPr lang="en-US" sz="2400" dirty="0" smtClean="0"/>
          </a:p>
          <a:p>
            <a:pPr marL="517525" indent="-517525" defTabSz="912261">
              <a:buFont typeface="+mj-lt"/>
              <a:buAutoNum type="arabicParenR" startAt="2"/>
              <a:defRPr/>
            </a:pPr>
            <a:r>
              <a:rPr lang="en-US" sz="2400" dirty="0" err="1" smtClean="0"/>
              <a:t>Kementerian</a:t>
            </a:r>
            <a:r>
              <a:rPr lang="en-US" sz="2400" dirty="0" smtClean="0"/>
              <a:t> </a:t>
            </a:r>
            <a:r>
              <a:rPr lang="en-US" sz="2400" dirty="0" err="1" smtClean="0"/>
              <a:t>atau</a:t>
            </a:r>
            <a:r>
              <a:rPr lang="en-US" sz="2400" dirty="0" smtClean="0"/>
              <a:t> </a:t>
            </a:r>
            <a:r>
              <a:rPr lang="en-US" sz="2400" dirty="0" err="1" smtClean="0"/>
              <a:t>lembaga</a:t>
            </a:r>
            <a:r>
              <a:rPr lang="en-US" sz="2400" dirty="0" smtClean="0"/>
              <a:t> </a:t>
            </a:r>
            <a:r>
              <a:rPr lang="en-US" sz="2400" dirty="0" err="1" smtClean="0"/>
              <a:t>pemerintah</a:t>
            </a:r>
            <a:r>
              <a:rPr lang="en-US" sz="2400" dirty="0" smtClean="0"/>
              <a:t> non </a:t>
            </a:r>
            <a:r>
              <a:rPr lang="en-US" sz="2400" dirty="0" err="1" smtClean="0"/>
              <a:t>kementerian</a:t>
            </a:r>
            <a:r>
              <a:rPr lang="en-US" sz="2400" dirty="0" smtClean="0"/>
              <a:t> </a:t>
            </a:r>
            <a:r>
              <a:rPr lang="en-US" sz="2400" dirty="0" err="1" smtClean="0"/>
              <a:t>melakukan</a:t>
            </a:r>
            <a:r>
              <a:rPr lang="en-US" sz="2400" dirty="0" smtClean="0"/>
              <a:t> </a:t>
            </a:r>
            <a:r>
              <a:rPr lang="en-US" sz="2400" b="1" dirty="0" err="1" smtClean="0"/>
              <a:t>sinkronisasi</a:t>
            </a:r>
            <a:r>
              <a:rPr lang="en-US" sz="2400" dirty="0" smtClean="0"/>
              <a:t> </a:t>
            </a:r>
            <a:r>
              <a:rPr lang="en-US" sz="2400" dirty="0" err="1" smtClean="0"/>
              <a:t>dan</a:t>
            </a:r>
            <a:r>
              <a:rPr lang="en-US" sz="2400" dirty="0" smtClean="0"/>
              <a:t> </a:t>
            </a:r>
            <a:r>
              <a:rPr lang="en-US" sz="2400" b="1" dirty="0" err="1" smtClean="0"/>
              <a:t>harmonisasi</a:t>
            </a:r>
            <a:r>
              <a:rPr lang="en-US" sz="2400" b="1" dirty="0" smtClean="0"/>
              <a:t> </a:t>
            </a:r>
            <a:r>
              <a:rPr lang="en-US" sz="2400" dirty="0" err="1" smtClean="0"/>
              <a:t>dengan</a:t>
            </a:r>
            <a:r>
              <a:rPr lang="en-US" sz="2400" dirty="0" smtClean="0"/>
              <a:t> </a:t>
            </a:r>
            <a:r>
              <a:rPr lang="en-US" sz="2400" dirty="0" err="1" smtClean="0"/>
              <a:t>daerah</a:t>
            </a:r>
            <a:r>
              <a:rPr lang="en-US" sz="2400" dirty="0" smtClean="0"/>
              <a:t> </a:t>
            </a:r>
            <a:r>
              <a:rPr lang="en-US" sz="2400" dirty="0" err="1" smtClean="0"/>
              <a:t>untuk</a:t>
            </a:r>
            <a:r>
              <a:rPr lang="en-US" sz="2400" dirty="0" smtClean="0"/>
              <a:t> </a:t>
            </a:r>
            <a:r>
              <a:rPr lang="en-US" sz="2400" dirty="0" err="1" smtClean="0"/>
              <a:t>mencapai</a:t>
            </a:r>
            <a:r>
              <a:rPr lang="en-US" sz="2400" dirty="0" smtClean="0"/>
              <a:t> target </a:t>
            </a:r>
            <a:r>
              <a:rPr lang="en-US" sz="2400" dirty="0" err="1" smtClean="0"/>
              <a:t>pembangunan</a:t>
            </a:r>
            <a:r>
              <a:rPr lang="en-US" sz="2400" dirty="0" smtClean="0"/>
              <a:t> </a:t>
            </a:r>
            <a:r>
              <a:rPr lang="en-US" sz="2400" dirty="0" err="1" smtClean="0"/>
              <a:t>nasional</a:t>
            </a:r>
            <a:endParaRPr lang="en-US" dirty="0"/>
          </a:p>
          <a:p>
            <a:pPr marL="514338" indent="-514338" defTabSz="912261">
              <a:buFont typeface="+mj-lt"/>
              <a:buAutoNum type="arabicParenR" startAt="2"/>
              <a:defRPr/>
            </a:pPr>
            <a:endParaRPr lang="en-US" dirty="0"/>
          </a:p>
        </p:txBody>
      </p:sp>
      <p:sp>
        <p:nvSpPr>
          <p:cNvPr id="45059" name="Title 3"/>
          <p:cNvSpPr>
            <a:spLocks noGrp="1"/>
          </p:cNvSpPr>
          <p:nvPr>
            <p:ph type="title"/>
          </p:nvPr>
        </p:nvSpPr>
        <p:spPr>
          <a:xfrm>
            <a:off x="527055" y="1017589"/>
            <a:ext cx="10515600" cy="1001712"/>
          </a:xfrm>
        </p:spPr>
        <p:txBody>
          <a:bodyPr/>
          <a:lstStyle/>
          <a:p>
            <a:r>
              <a:rPr lang="en-US" sz="2400" smtClean="0"/>
              <a:t>PEMBANGUNAN DAERAH</a:t>
            </a:r>
            <a:br>
              <a:rPr lang="en-US" sz="2400" smtClean="0"/>
            </a:br>
            <a:r>
              <a:rPr lang="en-US" sz="2400" smtClean="0"/>
              <a:t>PASAL 258 UU No. 23/2014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nvPr>
        </p:nvSpPr>
        <p:spPr>
          <a:xfrm>
            <a:off x="596905" y="2243138"/>
            <a:ext cx="10515600" cy="3122612"/>
          </a:xfrm>
        </p:spPr>
        <p:txBody>
          <a:bodyPr/>
          <a:lstStyle/>
          <a:p>
            <a:pPr marL="512763" indent="-512763">
              <a:buFont typeface="Adobe Kaiti Std R"/>
              <a:buAutoNum type="arabicParenR"/>
            </a:pPr>
            <a:r>
              <a:rPr lang="en-US" sz="2800" smtClean="0"/>
              <a:t>Rencana pembangunan daerah satu kesatuan dalam sistem perencanaan pembangunan nasional.</a:t>
            </a:r>
          </a:p>
          <a:p>
            <a:pPr marL="512763" indent="-512763">
              <a:buFont typeface="Adobe Kaiti Std R"/>
              <a:buAutoNum type="arabicParenR"/>
            </a:pPr>
            <a:r>
              <a:rPr lang="en-US" sz="2800" smtClean="0"/>
              <a:t>Rencana pembangunan daerah dikoordinasikan, disinergikian dan diharmonisasikan oleh Perangkat Daerah yang membidangi perencanaan pembangunan daerah.</a:t>
            </a:r>
            <a:endParaRPr lang="en-US" sz="2400" smtClean="0"/>
          </a:p>
        </p:txBody>
      </p:sp>
      <p:sp>
        <p:nvSpPr>
          <p:cNvPr id="46083" name="Title 3"/>
          <p:cNvSpPr>
            <a:spLocks noGrp="1"/>
          </p:cNvSpPr>
          <p:nvPr>
            <p:ph type="title"/>
          </p:nvPr>
        </p:nvSpPr>
        <p:spPr>
          <a:xfrm>
            <a:off x="527055" y="1155705"/>
            <a:ext cx="10515600" cy="1000125"/>
          </a:xfrm>
        </p:spPr>
        <p:txBody>
          <a:bodyPr/>
          <a:lstStyle/>
          <a:p>
            <a:r>
              <a:rPr lang="en-US" sz="2400" smtClean="0"/>
              <a:t>PERENCANAAN PEMBANGUNAN DAERAH</a:t>
            </a:r>
            <a:br>
              <a:rPr lang="en-US" sz="2400" smtClean="0"/>
            </a:br>
            <a:r>
              <a:rPr lang="en-US" sz="2400" smtClean="0"/>
              <a:t>PASAL 260 UU No. 23/2014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6"/>
          <p:cNvSpPr>
            <a:spLocks noGrp="1"/>
          </p:cNvSpPr>
          <p:nvPr>
            <p:ph type="title" idx="4294967295"/>
          </p:nvPr>
        </p:nvSpPr>
        <p:spPr>
          <a:xfrm>
            <a:off x="0" y="0"/>
            <a:ext cx="11785600" cy="685800"/>
          </a:xfrm>
        </p:spPr>
        <p:txBody>
          <a:bodyPr>
            <a:normAutofit/>
          </a:bodyPr>
          <a:lstStyle/>
          <a:p>
            <a:r>
              <a:rPr lang="en-US" smtClean="0">
                <a:solidFill>
                  <a:schemeClr val="bg1"/>
                </a:solidFill>
              </a:rPr>
              <a:t>Perencanaan pembangunan daerah</a:t>
            </a:r>
          </a:p>
        </p:txBody>
      </p:sp>
      <p:sp>
        <p:nvSpPr>
          <p:cNvPr id="3" name="Flowchart: Document 2"/>
          <p:cNvSpPr/>
          <p:nvPr/>
        </p:nvSpPr>
        <p:spPr>
          <a:xfrm>
            <a:off x="3522661" y="1162053"/>
            <a:ext cx="976313" cy="809625"/>
          </a:xfrm>
          <a:prstGeom prst="flowChartDocument">
            <a:avLst/>
          </a:prstGeom>
          <a:solidFill>
            <a:schemeClr val="accent1">
              <a:lumMod val="20000"/>
              <a:lumOff val="80000"/>
            </a:schemeClr>
          </a:solidFill>
          <a:ln>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id-ID" sz="1200" b="1" dirty="0">
                <a:solidFill>
                  <a:prstClr val="black"/>
                </a:solidFill>
                <a:latin typeface="Cambria" panose="02040503050406030204" pitchFamily="18" charset="0"/>
              </a:rPr>
              <a:t>RPJPD</a:t>
            </a:r>
            <a:endParaRPr lang="id-ID" sz="1200" dirty="0">
              <a:solidFill>
                <a:prstClr val="black"/>
              </a:solidFill>
              <a:latin typeface="Cambria" panose="02040503050406030204" pitchFamily="18" charset="0"/>
            </a:endParaRPr>
          </a:p>
        </p:txBody>
      </p:sp>
      <p:sp>
        <p:nvSpPr>
          <p:cNvPr id="4" name="Flowchart: Document 3"/>
          <p:cNvSpPr/>
          <p:nvPr/>
        </p:nvSpPr>
        <p:spPr>
          <a:xfrm>
            <a:off x="3513140" y="4589466"/>
            <a:ext cx="955675" cy="809625"/>
          </a:xfrm>
          <a:prstGeom prst="flowChartDocumen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s-ES" sz="1100" b="1" dirty="0" err="1">
                <a:solidFill>
                  <a:prstClr val="black"/>
                </a:solidFill>
                <a:latin typeface="Cambria" panose="02040503050406030204" pitchFamily="18" charset="0"/>
              </a:rPr>
              <a:t>Renstra</a:t>
            </a:r>
            <a:endParaRPr lang="id-ID" sz="1100" dirty="0">
              <a:solidFill>
                <a:prstClr val="black"/>
              </a:solidFill>
              <a:latin typeface="Cambria" panose="02040503050406030204" pitchFamily="18" charset="0"/>
            </a:endParaRPr>
          </a:p>
        </p:txBody>
      </p:sp>
      <p:sp>
        <p:nvSpPr>
          <p:cNvPr id="5" name="Flowchart: Document 4"/>
          <p:cNvSpPr/>
          <p:nvPr/>
        </p:nvSpPr>
        <p:spPr>
          <a:xfrm>
            <a:off x="3522663" y="2176465"/>
            <a:ext cx="955675" cy="809625"/>
          </a:xfrm>
          <a:prstGeom prst="flowChartDocumen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s-ES" sz="1200" b="1" dirty="0" err="1">
                <a:solidFill>
                  <a:prstClr val="black"/>
                </a:solidFill>
                <a:latin typeface="Cambria" panose="02040503050406030204" pitchFamily="18" charset="0"/>
              </a:rPr>
              <a:t>RPJMD</a:t>
            </a:r>
            <a:endParaRPr lang="id-ID" sz="1200" dirty="0">
              <a:solidFill>
                <a:prstClr val="black"/>
              </a:solidFill>
              <a:latin typeface="Cambria" panose="02040503050406030204" pitchFamily="18" charset="0"/>
            </a:endParaRPr>
          </a:p>
        </p:txBody>
      </p:sp>
      <p:sp>
        <p:nvSpPr>
          <p:cNvPr id="6" name="Flowchart: Document 5"/>
          <p:cNvSpPr/>
          <p:nvPr/>
        </p:nvSpPr>
        <p:spPr>
          <a:xfrm>
            <a:off x="3521076" y="5859465"/>
            <a:ext cx="955675" cy="8096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sz="1200" b="1" dirty="0" err="1">
                <a:solidFill>
                  <a:prstClr val="black"/>
                </a:solidFill>
                <a:latin typeface="Cambria" panose="02040503050406030204" pitchFamily="18" charset="0"/>
              </a:rPr>
              <a:t>Renja</a:t>
            </a:r>
            <a:endParaRPr lang="id-ID" sz="1200" dirty="0">
              <a:solidFill>
                <a:prstClr val="black"/>
              </a:solidFill>
              <a:latin typeface="Cambria" panose="02040503050406030204" pitchFamily="18" charset="0"/>
            </a:endParaRPr>
          </a:p>
        </p:txBody>
      </p:sp>
      <p:sp>
        <p:nvSpPr>
          <p:cNvPr id="7" name="Flowchart: Document 6"/>
          <p:cNvSpPr/>
          <p:nvPr/>
        </p:nvSpPr>
        <p:spPr>
          <a:xfrm>
            <a:off x="3517903" y="3298828"/>
            <a:ext cx="955675" cy="8096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sz="1200" b="1" dirty="0" err="1">
                <a:solidFill>
                  <a:prstClr val="black"/>
                </a:solidFill>
                <a:latin typeface="Cambria" panose="02040503050406030204" pitchFamily="18" charset="0"/>
              </a:rPr>
              <a:t>RKPD</a:t>
            </a:r>
            <a:endParaRPr lang="id-ID" sz="1200" dirty="0">
              <a:solidFill>
                <a:prstClr val="black"/>
              </a:solidFill>
              <a:latin typeface="Cambria" panose="02040503050406030204" pitchFamily="18" charset="0"/>
            </a:endParaRPr>
          </a:p>
        </p:txBody>
      </p:sp>
      <p:sp>
        <p:nvSpPr>
          <p:cNvPr id="8" name="Rectangle 7"/>
          <p:cNvSpPr/>
          <p:nvPr/>
        </p:nvSpPr>
        <p:spPr>
          <a:xfrm>
            <a:off x="116159" y="3514729"/>
            <a:ext cx="1047082" cy="577081"/>
          </a:xfrm>
          <a:prstGeom prst="rect">
            <a:avLst/>
          </a:prstGeom>
          <a:noFill/>
          <a:ln w="28575">
            <a:solidFill>
              <a:schemeClr val="tx1"/>
            </a:solidFill>
          </a:ln>
        </p:spPr>
        <p:txBody>
          <a:bodyPr wrap="none">
            <a:spAutoFit/>
          </a:bodyPr>
          <a:lstStyle/>
          <a:p>
            <a:pPr algn="ctr">
              <a:defRPr/>
            </a:pPr>
            <a:r>
              <a:rPr lang="en-US" sz="1050" b="1" dirty="0" err="1">
                <a:solidFill>
                  <a:prstClr val="black"/>
                </a:solidFill>
              </a:rPr>
              <a:t>Perencanaan</a:t>
            </a:r>
            <a:r>
              <a:rPr lang="en-US" sz="1050" b="1" dirty="0">
                <a:solidFill>
                  <a:prstClr val="black"/>
                </a:solidFill>
              </a:rPr>
              <a:t> </a:t>
            </a:r>
          </a:p>
          <a:p>
            <a:pPr algn="ctr">
              <a:defRPr/>
            </a:pPr>
            <a:r>
              <a:rPr lang="en-US" sz="1050" b="1" dirty="0">
                <a:solidFill>
                  <a:prstClr val="black"/>
                </a:solidFill>
              </a:rPr>
              <a:t>Pembangunan </a:t>
            </a:r>
          </a:p>
          <a:p>
            <a:pPr algn="ctr">
              <a:defRPr/>
            </a:pPr>
            <a:r>
              <a:rPr lang="en-US" sz="1050" b="1" dirty="0">
                <a:solidFill>
                  <a:prstClr val="black"/>
                </a:solidFill>
              </a:rPr>
              <a:t>Daerah </a:t>
            </a:r>
            <a:endParaRPr lang="en-AU" sz="1050" b="1" dirty="0">
              <a:solidFill>
                <a:prstClr val="black"/>
              </a:solidFill>
            </a:endParaRPr>
          </a:p>
        </p:txBody>
      </p:sp>
      <p:sp>
        <p:nvSpPr>
          <p:cNvPr id="9" name="Rectangle 8"/>
          <p:cNvSpPr/>
          <p:nvPr/>
        </p:nvSpPr>
        <p:spPr>
          <a:xfrm>
            <a:off x="1763983" y="2162179"/>
            <a:ext cx="1047082" cy="577081"/>
          </a:xfrm>
          <a:prstGeom prst="rect">
            <a:avLst/>
          </a:prstGeom>
          <a:noFill/>
          <a:ln w="28575">
            <a:solidFill>
              <a:srgbClr val="00B050"/>
            </a:solidFill>
          </a:ln>
        </p:spPr>
        <p:txBody>
          <a:bodyPr wrap="none">
            <a:spAutoFit/>
          </a:bodyPr>
          <a:lstStyle/>
          <a:p>
            <a:pPr algn="ctr">
              <a:defRPr/>
            </a:pPr>
            <a:r>
              <a:rPr lang="en-US" sz="1050" b="1" dirty="0" err="1">
                <a:solidFill>
                  <a:prstClr val="black"/>
                </a:solidFill>
              </a:rPr>
              <a:t>Rencana</a:t>
            </a:r>
            <a:endParaRPr lang="en-US" sz="1050" b="1" dirty="0">
              <a:solidFill>
                <a:prstClr val="black"/>
              </a:solidFill>
            </a:endParaRPr>
          </a:p>
          <a:p>
            <a:pPr algn="ctr">
              <a:defRPr/>
            </a:pPr>
            <a:r>
              <a:rPr lang="en-US" sz="1050" b="1" dirty="0">
                <a:solidFill>
                  <a:prstClr val="black"/>
                </a:solidFill>
              </a:rPr>
              <a:t>Pembangunan </a:t>
            </a:r>
          </a:p>
          <a:p>
            <a:pPr algn="ctr">
              <a:defRPr/>
            </a:pPr>
            <a:r>
              <a:rPr lang="en-US" sz="1050" b="1" dirty="0">
                <a:solidFill>
                  <a:prstClr val="black"/>
                </a:solidFill>
              </a:rPr>
              <a:t>Daerah </a:t>
            </a:r>
            <a:endParaRPr lang="en-AU" sz="1050" b="1" dirty="0">
              <a:solidFill>
                <a:prstClr val="black"/>
              </a:solidFill>
            </a:endParaRPr>
          </a:p>
        </p:txBody>
      </p:sp>
      <p:sp>
        <p:nvSpPr>
          <p:cNvPr id="10" name="Rectangle 9"/>
          <p:cNvSpPr/>
          <p:nvPr/>
        </p:nvSpPr>
        <p:spPr>
          <a:xfrm>
            <a:off x="1760538" y="5059368"/>
            <a:ext cx="1262063" cy="415498"/>
          </a:xfrm>
          <a:prstGeom prst="rect">
            <a:avLst/>
          </a:prstGeom>
          <a:noFill/>
          <a:ln w="28575">
            <a:solidFill>
              <a:srgbClr val="FFC000"/>
            </a:solidFill>
          </a:ln>
        </p:spPr>
        <p:txBody>
          <a:bodyPr>
            <a:spAutoFit/>
          </a:bodyPr>
          <a:lstStyle/>
          <a:p>
            <a:pPr algn="ctr">
              <a:defRPr/>
            </a:pPr>
            <a:r>
              <a:rPr lang="en-US" sz="1050" b="1" dirty="0" err="1">
                <a:solidFill>
                  <a:prstClr val="black"/>
                </a:solidFill>
              </a:rPr>
              <a:t>Rencana</a:t>
            </a:r>
            <a:endParaRPr lang="en-US" sz="1050" b="1" dirty="0">
              <a:solidFill>
                <a:prstClr val="black"/>
              </a:solidFill>
            </a:endParaRPr>
          </a:p>
          <a:p>
            <a:pPr algn="ctr">
              <a:defRPr/>
            </a:pPr>
            <a:r>
              <a:rPr lang="en-US" sz="1050" b="1" dirty="0" err="1">
                <a:solidFill>
                  <a:prstClr val="black"/>
                </a:solidFill>
              </a:rPr>
              <a:t>Perangkat</a:t>
            </a:r>
            <a:r>
              <a:rPr lang="en-US" sz="1050" b="1" dirty="0">
                <a:solidFill>
                  <a:prstClr val="black"/>
                </a:solidFill>
              </a:rPr>
              <a:t> Daerah</a:t>
            </a:r>
            <a:endParaRPr lang="en-AU" sz="1050" b="1" dirty="0">
              <a:solidFill>
                <a:prstClr val="black"/>
              </a:solidFill>
            </a:endParaRPr>
          </a:p>
        </p:txBody>
      </p:sp>
      <p:sp>
        <p:nvSpPr>
          <p:cNvPr id="12" name="Rectangle 11"/>
          <p:cNvSpPr/>
          <p:nvPr/>
        </p:nvSpPr>
        <p:spPr>
          <a:xfrm>
            <a:off x="5037140" y="4527550"/>
            <a:ext cx="4857749" cy="996950"/>
          </a:xfrm>
          <a:prstGeom prst="rect">
            <a:avLst/>
          </a:prstGeom>
          <a:solidFill>
            <a:schemeClr val="accent1">
              <a:lumMod val="20000"/>
              <a:lumOff val="80000"/>
            </a:schemeClr>
          </a:solidFill>
          <a:ln w="28575">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id-ID" sz="1100" dirty="0">
                <a:solidFill>
                  <a:prstClr val="black"/>
                </a:solidFill>
                <a:latin typeface="Cambria" panose="02040503050406030204" pitchFamily="18" charset="0"/>
              </a:rPr>
              <a:t>memuat tujuan, sasaran, program,dan kegiatan pembangunan dalam rangka pelaksanaan</a:t>
            </a:r>
            <a:r>
              <a:rPr lang="en-US" sz="1100" dirty="0">
                <a:solidFill>
                  <a:prstClr val="black"/>
                </a:solidFill>
                <a:latin typeface="Cambria" panose="02040503050406030204" pitchFamily="18" charset="0"/>
              </a:rPr>
              <a:t> </a:t>
            </a:r>
            <a:r>
              <a:rPr lang="fi-FI" sz="1100" dirty="0">
                <a:solidFill>
                  <a:prstClr val="black"/>
                </a:solidFill>
                <a:latin typeface="Cambria" panose="02040503050406030204" pitchFamily="18" charset="0"/>
              </a:rPr>
              <a:t>Urusan Pemerintahan Wajib dan/atau Urusan</a:t>
            </a:r>
            <a:r>
              <a:rPr lang="id-ID" sz="1100" dirty="0">
                <a:solidFill>
                  <a:prstClr val="black"/>
                </a:solidFill>
                <a:latin typeface="Cambria" panose="02040503050406030204" pitchFamily="18" charset="0"/>
              </a:rPr>
              <a:t> </a:t>
            </a:r>
            <a:r>
              <a:rPr lang="sv-SE" sz="1100" dirty="0">
                <a:solidFill>
                  <a:prstClr val="black"/>
                </a:solidFill>
                <a:latin typeface="Cambria" panose="02040503050406030204" pitchFamily="18" charset="0"/>
              </a:rPr>
              <a:t>Pemerintahan</a:t>
            </a:r>
            <a:r>
              <a:rPr lang="id-ID" sz="1100" dirty="0">
                <a:solidFill>
                  <a:prstClr val="black"/>
                </a:solidFill>
                <a:latin typeface="Cambria" panose="02040503050406030204" pitchFamily="18" charset="0"/>
              </a:rPr>
              <a:t> </a:t>
            </a:r>
            <a:r>
              <a:rPr lang="sv-SE" sz="1100" dirty="0">
                <a:solidFill>
                  <a:prstClr val="black"/>
                </a:solidFill>
                <a:latin typeface="Cambria" panose="02040503050406030204" pitchFamily="18" charset="0"/>
              </a:rPr>
              <a:t>Pilihan sesuai dengan tugas dan fungsi setiap</a:t>
            </a:r>
            <a:r>
              <a:rPr lang="id-ID" sz="1100" dirty="0">
                <a:solidFill>
                  <a:prstClr val="black"/>
                </a:solidFill>
                <a:latin typeface="Cambria" panose="02040503050406030204" pitchFamily="18" charset="0"/>
              </a:rPr>
              <a:t> Perangkat Daerah.</a:t>
            </a:r>
          </a:p>
        </p:txBody>
      </p:sp>
      <p:sp>
        <p:nvSpPr>
          <p:cNvPr id="13" name="Rectangle 12"/>
          <p:cNvSpPr/>
          <p:nvPr/>
        </p:nvSpPr>
        <p:spPr>
          <a:xfrm>
            <a:off x="5037140" y="5800730"/>
            <a:ext cx="4857749" cy="82867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ES" sz="1200" dirty="0" err="1">
                <a:solidFill>
                  <a:prstClr val="black"/>
                </a:solidFill>
                <a:latin typeface="Cambria" panose="02040503050406030204" pitchFamily="18" charset="0"/>
              </a:rPr>
              <a:t>memuat</a:t>
            </a:r>
            <a:r>
              <a:rPr lang="es-ES" sz="1200" dirty="0">
                <a:solidFill>
                  <a:prstClr val="black"/>
                </a:solidFill>
                <a:latin typeface="Cambria" panose="02040503050406030204" pitchFamily="18" charset="0"/>
              </a:rPr>
              <a:t> </a:t>
            </a:r>
            <a:r>
              <a:rPr lang="es-ES" sz="1200" dirty="0" err="1">
                <a:solidFill>
                  <a:prstClr val="black"/>
                </a:solidFill>
                <a:latin typeface="Cambria" panose="02040503050406030204" pitchFamily="18" charset="0"/>
              </a:rPr>
              <a:t>program</a:t>
            </a:r>
            <a:r>
              <a:rPr lang="es-ES" sz="1200" dirty="0">
                <a:solidFill>
                  <a:prstClr val="black"/>
                </a:solidFill>
                <a:latin typeface="Cambria" panose="02040503050406030204" pitchFamily="18" charset="0"/>
              </a:rPr>
              <a:t>, </a:t>
            </a:r>
            <a:r>
              <a:rPr lang="es-ES" sz="1200" dirty="0" err="1">
                <a:solidFill>
                  <a:prstClr val="black"/>
                </a:solidFill>
                <a:latin typeface="Cambria" panose="02040503050406030204" pitchFamily="18" charset="0"/>
              </a:rPr>
              <a:t>kegiatan</a:t>
            </a:r>
            <a:r>
              <a:rPr lang="es-ES" sz="1200" dirty="0">
                <a:solidFill>
                  <a:prstClr val="black"/>
                </a:solidFill>
                <a:latin typeface="Cambria" panose="02040503050406030204" pitchFamily="18" charset="0"/>
              </a:rPr>
              <a:t>, </a:t>
            </a:r>
            <a:r>
              <a:rPr lang="es-ES" sz="1200" dirty="0" err="1">
                <a:solidFill>
                  <a:prstClr val="black"/>
                </a:solidFill>
                <a:latin typeface="Cambria" panose="02040503050406030204" pitchFamily="18" charset="0"/>
              </a:rPr>
              <a:t>lokasi</a:t>
            </a:r>
            <a:r>
              <a:rPr lang="es-ES" sz="1200" dirty="0">
                <a:solidFill>
                  <a:prstClr val="black"/>
                </a:solidFill>
                <a:latin typeface="Cambria" panose="02040503050406030204" pitchFamily="18" charset="0"/>
              </a:rPr>
              <a:t>, dan</a:t>
            </a:r>
            <a:r>
              <a:rPr lang="id-ID" sz="1200" dirty="0">
                <a:solidFill>
                  <a:prstClr val="black"/>
                </a:solidFill>
                <a:latin typeface="Cambria" panose="02040503050406030204" pitchFamily="18" charset="0"/>
              </a:rPr>
              <a:t> kelompok sasaran yang disertai indikator kinerja dan pendanaan sesuai dengan tugas dan fungsi setiap Perangkat Daerah.</a:t>
            </a:r>
          </a:p>
        </p:txBody>
      </p:sp>
      <p:sp>
        <p:nvSpPr>
          <p:cNvPr id="14" name="Rectangle 13"/>
          <p:cNvSpPr/>
          <p:nvPr/>
        </p:nvSpPr>
        <p:spPr>
          <a:xfrm>
            <a:off x="10488616" y="4495805"/>
            <a:ext cx="1468437" cy="841375"/>
          </a:xfrm>
          <a:prstGeom prst="rect">
            <a:avLst/>
          </a:prstGeom>
          <a:solidFill>
            <a:schemeClr val="accent1">
              <a:lumMod val="20000"/>
              <a:lumOff val="80000"/>
            </a:schemeClr>
          </a:solidFill>
          <a:ln w="28575">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id-ID" sz="1050" dirty="0">
                <a:solidFill>
                  <a:prstClr val="black"/>
                </a:solidFill>
                <a:latin typeface="Cambria" panose="02040503050406030204" pitchFamily="18" charset="0"/>
              </a:rPr>
              <a:t>ditetapkan dengan</a:t>
            </a:r>
          </a:p>
          <a:p>
            <a:pPr>
              <a:defRPr/>
            </a:pPr>
            <a:r>
              <a:rPr lang="id-ID" sz="1050" b="1" dirty="0">
                <a:solidFill>
                  <a:prstClr val="black"/>
                </a:solidFill>
                <a:latin typeface="Cambria" panose="02040503050406030204" pitchFamily="18" charset="0"/>
              </a:rPr>
              <a:t>Perkada </a:t>
            </a:r>
            <a:r>
              <a:rPr lang="id-ID" sz="1050" dirty="0">
                <a:solidFill>
                  <a:prstClr val="black"/>
                </a:solidFill>
                <a:latin typeface="Cambria" panose="02040503050406030204" pitchFamily="18" charset="0"/>
              </a:rPr>
              <a:t>setelah </a:t>
            </a:r>
            <a:r>
              <a:rPr lang="id-ID" sz="1050" b="1" dirty="0">
                <a:solidFill>
                  <a:prstClr val="black"/>
                </a:solidFill>
                <a:latin typeface="Cambria" panose="02040503050406030204" pitchFamily="18" charset="0"/>
              </a:rPr>
              <a:t>RPJMD ditetapkan</a:t>
            </a:r>
            <a:r>
              <a:rPr lang="id-ID" sz="1050" dirty="0">
                <a:solidFill>
                  <a:prstClr val="black"/>
                </a:solidFill>
                <a:latin typeface="Cambria" panose="02040503050406030204" pitchFamily="18" charset="0"/>
              </a:rPr>
              <a:t>.</a:t>
            </a:r>
          </a:p>
        </p:txBody>
      </p:sp>
      <p:sp>
        <p:nvSpPr>
          <p:cNvPr id="15" name="Rectangle 14"/>
          <p:cNvSpPr/>
          <p:nvPr/>
        </p:nvSpPr>
        <p:spPr>
          <a:xfrm>
            <a:off x="10488616" y="5803905"/>
            <a:ext cx="1468437" cy="82867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050" dirty="0">
                <a:solidFill>
                  <a:prstClr val="black"/>
                </a:solidFill>
                <a:latin typeface="Cambria" panose="02040503050406030204" pitchFamily="18" charset="0"/>
              </a:rPr>
              <a:t>ditetapkan kepala daerah setelah RKPD ditetapkan</a:t>
            </a:r>
            <a:endParaRPr lang="id-ID" sz="1050" b="1" dirty="0">
              <a:solidFill>
                <a:prstClr val="black"/>
              </a:solidFill>
              <a:latin typeface="Cambria" panose="02040503050406030204" pitchFamily="18" charset="0"/>
            </a:endParaRPr>
          </a:p>
        </p:txBody>
      </p:sp>
      <p:sp>
        <p:nvSpPr>
          <p:cNvPr id="16" name="Right Arrow 15"/>
          <p:cNvSpPr/>
          <p:nvPr/>
        </p:nvSpPr>
        <p:spPr>
          <a:xfrm>
            <a:off x="9982206" y="4775200"/>
            <a:ext cx="42227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17" name="Right Arrow 16"/>
          <p:cNvSpPr/>
          <p:nvPr/>
        </p:nvSpPr>
        <p:spPr>
          <a:xfrm>
            <a:off x="9982206" y="6065840"/>
            <a:ext cx="422273" cy="280987"/>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cxnSp>
        <p:nvCxnSpPr>
          <p:cNvPr id="20" name="Straight Arrow Connector 19"/>
          <p:cNvCxnSpPr>
            <a:stCxn id="8" idx="3"/>
            <a:endCxn id="9" idx="1"/>
          </p:cNvCxnSpPr>
          <p:nvPr/>
        </p:nvCxnSpPr>
        <p:spPr>
          <a:xfrm flipV="1">
            <a:off x="1163241" y="2450720"/>
            <a:ext cx="600742" cy="1352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a:endCxn id="10" idx="1"/>
          </p:cNvCxnSpPr>
          <p:nvPr/>
        </p:nvCxnSpPr>
        <p:spPr>
          <a:xfrm>
            <a:off x="1163241" y="3803270"/>
            <a:ext cx="597297" cy="14638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3" idx="1"/>
          </p:cNvCxnSpPr>
          <p:nvPr/>
        </p:nvCxnSpPr>
        <p:spPr>
          <a:xfrm flipV="1">
            <a:off x="2811065" y="1566866"/>
            <a:ext cx="711596" cy="8838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a:endCxn id="5" idx="1"/>
          </p:cNvCxnSpPr>
          <p:nvPr/>
        </p:nvCxnSpPr>
        <p:spPr>
          <a:xfrm>
            <a:off x="2811065" y="2450720"/>
            <a:ext cx="711598" cy="130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7" idx="1"/>
          </p:cNvCxnSpPr>
          <p:nvPr/>
        </p:nvCxnSpPr>
        <p:spPr>
          <a:xfrm>
            <a:off x="2811065" y="2450720"/>
            <a:ext cx="706838" cy="12529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3"/>
            <a:endCxn id="4" idx="1"/>
          </p:cNvCxnSpPr>
          <p:nvPr/>
        </p:nvCxnSpPr>
        <p:spPr>
          <a:xfrm flipV="1">
            <a:off x="3022601" y="4994279"/>
            <a:ext cx="490539" cy="272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3"/>
            <a:endCxn id="6" idx="1"/>
          </p:cNvCxnSpPr>
          <p:nvPr/>
        </p:nvCxnSpPr>
        <p:spPr>
          <a:xfrm>
            <a:off x="3022601" y="5267117"/>
            <a:ext cx="498475" cy="9971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24440" y="1993900"/>
            <a:ext cx="4857749" cy="1155700"/>
          </a:xfrm>
          <a:prstGeom prst="rect">
            <a:avLst/>
          </a:prstGeom>
          <a:solidFill>
            <a:schemeClr val="accent1">
              <a:lumMod val="20000"/>
              <a:lumOff val="80000"/>
            </a:schemeClr>
          </a:solidFill>
          <a:ln w="28575">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id-ID" sz="1050" dirty="0">
                <a:solidFill>
                  <a:prstClr val="black"/>
                </a:solidFill>
                <a:latin typeface="Cambria" panose="02040503050406030204" pitchFamily="18" charset="0"/>
              </a:rPr>
              <a:t>penjabaran dari visi, misi, dan program kepala daerah yang memuat tujuan, sasaran, strategi, arah kebijakan, pembangunan Daerah dan keuangan Daerah, serta program Perangkat Daerah dan lintas Perangkat Daerah yang disertai dengan kerangka pendanaan bersifat indikatif untuk jangka waktu 5 (lima) tahun yang disusun dengan berpedoman pada RPJPD dan RPJMN.</a:t>
            </a:r>
          </a:p>
        </p:txBody>
      </p:sp>
      <p:sp>
        <p:nvSpPr>
          <p:cNvPr id="51" name="Rectangle 50"/>
          <p:cNvSpPr/>
          <p:nvPr/>
        </p:nvSpPr>
        <p:spPr>
          <a:xfrm>
            <a:off x="5024440" y="3230565"/>
            <a:ext cx="4857749" cy="1138237"/>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ES" sz="1050" dirty="0" err="1">
                <a:solidFill>
                  <a:prstClr val="black"/>
                </a:solidFill>
                <a:latin typeface="Cambria" panose="02040503050406030204" pitchFamily="18" charset="0"/>
              </a:rPr>
              <a:t>penjabaran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dari</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RPJMD</a:t>
            </a:r>
            <a:r>
              <a:rPr lang="es-ES" sz="1050" dirty="0">
                <a:solidFill>
                  <a:prstClr val="black"/>
                </a:solidFill>
                <a:latin typeface="Cambria" panose="02040503050406030204" pitchFamily="18" charset="0"/>
              </a:rPr>
              <a:t> yang </a:t>
            </a:r>
            <a:r>
              <a:rPr lang="es-ES" sz="1050" dirty="0" err="1">
                <a:solidFill>
                  <a:prstClr val="black"/>
                </a:solidFill>
                <a:latin typeface="Cambria" panose="02040503050406030204" pitchFamily="18" charset="0"/>
              </a:rPr>
              <a:t>memuat</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rancangan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kerangka</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ekonomi</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Daerah</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prioritas</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pembangunan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Daerah</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serta</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rencana</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kerja</a:t>
            </a:r>
            <a:r>
              <a:rPr lang="es-ES" sz="1050" dirty="0">
                <a:solidFill>
                  <a:prstClr val="black"/>
                </a:solidFill>
                <a:latin typeface="Cambria" panose="02040503050406030204" pitchFamily="18" charset="0"/>
              </a:rPr>
              <a:t> dan </a:t>
            </a:r>
            <a:r>
              <a:rPr lang="es-ES" sz="1050" dirty="0" err="1">
                <a:solidFill>
                  <a:prstClr val="black"/>
                </a:solidFill>
                <a:latin typeface="Cambria" panose="02040503050406030204" pitchFamily="18" charset="0"/>
              </a:rPr>
              <a:t>pendanaan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untuk</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jangka</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waktu</a:t>
            </a:r>
            <a:r>
              <a:rPr lang="es-ES" sz="1050" dirty="0">
                <a:solidFill>
                  <a:prstClr val="black"/>
                </a:solidFill>
                <a:latin typeface="Cambria" panose="02040503050406030204" pitchFamily="18" charset="0"/>
              </a:rPr>
              <a:t> 1 (</a:t>
            </a:r>
            <a:r>
              <a:rPr lang="es-ES" sz="1050" dirty="0" err="1">
                <a:solidFill>
                  <a:prstClr val="black"/>
                </a:solidFill>
                <a:latin typeface="Cambria" panose="02040503050406030204" pitchFamily="18" charset="0"/>
              </a:rPr>
              <a:t>satu</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tahun</a:t>
            </a:r>
            <a:r>
              <a:rPr lang="es-ES" sz="1050" dirty="0">
                <a:solidFill>
                  <a:prstClr val="black"/>
                </a:solidFill>
                <a:latin typeface="Cambria" panose="02040503050406030204" pitchFamily="18" charset="0"/>
              </a:rPr>
              <a:t> yang </a:t>
            </a:r>
            <a:r>
              <a:rPr lang="es-ES" sz="1050" dirty="0" err="1">
                <a:solidFill>
                  <a:prstClr val="black"/>
                </a:solidFill>
                <a:latin typeface="Cambria" panose="02040503050406030204" pitchFamily="18" charset="0"/>
              </a:rPr>
              <a:t>disusun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dengan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berpedoman</a:t>
            </a:r>
            <a:r>
              <a:rPr lang="es-ES" sz="1050" dirty="0">
                <a:solidFill>
                  <a:prstClr val="black"/>
                </a:solidFill>
                <a:latin typeface="Cambria" panose="02040503050406030204" pitchFamily="18" charset="0"/>
              </a:rPr>
              <a:t> pada </a:t>
            </a:r>
            <a:r>
              <a:rPr lang="es-ES" sz="1050" dirty="0" err="1">
                <a:solidFill>
                  <a:prstClr val="black"/>
                </a:solidFill>
                <a:latin typeface="Cambria" panose="02040503050406030204" pitchFamily="18" charset="0"/>
              </a:rPr>
              <a:t>RKP</a:t>
            </a:r>
            <a:r>
              <a:rPr lang="es-ES" sz="1050" dirty="0">
                <a:solidFill>
                  <a:prstClr val="black"/>
                </a:solidFill>
                <a:latin typeface="Cambria" panose="02040503050406030204" pitchFamily="18" charset="0"/>
              </a:rPr>
              <a:t> dan </a:t>
            </a:r>
            <a:r>
              <a:rPr lang="es-ES" sz="1050" dirty="0" err="1">
                <a:solidFill>
                  <a:prstClr val="black"/>
                </a:solidFill>
                <a:latin typeface="Cambria" panose="02040503050406030204" pitchFamily="18" charset="0"/>
              </a:rPr>
              <a:t>program</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strategis</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nasional</a:t>
            </a:r>
            <a:r>
              <a:rPr lang="es-ES" sz="1050" dirty="0">
                <a:solidFill>
                  <a:prstClr val="black"/>
                </a:solidFill>
                <a:latin typeface="Cambria" panose="02040503050406030204" pitchFamily="18" charset="0"/>
              </a:rPr>
              <a:t> yang </a:t>
            </a:r>
            <a:r>
              <a:rPr lang="es-ES" sz="1050" dirty="0" err="1">
                <a:solidFill>
                  <a:prstClr val="black"/>
                </a:solidFill>
                <a:latin typeface="Cambria" panose="02040503050406030204" pitchFamily="18" charset="0"/>
              </a:rPr>
              <a:t>ditetapkan</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oleh</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Pemerintah</a:t>
            </a:r>
            <a:r>
              <a:rPr lang="es-ES" sz="1050" dirty="0">
                <a:solidFill>
                  <a:prstClr val="black"/>
                </a:solidFill>
                <a:latin typeface="Cambria" panose="02040503050406030204" pitchFamily="18" charset="0"/>
              </a:rPr>
              <a:t> </a:t>
            </a:r>
            <a:r>
              <a:rPr lang="es-ES" sz="1050" dirty="0" err="1">
                <a:solidFill>
                  <a:prstClr val="black"/>
                </a:solidFill>
                <a:latin typeface="Cambria" panose="02040503050406030204" pitchFamily="18" charset="0"/>
              </a:rPr>
              <a:t>Pusat</a:t>
            </a:r>
            <a:endParaRPr lang="id-ID" sz="1050" dirty="0">
              <a:solidFill>
                <a:prstClr val="black"/>
              </a:solidFill>
              <a:latin typeface="Cambria" panose="02040503050406030204" pitchFamily="18" charset="0"/>
            </a:endParaRPr>
          </a:p>
        </p:txBody>
      </p:sp>
      <p:sp>
        <p:nvSpPr>
          <p:cNvPr id="53" name="Rectangle 52"/>
          <p:cNvSpPr/>
          <p:nvPr/>
        </p:nvSpPr>
        <p:spPr>
          <a:xfrm>
            <a:off x="10488616" y="3271842"/>
            <a:ext cx="1468437" cy="9874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050" dirty="0">
                <a:solidFill>
                  <a:prstClr val="black"/>
                </a:solidFill>
                <a:latin typeface="Cambria" panose="02040503050406030204" pitchFamily="18" charset="0"/>
              </a:rPr>
              <a:t>ditetapkan </a:t>
            </a:r>
            <a:r>
              <a:rPr lang="en-US" sz="1050" dirty="0" err="1">
                <a:solidFill>
                  <a:prstClr val="black"/>
                </a:solidFill>
                <a:latin typeface="Cambria" panose="02040503050406030204" pitchFamily="18" charset="0"/>
              </a:rPr>
              <a:t>dengan</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Perkada</a:t>
            </a:r>
            <a:endParaRPr lang="id-ID" sz="1050" b="1" dirty="0">
              <a:solidFill>
                <a:prstClr val="black"/>
              </a:solidFill>
              <a:latin typeface="Cambria" panose="02040503050406030204" pitchFamily="18" charset="0"/>
            </a:endParaRPr>
          </a:p>
        </p:txBody>
      </p:sp>
      <p:sp>
        <p:nvSpPr>
          <p:cNvPr id="54" name="Right Arrow 53"/>
          <p:cNvSpPr/>
          <p:nvPr/>
        </p:nvSpPr>
        <p:spPr>
          <a:xfrm>
            <a:off x="9982206" y="2381250"/>
            <a:ext cx="42227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55" name="Right Arrow 54"/>
          <p:cNvSpPr/>
          <p:nvPr/>
        </p:nvSpPr>
        <p:spPr>
          <a:xfrm>
            <a:off x="9982206" y="3497264"/>
            <a:ext cx="422273" cy="280987"/>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58" name="Rectangle 57"/>
          <p:cNvSpPr/>
          <p:nvPr/>
        </p:nvSpPr>
        <p:spPr>
          <a:xfrm>
            <a:off x="5024440" y="762001"/>
            <a:ext cx="4857749" cy="116205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ES" sz="1400" dirty="0" err="1">
                <a:solidFill>
                  <a:prstClr val="black"/>
                </a:solidFill>
                <a:latin typeface="Cambria" panose="02040503050406030204" pitchFamily="18" charset="0"/>
              </a:rPr>
              <a:t>penjabaran</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dari</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visi</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misi</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arah</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kebijakan</a:t>
            </a:r>
            <a:r>
              <a:rPr lang="es-ES" sz="1400" dirty="0">
                <a:solidFill>
                  <a:prstClr val="black"/>
                </a:solidFill>
                <a:latin typeface="Cambria" panose="02040503050406030204" pitchFamily="18" charset="0"/>
              </a:rPr>
              <a:t>, dan </a:t>
            </a:r>
            <a:r>
              <a:rPr lang="es-ES" sz="1400" dirty="0" err="1">
                <a:solidFill>
                  <a:prstClr val="black"/>
                </a:solidFill>
                <a:latin typeface="Cambria" panose="02040503050406030204" pitchFamily="18" charset="0"/>
              </a:rPr>
              <a:t>sasaran</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pokok</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pembangunan</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daerah</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jangka</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panjang</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untuk</a:t>
            </a:r>
            <a:r>
              <a:rPr lang="es-ES" sz="1400" dirty="0">
                <a:solidFill>
                  <a:prstClr val="black"/>
                </a:solidFill>
                <a:latin typeface="Cambria" panose="02040503050406030204" pitchFamily="18" charset="0"/>
              </a:rPr>
              <a:t> 20 (</a:t>
            </a:r>
            <a:r>
              <a:rPr lang="es-ES" sz="1400" dirty="0" err="1">
                <a:solidFill>
                  <a:prstClr val="black"/>
                </a:solidFill>
                <a:latin typeface="Cambria" panose="02040503050406030204" pitchFamily="18" charset="0"/>
              </a:rPr>
              <a:t>dua</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puluh</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tahun</a:t>
            </a:r>
            <a:r>
              <a:rPr lang="es-ES" sz="1400" dirty="0">
                <a:solidFill>
                  <a:prstClr val="black"/>
                </a:solidFill>
                <a:latin typeface="Cambria" panose="02040503050406030204" pitchFamily="18" charset="0"/>
              </a:rPr>
              <a:t> yang </a:t>
            </a:r>
            <a:r>
              <a:rPr lang="es-ES" sz="1400" dirty="0" err="1">
                <a:solidFill>
                  <a:prstClr val="black"/>
                </a:solidFill>
                <a:latin typeface="Cambria" panose="02040503050406030204" pitchFamily="18" charset="0"/>
              </a:rPr>
              <a:t>disusun</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dengan</a:t>
            </a:r>
            <a:r>
              <a:rPr lang="es-ES" sz="1400" dirty="0">
                <a:solidFill>
                  <a:prstClr val="black"/>
                </a:solidFill>
                <a:latin typeface="Cambria" panose="02040503050406030204" pitchFamily="18" charset="0"/>
              </a:rPr>
              <a:t> </a:t>
            </a:r>
            <a:r>
              <a:rPr lang="es-ES" sz="1400" dirty="0" err="1">
                <a:solidFill>
                  <a:prstClr val="black"/>
                </a:solidFill>
                <a:latin typeface="Cambria" panose="02040503050406030204" pitchFamily="18" charset="0"/>
              </a:rPr>
              <a:t>berpedoman</a:t>
            </a:r>
            <a:r>
              <a:rPr lang="es-ES" sz="1400" dirty="0">
                <a:solidFill>
                  <a:prstClr val="black"/>
                </a:solidFill>
                <a:latin typeface="Cambria" panose="02040503050406030204" pitchFamily="18" charset="0"/>
              </a:rPr>
              <a:t> pada </a:t>
            </a:r>
            <a:r>
              <a:rPr lang="es-ES" sz="1400" dirty="0" err="1">
                <a:solidFill>
                  <a:prstClr val="black"/>
                </a:solidFill>
                <a:latin typeface="Cambria" panose="02040503050406030204" pitchFamily="18" charset="0"/>
              </a:rPr>
              <a:t>RPJPN</a:t>
            </a:r>
            <a:r>
              <a:rPr lang="es-ES" sz="1400" dirty="0">
                <a:solidFill>
                  <a:prstClr val="black"/>
                </a:solidFill>
                <a:latin typeface="Cambria" panose="02040503050406030204" pitchFamily="18" charset="0"/>
              </a:rPr>
              <a:t> dan </a:t>
            </a:r>
            <a:r>
              <a:rPr lang="es-ES" sz="1400" dirty="0" err="1">
                <a:solidFill>
                  <a:prstClr val="black"/>
                </a:solidFill>
                <a:latin typeface="Cambria" panose="02040503050406030204" pitchFamily="18" charset="0"/>
              </a:rPr>
              <a:t>RTRW</a:t>
            </a:r>
            <a:r>
              <a:rPr lang="es-ES" sz="1400" dirty="0">
                <a:solidFill>
                  <a:prstClr val="black"/>
                </a:solidFill>
                <a:latin typeface="Cambria" panose="02040503050406030204" pitchFamily="18" charset="0"/>
              </a:rPr>
              <a:t>.</a:t>
            </a:r>
            <a:endParaRPr lang="id-ID" sz="1400" dirty="0">
              <a:solidFill>
                <a:prstClr val="black"/>
              </a:solidFill>
              <a:latin typeface="Cambria" panose="02040503050406030204" pitchFamily="18" charset="0"/>
            </a:endParaRPr>
          </a:p>
        </p:txBody>
      </p:sp>
      <p:sp>
        <p:nvSpPr>
          <p:cNvPr id="59" name="Rectangle 58"/>
          <p:cNvSpPr/>
          <p:nvPr/>
        </p:nvSpPr>
        <p:spPr>
          <a:xfrm>
            <a:off x="10488616" y="765175"/>
            <a:ext cx="1468437" cy="1150938"/>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050" dirty="0">
                <a:solidFill>
                  <a:prstClr val="black"/>
                </a:solidFill>
                <a:latin typeface="Cambria" panose="02040503050406030204" pitchFamily="18" charset="0"/>
              </a:rPr>
              <a:t>ditetapkan </a:t>
            </a:r>
            <a:r>
              <a:rPr lang="en-US" sz="1050" dirty="0" err="1">
                <a:solidFill>
                  <a:prstClr val="black"/>
                </a:solidFill>
                <a:latin typeface="Cambria" panose="02040503050406030204" pitchFamily="18" charset="0"/>
              </a:rPr>
              <a:t>dengan</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Peraturan</a:t>
            </a:r>
            <a:r>
              <a:rPr lang="en-US" sz="1050" dirty="0">
                <a:solidFill>
                  <a:prstClr val="black"/>
                </a:solidFill>
                <a:latin typeface="Cambria" panose="02040503050406030204" pitchFamily="18" charset="0"/>
              </a:rPr>
              <a:t> Daerah paling lama</a:t>
            </a:r>
            <a:r>
              <a:rPr lang="en-US" sz="1050" b="1" dirty="0">
                <a:solidFill>
                  <a:prstClr val="black"/>
                </a:solidFill>
                <a:latin typeface="Cambria" panose="02040503050406030204" pitchFamily="18" charset="0"/>
              </a:rPr>
              <a:t> 6 </a:t>
            </a:r>
            <a:r>
              <a:rPr lang="en-US" sz="1050" b="1" dirty="0" err="1">
                <a:solidFill>
                  <a:prstClr val="black"/>
                </a:solidFill>
                <a:latin typeface="Cambria" panose="02040503050406030204" pitchFamily="18" charset="0"/>
              </a:rPr>
              <a:t>bulan</a:t>
            </a:r>
            <a:r>
              <a:rPr lang="en-US" sz="1050" b="1"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setelah</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RPJPDperiode</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sebelumnya</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berakhir</a:t>
            </a:r>
            <a:endParaRPr lang="id-ID" sz="1050" b="1" dirty="0">
              <a:solidFill>
                <a:prstClr val="black"/>
              </a:solidFill>
              <a:latin typeface="Cambria" panose="02040503050406030204" pitchFamily="18" charset="0"/>
            </a:endParaRPr>
          </a:p>
        </p:txBody>
      </p:sp>
      <p:sp>
        <p:nvSpPr>
          <p:cNvPr id="60" name="Right Arrow 59"/>
          <p:cNvSpPr/>
          <p:nvPr/>
        </p:nvSpPr>
        <p:spPr>
          <a:xfrm>
            <a:off x="9982206" y="1371600"/>
            <a:ext cx="42227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38" name="Right Arrow 37"/>
          <p:cNvSpPr/>
          <p:nvPr/>
        </p:nvSpPr>
        <p:spPr>
          <a:xfrm>
            <a:off x="4559307" y="4794250"/>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39" name="Right Arrow 38"/>
          <p:cNvSpPr/>
          <p:nvPr/>
        </p:nvSpPr>
        <p:spPr>
          <a:xfrm>
            <a:off x="4559307" y="6083300"/>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0" name="Right Arrow 39"/>
          <p:cNvSpPr/>
          <p:nvPr/>
        </p:nvSpPr>
        <p:spPr>
          <a:xfrm>
            <a:off x="4559307" y="2398716"/>
            <a:ext cx="423863" cy="282575"/>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1" name="Right Arrow 40"/>
          <p:cNvSpPr/>
          <p:nvPr/>
        </p:nvSpPr>
        <p:spPr>
          <a:xfrm>
            <a:off x="4559307" y="3514725"/>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2" name="Right Arrow 41"/>
          <p:cNvSpPr/>
          <p:nvPr/>
        </p:nvSpPr>
        <p:spPr>
          <a:xfrm>
            <a:off x="4559307" y="1390650"/>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5" name="Rectangle 44"/>
          <p:cNvSpPr/>
          <p:nvPr/>
        </p:nvSpPr>
        <p:spPr>
          <a:xfrm>
            <a:off x="10504489" y="1989141"/>
            <a:ext cx="1468437" cy="11525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050" dirty="0">
                <a:solidFill>
                  <a:prstClr val="black"/>
                </a:solidFill>
                <a:latin typeface="Cambria" panose="02040503050406030204" pitchFamily="18" charset="0"/>
              </a:rPr>
              <a:t>ditetapkan </a:t>
            </a:r>
            <a:r>
              <a:rPr lang="en-US" sz="1050" dirty="0" err="1">
                <a:solidFill>
                  <a:prstClr val="black"/>
                </a:solidFill>
                <a:latin typeface="Cambria" panose="02040503050406030204" pitchFamily="18" charset="0"/>
              </a:rPr>
              <a:t>dengan</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Peraturan</a:t>
            </a:r>
            <a:r>
              <a:rPr lang="en-US" sz="1050" dirty="0">
                <a:solidFill>
                  <a:prstClr val="black"/>
                </a:solidFill>
                <a:latin typeface="Cambria" panose="02040503050406030204" pitchFamily="18" charset="0"/>
              </a:rPr>
              <a:t> Daerah paling lama </a:t>
            </a:r>
            <a:r>
              <a:rPr lang="en-US" sz="1050" b="1" dirty="0">
                <a:solidFill>
                  <a:prstClr val="black"/>
                </a:solidFill>
                <a:latin typeface="Cambria" panose="02040503050406030204" pitchFamily="18" charset="0"/>
              </a:rPr>
              <a:t>6 </a:t>
            </a:r>
            <a:r>
              <a:rPr lang="en-US" sz="1050" b="1" dirty="0" err="1">
                <a:solidFill>
                  <a:prstClr val="black"/>
                </a:solidFill>
                <a:latin typeface="Cambria" panose="02040503050406030204" pitchFamily="18" charset="0"/>
              </a:rPr>
              <a:t>bulan</a:t>
            </a:r>
            <a:r>
              <a:rPr lang="en-US" sz="1050" b="1"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setelah</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kepala</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daerah</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terpilih</a:t>
            </a:r>
            <a:r>
              <a:rPr lang="en-US" sz="1050" dirty="0">
                <a:solidFill>
                  <a:prstClr val="black"/>
                </a:solidFill>
                <a:latin typeface="Cambria" panose="02040503050406030204" pitchFamily="18" charset="0"/>
              </a:rPr>
              <a:t> </a:t>
            </a:r>
            <a:r>
              <a:rPr lang="en-US" sz="1050" dirty="0" err="1">
                <a:solidFill>
                  <a:prstClr val="black"/>
                </a:solidFill>
                <a:latin typeface="Cambria" panose="02040503050406030204" pitchFamily="18" charset="0"/>
              </a:rPr>
              <a:t>dilantik</a:t>
            </a:r>
            <a:endParaRPr lang="id-ID" sz="1050" b="1" dirty="0">
              <a:solidFill>
                <a:prstClr val="black"/>
              </a:solidFill>
              <a:latin typeface="Cambria" panose="020405030504060302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658943" y="1435100"/>
            <a:ext cx="10533061" cy="4203700"/>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8131" name="Title 36"/>
          <p:cNvSpPr>
            <a:spLocks noGrp="1"/>
          </p:cNvSpPr>
          <p:nvPr>
            <p:ph type="title" idx="4294967295"/>
          </p:nvPr>
        </p:nvSpPr>
        <p:spPr>
          <a:xfrm>
            <a:off x="0" y="0"/>
            <a:ext cx="11785600" cy="685800"/>
          </a:xfrm>
        </p:spPr>
        <p:txBody>
          <a:bodyPr>
            <a:normAutofit/>
          </a:bodyPr>
          <a:lstStyle/>
          <a:p>
            <a:r>
              <a:rPr lang="en-US" smtClean="0"/>
              <a:t>Perencanaan pembangunan daerah</a:t>
            </a:r>
          </a:p>
        </p:txBody>
      </p:sp>
      <p:sp>
        <p:nvSpPr>
          <p:cNvPr id="3" name="Flowchart: Document 2"/>
          <p:cNvSpPr/>
          <p:nvPr/>
        </p:nvSpPr>
        <p:spPr>
          <a:xfrm>
            <a:off x="1947870" y="1962150"/>
            <a:ext cx="1371600" cy="1250950"/>
          </a:xfrm>
          <a:prstGeom prst="flowChartDocument">
            <a:avLst/>
          </a:prstGeom>
          <a:solidFill>
            <a:schemeClr val="accent1">
              <a:lumMod val="20000"/>
              <a:lumOff val="80000"/>
            </a:schemeClr>
          </a:solidFill>
          <a:ln>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id-ID" sz="2000" b="1" dirty="0">
                <a:solidFill>
                  <a:prstClr val="black"/>
                </a:solidFill>
                <a:latin typeface="Cambria" panose="02040503050406030204" pitchFamily="18" charset="0"/>
              </a:rPr>
              <a:t>RPJPD</a:t>
            </a:r>
            <a:endParaRPr lang="id-ID" sz="2000" dirty="0">
              <a:solidFill>
                <a:prstClr val="black"/>
              </a:solidFill>
              <a:latin typeface="Cambria" panose="02040503050406030204" pitchFamily="18" charset="0"/>
            </a:endParaRPr>
          </a:p>
        </p:txBody>
      </p:sp>
      <p:sp>
        <p:nvSpPr>
          <p:cNvPr id="5" name="Flowchart: Document 4"/>
          <p:cNvSpPr/>
          <p:nvPr/>
        </p:nvSpPr>
        <p:spPr>
          <a:xfrm>
            <a:off x="1965325" y="3878265"/>
            <a:ext cx="1303339" cy="1125537"/>
          </a:xfrm>
          <a:prstGeom prst="flowChartDocumen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err="1">
                <a:solidFill>
                  <a:prstClr val="black"/>
                </a:solidFill>
                <a:latin typeface="Cambria" panose="02040503050406030204" pitchFamily="18" charset="0"/>
              </a:rPr>
              <a:t>RPJMD</a:t>
            </a:r>
            <a:endParaRPr lang="id-ID" dirty="0">
              <a:solidFill>
                <a:prstClr val="black"/>
              </a:solidFill>
              <a:latin typeface="Cambria" panose="02040503050406030204" pitchFamily="18" charset="0"/>
            </a:endParaRPr>
          </a:p>
        </p:txBody>
      </p:sp>
      <p:sp>
        <p:nvSpPr>
          <p:cNvPr id="9" name="Rectangle 8"/>
          <p:cNvSpPr/>
          <p:nvPr/>
        </p:nvSpPr>
        <p:spPr>
          <a:xfrm>
            <a:off x="16932" y="2577296"/>
            <a:ext cx="1107996" cy="1736950"/>
          </a:xfrm>
          <a:prstGeom prst="rect">
            <a:avLst/>
          </a:prstGeom>
          <a:noFill/>
          <a:ln w="28575">
            <a:solidFill>
              <a:srgbClr val="00B050"/>
            </a:solidFill>
          </a:ln>
        </p:spPr>
        <p:txBody>
          <a:bodyPr vert="vert270" wrap="none">
            <a:spAutoFit/>
          </a:bodyPr>
          <a:lstStyle/>
          <a:p>
            <a:pPr algn="ctr">
              <a:defRPr/>
            </a:pPr>
            <a:r>
              <a:rPr lang="en-US" sz="2000" b="1" dirty="0" err="1">
                <a:solidFill>
                  <a:prstClr val="black"/>
                </a:solidFill>
              </a:rPr>
              <a:t>Rencana</a:t>
            </a:r>
            <a:endParaRPr lang="en-US" sz="2000" b="1" dirty="0">
              <a:solidFill>
                <a:prstClr val="black"/>
              </a:solidFill>
            </a:endParaRPr>
          </a:p>
          <a:p>
            <a:pPr algn="ctr">
              <a:defRPr/>
            </a:pPr>
            <a:r>
              <a:rPr lang="en-US" sz="2000" b="1" dirty="0">
                <a:solidFill>
                  <a:prstClr val="black"/>
                </a:solidFill>
              </a:rPr>
              <a:t>Pembangunan </a:t>
            </a:r>
          </a:p>
          <a:p>
            <a:pPr algn="ctr">
              <a:defRPr/>
            </a:pPr>
            <a:r>
              <a:rPr lang="en-US" sz="2000" b="1" dirty="0">
                <a:solidFill>
                  <a:prstClr val="black"/>
                </a:solidFill>
              </a:rPr>
              <a:t>Daerah </a:t>
            </a:r>
            <a:endParaRPr lang="en-AU" sz="2000" b="1" dirty="0">
              <a:solidFill>
                <a:prstClr val="black"/>
              </a:solidFill>
            </a:endParaRPr>
          </a:p>
        </p:txBody>
      </p:sp>
      <p:sp>
        <p:nvSpPr>
          <p:cNvPr id="50" name="Rectangle 49"/>
          <p:cNvSpPr/>
          <p:nvPr/>
        </p:nvSpPr>
        <p:spPr>
          <a:xfrm>
            <a:off x="4064001" y="3517900"/>
            <a:ext cx="5564188" cy="1866900"/>
          </a:xfrm>
          <a:prstGeom prst="rect">
            <a:avLst/>
          </a:prstGeom>
          <a:solidFill>
            <a:schemeClr val="accent1">
              <a:lumMod val="20000"/>
              <a:lumOff val="80000"/>
            </a:schemeClr>
          </a:solidFill>
          <a:ln w="28575">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id-ID" sz="1400" dirty="0">
                <a:solidFill>
                  <a:prstClr val="black"/>
                </a:solidFill>
                <a:latin typeface="Cambria" panose="02040503050406030204" pitchFamily="18" charset="0"/>
              </a:rPr>
              <a:t>penjabaran dari visi, misi, dan program kepala daerah yang memuat tujuan, sasaran, strategi, arah kebijakan, pembangunan Daerah dan keuangan Daerah, serta program Perangkat Daerah dan lintas Perangkat Daerah yang disertai dengan kerangka pendanaan bersifat indikatif untuk jangka waktu 5 (lima) tahun yang disusun dengan berpedoman pada RPJPD dan RPJMN.</a:t>
            </a:r>
          </a:p>
        </p:txBody>
      </p:sp>
      <p:sp>
        <p:nvSpPr>
          <p:cNvPr id="54" name="Right Arrow 53"/>
          <p:cNvSpPr/>
          <p:nvPr/>
        </p:nvSpPr>
        <p:spPr>
          <a:xfrm>
            <a:off x="9744082" y="4222750"/>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58" name="Rectangle 57"/>
          <p:cNvSpPr/>
          <p:nvPr/>
        </p:nvSpPr>
        <p:spPr>
          <a:xfrm>
            <a:off x="4046539" y="1638301"/>
            <a:ext cx="5581649" cy="180975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ES" sz="1600" dirty="0" err="1">
                <a:solidFill>
                  <a:prstClr val="black"/>
                </a:solidFill>
                <a:latin typeface="Cambria" panose="02040503050406030204" pitchFamily="18" charset="0"/>
              </a:rPr>
              <a:t>penjabaran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dari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visi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misi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arah</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kebijakan</a:t>
            </a:r>
            <a:r>
              <a:rPr lang="es-ES" sz="1600" dirty="0">
                <a:solidFill>
                  <a:prstClr val="black"/>
                </a:solidFill>
                <a:latin typeface="Cambria" panose="02040503050406030204" pitchFamily="18" charset="0"/>
              </a:rPr>
              <a:t>, dan </a:t>
            </a:r>
            <a:r>
              <a:rPr lang="es-ES" sz="1600" dirty="0" err="1">
                <a:solidFill>
                  <a:prstClr val="black"/>
                </a:solidFill>
                <a:latin typeface="Cambria" panose="02040503050406030204" pitchFamily="18" charset="0"/>
              </a:rPr>
              <a:t>sasaran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pokok</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pembangunan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daerah</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jangka</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panjang</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untuk</a:t>
            </a:r>
            <a:r>
              <a:rPr lang="es-ES" sz="1600" dirty="0">
                <a:solidFill>
                  <a:prstClr val="black"/>
                </a:solidFill>
                <a:latin typeface="Cambria" panose="02040503050406030204" pitchFamily="18" charset="0"/>
              </a:rPr>
              <a:t> 20 (</a:t>
            </a:r>
            <a:r>
              <a:rPr lang="es-ES" sz="1600" dirty="0" err="1">
                <a:solidFill>
                  <a:prstClr val="black"/>
                </a:solidFill>
                <a:latin typeface="Cambria" panose="02040503050406030204" pitchFamily="18" charset="0"/>
              </a:rPr>
              <a:t>dua</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puluh</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tahun</a:t>
            </a:r>
            <a:r>
              <a:rPr lang="es-ES" sz="1600" dirty="0">
                <a:solidFill>
                  <a:prstClr val="black"/>
                </a:solidFill>
                <a:latin typeface="Cambria" panose="02040503050406030204" pitchFamily="18" charset="0"/>
              </a:rPr>
              <a:t> yang </a:t>
            </a:r>
            <a:r>
              <a:rPr lang="es-ES" sz="1600" dirty="0" err="1">
                <a:solidFill>
                  <a:prstClr val="black"/>
                </a:solidFill>
                <a:latin typeface="Cambria" panose="02040503050406030204" pitchFamily="18" charset="0"/>
              </a:rPr>
              <a:t>disusun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dengan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berpedoman</a:t>
            </a:r>
            <a:r>
              <a:rPr lang="es-ES" sz="1600" dirty="0">
                <a:solidFill>
                  <a:prstClr val="black"/>
                </a:solidFill>
                <a:latin typeface="Cambria" panose="02040503050406030204" pitchFamily="18" charset="0"/>
              </a:rPr>
              <a:t> pada </a:t>
            </a:r>
            <a:r>
              <a:rPr lang="es-ES" sz="1600" dirty="0" err="1">
                <a:solidFill>
                  <a:prstClr val="black"/>
                </a:solidFill>
                <a:latin typeface="Cambria" panose="02040503050406030204" pitchFamily="18" charset="0"/>
              </a:rPr>
              <a:t>RPJPN</a:t>
            </a:r>
            <a:r>
              <a:rPr lang="es-ES" sz="1600" dirty="0">
                <a:solidFill>
                  <a:prstClr val="black"/>
                </a:solidFill>
                <a:latin typeface="Cambria" panose="02040503050406030204" pitchFamily="18" charset="0"/>
              </a:rPr>
              <a:t> dan </a:t>
            </a:r>
            <a:r>
              <a:rPr lang="es-ES" sz="1600" dirty="0" err="1">
                <a:solidFill>
                  <a:prstClr val="black"/>
                </a:solidFill>
                <a:latin typeface="Cambria" panose="02040503050406030204" pitchFamily="18" charset="0"/>
              </a:rPr>
              <a:t>RTRW</a:t>
            </a:r>
            <a:r>
              <a:rPr lang="es-ES" sz="1600" dirty="0">
                <a:solidFill>
                  <a:prstClr val="black"/>
                </a:solidFill>
                <a:latin typeface="Cambria" panose="02040503050406030204" pitchFamily="18" charset="0"/>
              </a:rPr>
              <a:t>.</a:t>
            </a:r>
            <a:endParaRPr lang="id-ID" sz="1600" dirty="0">
              <a:solidFill>
                <a:prstClr val="black"/>
              </a:solidFill>
              <a:latin typeface="Cambria" panose="02040503050406030204" pitchFamily="18" charset="0"/>
            </a:endParaRPr>
          </a:p>
        </p:txBody>
      </p:sp>
      <p:sp>
        <p:nvSpPr>
          <p:cNvPr id="59" name="Rectangle 58"/>
          <p:cNvSpPr/>
          <p:nvPr/>
        </p:nvSpPr>
        <p:spPr>
          <a:xfrm>
            <a:off x="10234614" y="1638305"/>
            <a:ext cx="1957387" cy="1801813"/>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300" dirty="0">
                <a:solidFill>
                  <a:prstClr val="black"/>
                </a:solidFill>
                <a:latin typeface="Cambria" panose="02040503050406030204" pitchFamily="18" charset="0"/>
              </a:rPr>
              <a:t>ditetapkan </a:t>
            </a:r>
            <a:r>
              <a:rPr lang="en-US" sz="1300" dirty="0" err="1">
                <a:solidFill>
                  <a:prstClr val="black"/>
                </a:solidFill>
                <a:latin typeface="Cambria" panose="02040503050406030204" pitchFamily="18" charset="0"/>
              </a:rPr>
              <a:t>dengan</a:t>
            </a:r>
            <a:r>
              <a:rPr lang="en-US" sz="1300" dirty="0">
                <a:solidFill>
                  <a:prstClr val="black"/>
                </a:solidFill>
                <a:latin typeface="Cambria" panose="02040503050406030204" pitchFamily="18" charset="0"/>
              </a:rPr>
              <a:t> </a:t>
            </a:r>
            <a:r>
              <a:rPr lang="en-US" sz="1300" dirty="0" err="1">
                <a:solidFill>
                  <a:prstClr val="black"/>
                </a:solidFill>
                <a:latin typeface="Cambria" panose="02040503050406030204" pitchFamily="18" charset="0"/>
              </a:rPr>
              <a:t>Peraturan</a:t>
            </a:r>
            <a:r>
              <a:rPr lang="en-US" sz="1300" dirty="0">
                <a:solidFill>
                  <a:prstClr val="black"/>
                </a:solidFill>
                <a:latin typeface="Cambria" panose="02040503050406030204" pitchFamily="18" charset="0"/>
              </a:rPr>
              <a:t> Daerah paling lama</a:t>
            </a:r>
            <a:r>
              <a:rPr lang="en-US" sz="1300" b="1" dirty="0">
                <a:solidFill>
                  <a:prstClr val="black"/>
                </a:solidFill>
                <a:latin typeface="Cambria" panose="02040503050406030204" pitchFamily="18" charset="0"/>
              </a:rPr>
              <a:t> </a:t>
            </a:r>
            <a:r>
              <a:rPr lang="en-US" b="1" dirty="0">
                <a:solidFill>
                  <a:prstClr val="black"/>
                </a:solidFill>
                <a:latin typeface="Cambria" panose="02040503050406030204" pitchFamily="18" charset="0"/>
              </a:rPr>
              <a:t>6 </a:t>
            </a:r>
            <a:r>
              <a:rPr lang="en-US" b="1" dirty="0" err="1">
                <a:solidFill>
                  <a:prstClr val="black"/>
                </a:solidFill>
                <a:latin typeface="Cambria" panose="02040503050406030204" pitchFamily="18" charset="0"/>
              </a:rPr>
              <a:t>bulan</a:t>
            </a:r>
            <a:r>
              <a:rPr lang="en-US" b="1" dirty="0">
                <a:solidFill>
                  <a:prstClr val="black"/>
                </a:solidFill>
                <a:latin typeface="Cambria" panose="02040503050406030204" pitchFamily="18" charset="0"/>
              </a:rPr>
              <a:t> </a:t>
            </a:r>
            <a:r>
              <a:rPr lang="en-US" sz="1300" dirty="0" err="1">
                <a:solidFill>
                  <a:prstClr val="black"/>
                </a:solidFill>
                <a:latin typeface="Cambria" panose="02040503050406030204" pitchFamily="18" charset="0"/>
              </a:rPr>
              <a:t>setelah</a:t>
            </a:r>
            <a:r>
              <a:rPr lang="en-US" sz="1300" dirty="0">
                <a:solidFill>
                  <a:prstClr val="black"/>
                </a:solidFill>
                <a:latin typeface="Cambria" panose="02040503050406030204" pitchFamily="18" charset="0"/>
              </a:rPr>
              <a:t> </a:t>
            </a:r>
            <a:r>
              <a:rPr lang="en-US" sz="1300" b="1" dirty="0">
                <a:solidFill>
                  <a:prstClr val="black"/>
                </a:solidFill>
                <a:latin typeface="Cambria" panose="02040503050406030204" pitchFamily="18" charset="0"/>
              </a:rPr>
              <a:t>RPJPD </a:t>
            </a:r>
            <a:r>
              <a:rPr lang="en-US" sz="1300" b="1" dirty="0" err="1">
                <a:solidFill>
                  <a:prstClr val="black"/>
                </a:solidFill>
                <a:latin typeface="Cambria" panose="02040503050406030204" pitchFamily="18" charset="0"/>
              </a:rPr>
              <a:t>periode</a:t>
            </a:r>
            <a:r>
              <a:rPr lang="en-US" sz="1300" b="1" dirty="0">
                <a:solidFill>
                  <a:prstClr val="black"/>
                </a:solidFill>
                <a:latin typeface="Cambria" panose="02040503050406030204" pitchFamily="18" charset="0"/>
              </a:rPr>
              <a:t> </a:t>
            </a:r>
            <a:r>
              <a:rPr lang="en-US" sz="1300" b="1" dirty="0" err="1">
                <a:solidFill>
                  <a:prstClr val="black"/>
                </a:solidFill>
                <a:latin typeface="Cambria" panose="02040503050406030204" pitchFamily="18" charset="0"/>
              </a:rPr>
              <a:t>sebelumnya</a:t>
            </a:r>
            <a:r>
              <a:rPr lang="en-US" sz="1300" b="1" dirty="0">
                <a:solidFill>
                  <a:prstClr val="black"/>
                </a:solidFill>
                <a:latin typeface="Cambria" panose="02040503050406030204" pitchFamily="18" charset="0"/>
              </a:rPr>
              <a:t> </a:t>
            </a:r>
            <a:r>
              <a:rPr lang="en-US" sz="1300" b="1" dirty="0" err="1">
                <a:solidFill>
                  <a:prstClr val="black"/>
                </a:solidFill>
                <a:latin typeface="Cambria" panose="02040503050406030204" pitchFamily="18" charset="0"/>
              </a:rPr>
              <a:t>berakhir</a:t>
            </a:r>
            <a:endParaRPr lang="id-ID" sz="1300" b="1" dirty="0">
              <a:solidFill>
                <a:prstClr val="black"/>
              </a:solidFill>
              <a:latin typeface="Cambria" panose="02040503050406030204" pitchFamily="18" charset="0"/>
            </a:endParaRPr>
          </a:p>
        </p:txBody>
      </p:sp>
      <p:sp>
        <p:nvSpPr>
          <p:cNvPr id="60" name="Right Arrow 59"/>
          <p:cNvSpPr/>
          <p:nvPr/>
        </p:nvSpPr>
        <p:spPr>
          <a:xfrm>
            <a:off x="9728206" y="2400300"/>
            <a:ext cx="42227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0" name="Right Arrow 39"/>
          <p:cNvSpPr/>
          <p:nvPr/>
        </p:nvSpPr>
        <p:spPr>
          <a:xfrm>
            <a:off x="3441707" y="4176716"/>
            <a:ext cx="423863" cy="282575"/>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2" name="Right Arrow 41"/>
          <p:cNvSpPr/>
          <p:nvPr/>
        </p:nvSpPr>
        <p:spPr>
          <a:xfrm>
            <a:off x="3492507" y="2330450"/>
            <a:ext cx="423863"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900">
              <a:solidFill>
                <a:prstClr val="white"/>
              </a:solidFill>
            </a:endParaRPr>
          </a:p>
        </p:txBody>
      </p:sp>
      <p:sp>
        <p:nvSpPr>
          <p:cNvPr id="45" name="Rectangle 44"/>
          <p:cNvSpPr/>
          <p:nvPr/>
        </p:nvSpPr>
        <p:spPr>
          <a:xfrm>
            <a:off x="10250493" y="3513139"/>
            <a:ext cx="1941513" cy="1846262"/>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d-ID" sz="1400" dirty="0">
                <a:solidFill>
                  <a:prstClr val="black"/>
                </a:solidFill>
                <a:latin typeface="Cambria" panose="02040503050406030204" pitchFamily="18" charset="0"/>
              </a:rPr>
              <a:t>ditetapkan </a:t>
            </a:r>
            <a:r>
              <a:rPr lang="en-US" sz="1400" dirty="0" err="1">
                <a:solidFill>
                  <a:prstClr val="black"/>
                </a:solidFill>
                <a:latin typeface="Cambria" panose="02040503050406030204" pitchFamily="18" charset="0"/>
              </a:rPr>
              <a:t>dengan</a:t>
            </a:r>
            <a:r>
              <a:rPr lang="en-US" sz="1400" dirty="0">
                <a:solidFill>
                  <a:prstClr val="black"/>
                </a:solidFill>
                <a:latin typeface="Cambria" panose="02040503050406030204" pitchFamily="18" charset="0"/>
              </a:rPr>
              <a:t> </a:t>
            </a:r>
            <a:r>
              <a:rPr lang="en-US" sz="1400" dirty="0" err="1">
                <a:solidFill>
                  <a:prstClr val="black"/>
                </a:solidFill>
                <a:latin typeface="Cambria" panose="02040503050406030204" pitchFamily="18" charset="0"/>
              </a:rPr>
              <a:t>Peraturan</a:t>
            </a:r>
            <a:r>
              <a:rPr lang="en-US" sz="1400" dirty="0">
                <a:solidFill>
                  <a:prstClr val="black"/>
                </a:solidFill>
                <a:latin typeface="Cambria" panose="02040503050406030204" pitchFamily="18" charset="0"/>
              </a:rPr>
              <a:t> Daerah paling lama </a:t>
            </a:r>
            <a:r>
              <a:rPr lang="en-US" b="1" dirty="0">
                <a:solidFill>
                  <a:prstClr val="black"/>
                </a:solidFill>
                <a:latin typeface="Cambria" panose="02040503050406030204" pitchFamily="18" charset="0"/>
              </a:rPr>
              <a:t>6 </a:t>
            </a:r>
            <a:r>
              <a:rPr lang="en-US" b="1" dirty="0" err="1">
                <a:solidFill>
                  <a:prstClr val="black"/>
                </a:solidFill>
                <a:latin typeface="Cambria" panose="02040503050406030204" pitchFamily="18" charset="0"/>
              </a:rPr>
              <a:t>bulan</a:t>
            </a:r>
            <a:r>
              <a:rPr lang="en-US" b="1" dirty="0">
                <a:solidFill>
                  <a:prstClr val="black"/>
                </a:solidFill>
                <a:latin typeface="Cambria" panose="02040503050406030204" pitchFamily="18" charset="0"/>
              </a:rPr>
              <a:t> </a:t>
            </a:r>
            <a:r>
              <a:rPr lang="en-US" sz="1400" dirty="0" err="1">
                <a:solidFill>
                  <a:prstClr val="black"/>
                </a:solidFill>
                <a:latin typeface="Cambria" panose="02040503050406030204" pitchFamily="18" charset="0"/>
              </a:rPr>
              <a:t>setelah</a:t>
            </a:r>
            <a:r>
              <a:rPr lang="en-US" sz="1400" dirty="0">
                <a:solidFill>
                  <a:prstClr val="black"/>
                </a:solidFill>
                <a:latin typeface="Cambria" panose="02040503050406030204" pitchFamily="18" charset="0"/>
              </a:rPr>
              <a:t> </a:t>
            </a:r>
            <a:r>
              <a:rPr lang="en-US" sz="1400" b="1" dirty="0" err="1">
                <a:solidFill>
                  <a:prstClr val="black"/>
                </a:solidFill>
                <a:latin typeface="Cambria" panose="02040503050406030204" pitchFamily="18" charset="0"/>
              </a:rPr>
              <a:t>kepala</a:t>
            </a:r>
            <a:r>
              <a:rPr lang="en-US" sz="1400" b="1" dirty="0">
                <a:solidFill>
                  <a:prstClr val="black"/>
                </a:solidFill>
                <a:latin typeface="Cambria" panose="02040503050406030204" pitchFamily="18" charset="0"/>
              </a:rPr>
              <a:t> </a:t>
            </a:r>
            <a:r>
              <a:rPr lang="en-US" sz="1400" b="1" dirty="0" err="1">
                <a:solidFill>
                  <a:prstClr val="black"/>
                </a:solidFill>
                <a:latin typeface="Cambria" panose="02040503050406030204" pitchFamily="18" charset="0"/>
              </a:rPr>
              <a:t>daerah</a:t>
            </a:r>
            <a:r>
              <a:rPr lang="en-US" sz="1400" b="1" dirty="0">
                <a:solidFill>
                  <a:prstClr val="black"/>
                </a:solidFill>
                <a:latin typeface="Cambria" panose="02040503050406030204" pitchFamily="18" charset="0"/>
              </a:rPr>
              <a:t> </a:t>
            </a:r>
            <a:r>
              <a:rPr lang="en-US" sz="1400" b="1" dirty="0" err="1">
                <a:solidFill>
                  <a:prstClr val="black"/>
                </a:solidFill>
                <a:latin typeface="Cambria" panose="02040503050406030204" pitchFamily="18" charset="0"/>
              </a:rPr>
              <a:t>terpilih</a:t>
            </a:r>
            <a:r>
              <a:rPr lang="en-US" sz="1400" b="1" dirty="0">
                <a:solidFill>
                  <a:prstClr val="black"/>
                </a:solidFill>
                <a:latin typeface="Cambria" panose="02040503050406030204" pitchFamily="18" charset="0"/>
              </a:rPr>
              <a:t> </a:t>
            </a:r>
            <a:r>
              <a:rPr lang="en-US" sz="1400" b="1" dirty="0" err="1">
                <a:solidFill>
                  <a:prstClr val="black"/>
                </a:solidFill>
                <a:latin typeface="Cambria" panose="02040503050406030204" pitchFamily="18" charset="0"/>
              </a:rPr>
              <a:t>dilantik</a:t>
            </a:r>
            <a:endParaRPr lang="id-ID" sz="1400" b="1" dirty="0">
              <a:solidFill>
                <a:prstClr val="black"/>
              </a:solidFill>
              <a:latin typeface="Cambria" panose="02040503050406030204" pitchFamily="18" charset="0"/>
            </a:endParaRPr>
          </a:p>
        </p:txBody>
      </p:sp>
      <p:cxnSp>
        <p:nvCxnSpPr>
          <p:cNvPr id="44" name="Elbow Connector 43"/>
          <p:cNvCxnSpPr>
            <a:stCxn id="9" idx="3"/>
            <a:endCxn id="3" idx="1"/>
          </p:cNvCxnSpPr>
          <p:nvPr/>
        </p:nvCxnSpPr>
        <p:spPr>
          <a:xfrm flipV="1">
            <a:off x="1124928" y="2587625"/>
            <a:ext cx="822942" cy="858146"/>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9" idx="3"/>
            <a:endCxn id="5" idx="1"/>
          </p:cNvCxnSpPr>
          <p:nvPr/>
        </p:nvCxnSpPr>
        <p:spPr>
          <a:xfrm>
            <a:off x="1124928" y="3445771"/>
            <a:ext cx="840397" cy="99526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Document 30"/>
          <p:cNvSpPr/>
          <p:nvPr/>
        </p:nvSpPr>
        <p:spPr>
          <a:xfrm>
            <a:off x="236537" y="1790703"/>
            <a:ext cx="1277937" cy="809625"/>
          </a:xfrm>
          <a:prstGeom prst="flowChartDocument">
            <a:avLst/>
          </a:prstGeom>
          <a:solidFill>
            <a:schemeClr val="accent1">
              <a:lumMod val="20000"/>
              <a:lumOff val="80000"/>
            </a:schemeClr>
          </a:solidFill>
          <a:ln>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id-ID" sz="1600" b="1" dirty="0">
                <a:solidFill>
                  <a:prstClr val="black"/>
                </a:solidFill>
                <a:latin typeface="Cambria" panose="02040503050406030204" pitchFamily="18" charset="0"/>
              </a:rPr>
              <a:t>RPJPD</a:t>
            </a:r>
            <a:endParaRPr lang="id-ID" sz="1600" dirty="0">
              <a:solidFill>
                <a:prstClr val="black"/>
              </a:solidFill>
              <a:latin typeface="Cambria" panose="02040503050406030204" pitchFamily="18" charset="0"/>
            </a:endParaRPr>
          </a:p>
        </p:txBody>
      </p:sp>
      <p:sp>
        <p:nvSpPr>
          <p:cNvPr id="32" name="Flowchart: Document 31"/>
          <p:cNvSpPr/>
          <p:nvPr/>
        </p:nvSpPr>
        <p:spPr>
          <a:xfrm>
            <a:off x="271464" y="3249613"/>
            <a:ext cx="1222375" cy="809625"/>
          </a:xfrm>
          <a:prstGeom prst="flowChartDocumen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s-ES" sz="1600" b="1" dirty="0" err="1">
                <a:solidFill>
                  <a:prstClr val="black"/>
                </a:solidFill>
                <a:latin typeface="Cambria" panose="02040503050406030204" pitchFamily="18" charset="0"/>
              </a:rPr>
              <a:t>RPJMD</a:t>
            </a:r>
            <a:endParaRPr lang="id-ID" sz="1600" dirty="0">
              <a:solidFill>
                <a:prstClr val="black"/>
              </a:solidFill>
              <a:latin typeface="Cambria" panose="02040503050406030204" pitchFamily="18" charset="0"/>
            </a:endParaRPr>
          </a:p>
        </p:txBody>
      </p:sp>
      <p:sp>
        <p:nvSpPr>
          <p:cNvPr id="33" name="Flowchart: Document 32"/>
          <p:cNvSpPr/>
          <p:nvPr/>
        </p:nvSpPr>
        <p:spPr>
          <a:xfrm>
            <a:off x="254007" y="4879977"/>
            <a:ext cx="1235073" cy="8096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sz="1600" b="1" dirty="0" err="1">
                <a:solidFill>
                  <a:prstClr val="black"/>
                </a:solidFill>
                <a:latin typeface="Cambria" panose="02040503050406030204" pitchFamily="18" charset="0"/>
              </a:rPr>
              <a:t>RKPD</a:t>
            </a:r>
            <a:endParaRPr lang="id-ID" sz="1600" dirty="0">
              <a:solidFill>
                <a:prstClr val="black"/>
              </a:solidFill>
              <a:latin typeface="Cambria" panose="02040503050406030204" pitchFamily="18" charset="0"/>
            </a:endParaRPr>
          </a:p>
        </p:txBody>
      </p:sp>
      <p:sp>
        <p:nvSpPr>
          <p:cNvPr id="34" name="Rectangle 33"/>
          <p:cNvSpPr/>
          <p:nvPr/>
        </p:nvSpPr>
        <p:spPr>
          <a:xfrm>
            <a:off x="2344743" y="3063877"/>
            <a:ext cx="3937001" cy="1146175"/>
          </a:xfrm>
          <a:prstGeom prst="rect">
            <a:avLst/>
          </a:prstGeom>
          <a:solidFill>
            <a:schemeClr val="accent1">
              <a:lumMod val="20000"/>
              <a:lumOff val="80000"/>
            </a:schemeClr>
          </a:solidFill>
          <a:ln w="28575">
            <a:solidFill>
              <a:srgbClr val="0000FF"/>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1600" dirty="0" err="1">
                <a:solidFill>
                  <a:prstClr val="black"/>
                </a:solidFill>
                <a:latin typeface="Cambria" panose="02040503050406030204" pitchFamily="18" charset="0"/>
              </a:rPr>
              <a:t>Sebagai</a:t>
            </a:r>
            <a:r>
              <a:rPr lang="en-US" sz="1600" dirty="0">
                <a:solidFill>
                  <a:prstClr val="black"/>
                </a:solidFill>
                <a:latin typeface="Cambria" panose="02040503050406030204" pitchFamily="18" charset="0"/>
              </a:rPr>
              <a:t> </a:t>
            </a:r>
            <a:r>
              <a:rPr lang="en-US" sz="1600" dirty="0" err="1">
                <a:solidFill>
                  <a:prstClr val="black"/>
                </a:solidFill>
                <a:latin typeface="Cambria" panose="02040503050406030204" pitchFamily="18" charset="0"/>
              </a:rPr>
              <a:t>instrumen</a:t>
            </a:r>
            <a:r>
              <a:rPr lang="en-US" sz="1600" dirty="0">
                <a:solidFill>
                  <a:prstClr val="black"/>
                </a:solidFill>
                <a:latin typeface="Cambria" panose="02040503050406030204" pitchFamily="18" charset="0"/>
              </a:rPr>
              <a:t> </a:t>
            </a:r>
            <a:r>
              <a:rPr lang="en-US" sz="1600" dirty="0" err="1">
                <a:solidFill>
                  <a:prstClr val="black"/>
                </a:solidFill>
                <a:latin typeface="Cambria" panose="02040503050406030204" pitchFamily="18" charset="0"/>
              </a:rPr>
              <a:t>evaluasi</a:t>
            </a:r>
            <a:r>
              <a:rPr lang="en-US" sz="1600" dirty="0">
                <a:solidFill>
                  <a:prstClr val="black"/>
                </a:solidFill>
                <a:latin typeface="Cambria" panose="02040503050406030204" pitchFamily="18" charset="0"/>
              </a:rPr>
              <a:t> </a:t>
            </a:r>
            <a:r>
              <a:rPr lang="en-US" sz="1600" dirty="0" err="1">
                <a:solidFill>
                  <a:prstClr val="black"/>
                </a:solidFill>
                <a:latin typeface="Cambria" panose="02040503050406030204" pitchFamily="18" charset="0"/>
              </a:rPr>
              <a:t>penyelengaraan</a:t>
            </a:r>
            <a:r>
              <a:rPr lang="en-US" sz="1600" dirty="0">
                <a:solidFill>
                  <a:prstClr val="black"/>
                </a:solidFill>
                <a:latin typeface="Cambria" panose="02040503050406030204" pitchFamily="18" charset="0"/>
              </a:rPr>
              <a:t> </a:t>
            </a:r>
            <a:r>
              <a:rPr lang="en-US" sz="1600" dirty="0" err="1">
                <a:solidFill>
                  <a:prstClr val="black"/>
                </a:solidFill>
                <a:latin typeface="Cambria" panose="02040503050406030204" pitchFamily="18" charset="0"/>
              </a:rPr>
              <a:t>Pemerintah</a:t>
            </a:r>
            <a:r>
              <a:rPr lang="en-US" sz="1600" dirty="0">
                <a:solidFill>
                  <a:prstClr val="black"/>
                </a:solidFill>
                <a:latin typeface="Cambria" panose="02040503050406030204" pitchFamily="18" charset="0"/>
              </a:rPr>
              <a:t> Daerah</a:t>
            </a:r>
            <a:endParaRPr lang="id-ID" sz="1600" dirty="0">
              <a:solidFill>
                <a:prstClr val="black"/>
              </a:solidFill>
              <a:latin typeface="Cambria" panose="02040503050406030204" pitchFamily="18" charset="0"/>
            </a:endParaRPr>
          </a:p>
        </p:txBody>
      </p:sp>
      <p:sp>
        <p:nvSpPr>
          <p:cNvPr id="35" name="Rectangle 34"/>
          <p:cNvSpPr/>
          <p:nvPr/>
        </p:nvSpPr>
        <p:spPr>
          <a:xfrm>
            <a:off x="2344740" y="4519615"/>
            <a:ext cx="3971925" cy="16017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114300" indent="-114300">
              <a:buFont typeface="Wingdings" pitchFamily="2" charset="2"/>
              <a:buChar char="q"/>
              <a:defRPr/>
            </a:pPr>
            <a:r>
              <a:rPr lang="es-ES" sz="1600" dirty="0" err="1">
                <a:solidFill>
                  <a:prstClr val="black"/>
                </a:solidFill>
                <a:latin typeface="Cambria" panose="02040503050406030204" pitchFamily="18" charset="0"/>
              </a:rPr>
              <a:t>Sebagai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instrumen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evaluasi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penyelenggaraan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Pemerintah</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Daerah</a:t>
            </a:r>
            <a:endParaRPr lang="es-ES" sz="1600" dirty="0">
              <a:solidFill>
                <a:prstClr val="black"/>
              </a:solidFill>
              <a:latin typeface="Cambria" panose="02040503050406030204" pitchFamily="18" charset="0"/>
            </a:endParaRPr>
          </a:p>
          <a:p>
            <a:pPr marL="114300" indent="-114300">
              <a:buFont typeface="Wingdings" pitchFamily="2" charset="2"/>
              <a:buChar char="q"/>
              <a:defRPr/>
            </a:pPr>
            <a:r>
              <a:rPr lang="es-ES" sz="1600" dirty="0" err="1">
                <a:solidFill>
                  <a:prstClr val="black"/>
                </a:solidFill>
                <a:latin typeface="Cambria" panose="02040503050406030204" pitchFamily="18" charset="0"/>
              </a:rPr>
              <a:t>menjadi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pedoman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kepala</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daerah</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dalam</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menyusun</a:t>
            </a:r>
            <a:r>
              <a:rPr lang="es-ES" sz="1600" dirty="0">
                <a:solidFill>
                  <a:prstClr val="black"/>
                </a:solidFill>
                <a:latin typeface="Cambria" panose="02040503050406030204" pitchFamily="18" charset="0"/>
              </a:rPr>
              <a:t> KUA </a:t>
            </a:r>
            <a:r>
              <a:rPr lang="es-ES" sz="1600" dirty="0" err="1">
                <a:solidFill>
                  <a:prstClr val="black"/>
                </a:solidFill>
                <a:latin typeface="Cambria" panose="02040503050406030204" pitchFamily="18" charset="0"/>
              </a:rPr>
              <a:t>serta</a:t>
            </a:r>
            <a:r>
              <a:rPr lang="es-ES" sz="1600" dirty="0">
                <a:solidFill>
                  <a:prstClr val="black"/>
                </a:solidFill>
                <a:latin typeface="Cambria" panose="02040503050406030204" pitchFamily="18" charset="0"/>
              </a:rPr>
              <a:t> PPAS</a:t>
            </a:r>
            <a:endParaRPr lang="id-ID" sz="1600" dirty="0">
              <a:solidFill>
                <a:prstClr val="black"/>
              </a:solidFill>
              <a:latin typeface="Cambria" panose="02040503050406030204" pitchFamily="18" charset="0"/>
            </a:endParaRPr>
          </a:p>
        </p:txBody>
      </p:sp>
      <p:sp>
        <p:nvSpPr>
          <p:cNvPr id="36" name="Rectangle 35"/>
          <p:cNvSpPr/>
          <p:nvPr/>
        </p:nvSpPr>
        <p:spPr>
          <a:xfrm>
            <a:off x="7213600" y="4470400"/>
            <a:ext cx="3827463" cy="1670050"/>
          </a:xfrm>
          <a:prstGeom prst="rect">
            <a:avLst/>
          </a:prstGeom>
          <a:solidFill>
            <a:schemeClr val="accent2">
              <a:lumMod val="75000"/>
              <a:alpha val="50000"/>
            </a:schemeClr>
          </a:solidFill>
          <a:ln>
            <a:prstDash val="dash"/>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err="1">
                <a:solidFill>
                  <a:prstClr val="black"/>
                </a:solidFill>
                <a:latin typeface="Cambria" panose="02040503050406030204" pitchFamily="18" charset="0"/>
              </a:rPr>
              <a:t>Apabila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Kepala</a:t>
            </a:r>
            <a:r>
              <a:rPr lang="en-US" sz="1200" dirty="0">
                <a:solidFill>
                  <a:prstClr val="black"/>
                </a:solidFill>
                <a:latin typeface="Cambria" panose="02040503050406030204" pitchFamily="18" charset="0"/>
              </a:rPr>
              <a:t> Daerah </a:t>
            </a:r>
            <a:r>
              <a:rPr lang="en-US" sz="1200" dirty="0" err="1">
                <a:solidFill>
                  <a:prstClr val="black"/>
                </a:solidFill>
                <a:latin typeface="Cambria" panose="02040503050406030204" pitchFamily="18" charset="0"/>
              </a:rPr>
              <a:t>tidak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menetapkan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Perkada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tentang</a:t>
            </a:r>
            <a:r>
              <a:rPr lang="en-US" sz="1200" dirty="0">
                <a:solidFill>
                  <a:prstClr val="black"/>
                </a:solidFill>
                <a:latin typeface="Cambria" panose="02040503050406030204" pitchFamily="18" charset="0"/>
              </a:rPr>
              <a:t> RKPD, </a:t>
            </a:r>
            <a:r>
              <a:rPr lang="en-US" sz="1200" dirty="0" err="1">
                <a:solidFill>
                  <a:prstClr val="black"/>
                </a:solidFill>
                <a:latin typeface="Cambria" panose="02040503050406030204" pitchFamily="18" charset="0"/>
              </a:rPr>
              <a:t>Kepala</a:t>
            </a:r>
            <a:r>
              <a:rPr lang="en-US" sz="1200" dirty="0">
                <a:solidFill>
                  <a:prstClr val="black"/>
                </a:solidFill>
                <a:latin typeface="Cambria" panose="02040503050406030204" pitchFamily="18" charset="0"/>
              </a:rPr>
              <a:t> Daerah </a:t>
            </a:r>
            <a:r>
              <a:rPr lang="en-US" sz="1200" dirty="0" err="1">
                <a:solidFill>
                  <a:prstClr val="black"/>
                </a:solidFill>
                <a:latin typeface="Cambria" panose="02040503050406030204" pitchFamily="18" charset="0"/>
              </a:rPr>
              <a:t>dikenai</a:t>
            </a:r>
            <a:r>
              <a:rPr lang="en-US" sz="2800"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sanksi</a:t>
            </a:r>
            <a:r>
              <a:rPr lang="en-US" sz="28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administratif</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berupa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tidak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dibayarkan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hak-hak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keuangan</a:t>
            </a:r>
            <a:r>
              <a:rPr lang="en-US" sz="1200" dirty="0">
                <a:solidFill>
                  <a:prstClr val="black"/>
                </a:solidFill>
                <a:latin typeface="Cambria" panose="02040503050406030204" pitchFamily="18" charset="0"/>
              </a:rPr>
              <a:t> yang </a:t>
            </a:r>
            <a:r>
              <a:rPr lang="en-US" sz="1200" dirty="0" err="1">
                <a:solidFill>
                  <a:prstClr val="black"/>
                </a:solidFill>
                <a:latin typeface="Cambria" panose="02040503050406030204" pitchFamily="18" charset="0"/>
              </a:rPr>
              <a:t>diatur</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dalam</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peraturan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perundang-undangan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selama</a:t>
            </a:r>
            <a:r>
              <a:rPr lang="en-US" sz="1200" dirty="0">
                <a:solidFill>
                  <a:prstClr val="black"/>
                </a:solidFill>
                <a:latin typeface="Cambria" panose="02040503050406030204" pitchFamily="18" charset="0"/>
              </a:rPr>
              <a:t>                               </a:t>
            </a:r>
            <a:r>
              <a:rPr lang="en-US" sz="1600" b="1" dirty="0">
                <a:solidFill>
                  <a:prstClr val="black"/>
                </a:solidFill>
                <a:latin typeface="Cambria" panose="02040503050406030204" pitchFamily="18" charset="0"/>
              </a:rPr>
              <a:t>3 (</a:t>
            </a:r>
            <a:r>
              <a:rPr lang="en-US" sz="1600" b="1" dirty="0" err="1">
                <a:solidFill>
                  <a:prstClr val="black"/>
                </a:solidFill>
                <a:latin typeface="Cambria" panose="02040503050406030204" pitchFamily="18" charset="0"/>
              </a:rPr>
              <a:t>tiga</a:t>
            </a:r>
            <a:r>
              <a:rPr lang="en-US" sz="1600" b="1" dirty="0">
                <a:solidFill>
                  <a:prstClr val="black"/>
                </a:solidFill>
                <a:latin typeface="Cambria" panose="02040503050406030204" pitchFamily="18" charset="0"/>
              </a:rPr>
              <a:t>) </a:t>
            </a:r>
            <a:r>
              <a:rPr lang="en-US" sz="1600" b="1" dirty="0" err="1">
                <a:solidFill>
                  <a:prstClr val="black"/>
                </a:solidFill>
                <a:latin typeface="Cambria" panose="02040503050406030204" pitchFamily="18" charset="0"/>
              </a:rPr>
              <a:t>bulan</a:t>
            </a:r>
            <a:r>
              <a:rPr lang="en-US" sz="1600" b="1" dirty="0">
                <a:solidFill>
                  <a:prstClr val="black"/>
                </a:solidFill>
                <a:latin typeface="Cambria" panose="02040503050406030204" pitchFamily="18" charset="0"/>
              </a:rPr>
              <a:t>.</a:t>
            </a:r>
            <a:endParaRPr lang="id-ID" sz="1200" b="1" dirty="0">
              <a:solidFill>
                <a:prstClr val="black"/>
              </a:solidFill>
              <a:latin typeface="Cambria" panose="02040503050406030204" pitchFamily="18" charset="0"/>
            </a:endParaRPr>
          </a:p>
        </p:txBody>
      </p:sp>
      <p:sp>
        <p:nvSpPr>
          <p:cNvPr id="39" name="Rectangle 38"/>
          <p:cNvSpPr/>
          <p:nvPr/>
        </p:nvSpPr>
        <p:spPr>
          <a:xfrm>
            <a:off x="2344740" y="1709739"/>
            <a:ext cx="3903663" cy="1046162"/>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ES" sz="1600" dirty="0" err="1">
                <a:solidFill>
                  <a:prstClr val="black"/>
                </a:solidFill>
                <a:latin typeface="Cambria" panose="02040503050406030204" pitchFamily="18" charset="0"/>
              </a:rPr>
              <a:t>Manjadi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pedoman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dalam</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perumusan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visi</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misi</a:t>
            </a:r>
            <a:r>
              <a:rPr lang="es-ES" sz="1600" dirty="0">
                <a:solidFill>
                  <a:prstClr val="black"/>
                </a:solidFill>
                <a:latin typeface="Cambria" panose="02040503050406030204" pitchFamily="18" charset="0"/>
              </a:rPr>
              <a:t> dan </a:t>
            </a:r>
            <a:r>
              <a:rPr lang="es-ES" sz="1600" dirty="0" err="1">
                <a:solidFill>
                  <a:prstClr val="black"/>
                </a:solidFill>
                <a:latin typeface="Cambria" panose="02040503050406030204" pitchFamily="18" charset="0"/>
              </a:rPr>
              <a:t>program</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calon</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kepala</a:t>
            </a:r>
            <a:r>
              <a:rPr lang="es-ES" sz="1600" dirty="0">
                <a:solidFill>
                  <a:prstClr val="black"/>
                </a:solidFill>
                <a:latin typeface="Cambria" panose="02040503050406030204" pitchFamily="18" charset="0"/>
              </a:rPr>
              <a:t> </a:t>
            </a:r>
            <a:r>
              <a:rPr lang="es-ES" sz="1600" dirty="0" err="1">
                <a:solidFill>
                  <a:prstClr val="black"/>
                </a:solidFill>
                <a:latin typeface="Cambria" panose="02040503050406030204" pitchFamily="18" charset="0"/>
              </a:rPr>
              <a:t>daerah</a:t>
            </a:r>
            <a:endParaRPr lang="id-ID" sz="1600" dirty="0">
              <a:solidFill>
                <a:prstClr val="black"/>
              </a:solidFill>
              <a:latin typeface="Cambria" panose="02040503050406030204" pitchFamily="18" charset="0"/>
            </a:endParaRPr>
          </a:p>
        </p:txBody>
      </p:sp>
      <p:sp>
        <p:nvSpPr>
          <p:cNvPr id="40" name="Rectangle 39"/>
          <p:cNvSpPr/>
          <p:nvPr/>
        </p:nvSpPr>
        <p:spPr>
          <a:xfrm>
            <a:off x="7213606" y="1727205"/>
            <a:ext cx="3803649" cy="2443163"/>
          </a:xfrm>
          <a:prstGeom prst="rect">
            <a:avLst/>
          </a:prstGeom>
          <a:solidFill>
            <a:schemeClr val="accent2">
              <a:lumMod val="75000"/>
              <a:alpha val="50000"/>
            </a:schemeClr>
          </a:solidFill>
          <a:ln>
            <a:prstDash val="dash"/>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err="1">
                <a:solidFill>
                  <a:prstClr val="black"/>
                </a:solidFill>
                <a:latin typeface="Cambria" panose="02040503050406030204" pitchFamily="18" charset="0"/>
              </a:rPr>
              <a:t>Apabila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penyelenggaraan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Pemerintah</a:t>
            </a:r>
            <a:r>
              <a:rPr lang="en-US" sz="1200" dirty="0">
                <a:solidFill>
                  <a:prstClr val="black"/>
                </a:solidFill>
                <a:latin typeface="Cambria" panose="02040503050406030204" pitchFamily="18" charset="0"/>
              </a:rPr>
              <a:t> Daerah </a:t>
            </a:r>
            <a:r>
              <a:rPr lang="en-US" sz="1200" dirty="0" err="1">
                <a:solidFill>
                  <a:prstClr val="black"/>
                </a:solidFill>
                <a:latin typeface="Cambria" panose="02040503050406030204" pitchFamily="18" charset="0"/>
              </a:rPr>
              <a:t>tidak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menetapkan</a:t>
            </a:r>
            <a:r>
              <a:rPr lang="en-US" sz="1200" dirty="0">
                <a:solidFill>
                  <a:prstClr val="black"/>
                </a:solidFill>
                <a:latin typeface="Cambria" panose="02040503050406030204" pitchFamily="18" charset="0"/>
              </a:rPr>
              <a:t> </a:t>
            </a:r>
            <a:r>
              <a:rPr lang="en-US" sz="1200" b="1" dirty="0">
                <a:solidFill>
                  <a:prstClr val="black"/>
                </a:solidFill>
                <a:latin typeface="Cambria" panose="02040503050406030204" pitchFamily="18" charset="0"/>
              </a:rPr>
              <a:t>PERDA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tentang</a:t>
            </a:r>
            <a:r>
              <a:rPr lang="en-US" sz="1200" dirty="0">
                <a:solidFill>
                  <a:prstClr val="black"/>
                </a:solidFill>
                <a:latin typeface="Cambria" panose="02040503050406030204" pitchFamily="18" charset="0"/>
              </a:rPr>
              <a:t> </a:t>
            </a:r>
            <a:r>
              <a:rPr lang="en-US" sz="1200" b="1" dirty="0">
                <a:solidFill>
                  <a:prstClr val="black"/>
                </a:solidFill>
                <a:latin typeface="Cambria" panose="02040503050406030204" pitchFamily="18" charset="0"/>
              </a:rPr>
              <a:t>RPJPD</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dan</a:t>
            </a:r>
            <a:r>
              <a:rPr lang="en-US" sz="1200" dirty="0">
                <a:solidFill>
                  <a:prstClr val="black"/>
                </a:solidFill>
                <a:latin typeface="Cambria" panose="02040503050406030204" pitchFamily="18" charset="0"/>
              </a:rPr>
              <a:t> </a:t>
            </a:r>
            <a:r>
              <a:rPr lang="en-US" sz="1200" b="1" dirty="0">
                <a:solidFill>
                  <a:prstClr val="black"/>
                </a:solidFill>
                <a:latin typeface="Cambria" panose="02040503050406030204" pitchFamily="18" charset="0"/>
              </a:rPr>
              <a:t>RPJMD</a:t>
            </a:r>
            <a:r>
              <a:rPr lang="en-US" sz="1200" dirty="0">
                <a:solidFill>
                  <a:prstClr val="black"/>
                </a:solidFill>
                <a:latin typeface="Cambria" panose="02040503050406030204" pitchFamily="18" charset="0"/>
              </a:rPr>
              <a:t>, </a:t>
            </a:r>
            <a:r>
              <a:rPr lang="en-US" sz="1200" b="1" dirty="0" err="1">
                <a:solidFill>
                  <a:prstClr val="black"/>
                </a:solidFill>
                <a:latin typeface="Cambria" panose="02040503050406030204" pitchFamily="18" charset="0"/>
              </a:rPr>
              <a:t>anggota</a:t>
            </a:r>
            <a:r>
              <a:rPr lang="en-US" sz="1200" b="1" dirty="0">
                <a:solidFill>
                  <a:prstClr val="black"/>
                </a:solidFill>
                <a:latin typeface="Cambria" panose="02040503050406030204" pitchFamily="18" charset="0"/>
              </a:rPr>
              <a:t> DPRD</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dan</a:t>
            </a:r>
            <a:r>
              <a:rPr lang="en-US" sz="1200" dirty="0">
                <a:solidFill>
                  <a:prstClr val="black"/>
                </a:solidFill>
                <a:latin typeface="Cambria" panose="02040503050406030204" pitchFamily="18" charset="0"/>
              </a:rPr>
              <a:t> </a:t>
            </a:r>
            <a:r>
              <a:rPr lang="en-US" sz="1200" b="1" dirty="0" err="1">
                <a:solidFill>
                  <a:prstClr val="black"/>
                </a:solidFill>
                <a:latin typeface="Cambria" panose="02040503050406030204" pitchFamily="18" charset="0"/>
              </a:rPr>
              <a:t>Kepala</a:t>
            </a:r>
            <a:r>
              <a:rPr lang="en-US" sz="1200" b="1" dirty="0">
                <a:solidFill>
                  <a:prstClr val="black"/>
                </a:solidFill>
                <a:latin typeface="Cambria" panose="02040503050406030204" pitchFamily="18" charset="0"/>
              </a:rPr>
              <a:t> Daerah </a:t>
            </a:r>
            <a:r>
              <a:rPr lang="en-US" sz="1200" dirty="0" err="1">
                <a:solidFill>
                  <a:prstClr val="black"/>
                </a:solidFill>
                <a:latin typeface="Cambria" panose="02040503050406030204" pitchFamily="18" charset="0"/>
              </a:rPr>
              <a:t>dikenai</a:t>
            </a:r>
            <a:r>
              <a:rPr lang="en-US" sz="1200"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sanksi</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administratif</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berupa</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tidak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dibayarkan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hak-hak</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keuangan</a:t>
            </a:r>
            <a:r>
              <a:rPr lang="en-US" sz="1200" dirty="0">
                <a:solidFill>
                  <a:prstClr val="black"/>
                </a:solidFill>
                <a:latin typeface="Cambria" panose="02040503050406030204" pitchFamily="18" charset="0"/>
              </a:rPr>
              <a:t> yang </a:t>
            </a:r>
            <a:r>
              <a:rPr lang="en-US" sz="1200" dirty="0" err="1">
                <a:solidFill>
                  <a:prstClr val="black"/>
                </a:solidFill>
                <a:latin typeface="Cambria" panose="02040503050406030204" pitchFamily="18" charset="0"/>
              </a:rPr>
              <a:t>diatur</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dalam</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peraturan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perundang-undangan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selama</a:t>
            </a:r>
            <a:r>
              <a:rPr lang="en-US" sz="1200" dirty="0">
                <a:solidFill>
                  <a:prstClr val="black"/>
                </a:solidFill>
                <a:latin typeface="Cambria" panose="02040503050406030204" pitchFamily="18" charset="0"/>
              </a:rPr>
              <a:t>    </a:t>
            </a:r>
            <a:r>
              <a:rPr lang="en-US" sz="1600" b="1" dirty="0">
                <a:solidFill>
                  <a:prstClr val="black"/>
                </a:solidFill>
                <a:latin typeface="Cambria" panose="02040503050406030204" pitchFamily="18" charset="0"/>
              </a:rPr>
              <a:t>3 (</a:t>
            </a:r>
            <a:r>
              <a:rPr lang="en-US" sz="1600" b="1" dirty="0" err="1">
                <a:solidFill>
                  <a:prstClr val="black"/>
                </a:solidFill>
                <a:latin typeface="Cambria" panose="02040503050406030204" pitchFamily="18" charset="0"/>
              </a:rPr>
              <a:t>tiga</a:t>
            </a:r>
            <a:r>
              <a:rPr lang="en-US" sz="1600" b="1" dirty="0">
                <a:solidFill>
                  <a:prstClr val="black"/>
                </a:solidFill>
                <a:latin typeface="Cambria" panose="02040503050406030204" pitchFamily="18" charset="0"/>
              </a:rPr>
              <a:t>) </a:t>
            </a:r>
            <a:r>
              <a:rPr lang="en-US" sz="1600" b="1" dirty="0" err="1">
                <a:solidFill>
                  <a:prstClr val="black"/>
                </a:solidFill>
                <a:latin typeface="Cambria" panose="02040503050406030204" pitchFamily="18" charset="0"/>
              </a:rPr>
              <a:t>bulan</a:t>
            </a:r>
            <a:r>
              <a:rPr lang="en-US" sz="1600" b="1" dirty="0">
                <a:solidFill>
                  <a:prstClr val="black"/>
                </a:solidFill>
                <a:latin typeface="Cambria" panose="02040503050406030204" pitchFamily="18" charset="0"/>
              </a:rPr>
              <a:t>.</a:t>
            </a:r>
            <a:endParaRPr lang="id-ID" sz="1600" b="1" dirty="0">
              <a:solidFill>
                <a:prstClr val="black"/>
              </a:solidFill>
              <a:latin typeface="Cambria" panose="02040503050406030204" pitchFamily="18" charset="0"/>
            </a:endParaRPr>
          </a:p>
        </p:txBody>
      </p:sp>
      <p:sp>
        <p:nvSpPr>
          <p:cNvPr id="42" name="Right Arrow 41"/>
          <p:cNvSpPr/>
          <p:nvPr/>
        </p:nvSpPr>
        <p:spPr>
          <a:xfrm>
            <a:off x="1660531" y="3446465"/>
            <a:ext cx="422273" cy="282575"/>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1600">
              <a:solidFill>
                <a:prstClr val="white"/>
              </a:solidFill>
            </a:endParaRPr>
          </a:p>
        </p:txBody>
      </p:sp>
      <p:sp>
        <p:nvSpPr>
          <p:cNvPr id="43" name="Right Arrow 42"/>
          <p:cNvSpPr/>
          <p:nvPr/>
        </p:nvSpPr>
        <p:spPr>
          <a:xfrm>
            <a:off x="1643064" y="5095875"/>
            <a:ext cx="423861"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1600">
              <a:solidFill>
                <a:prstClr val="white"/>
              </a:solidFill>
            </a:endParaRPr>
          </a:p>
        </p:txBody>
      </p:sp>
      <p:sp>
        <p:nvSpPr>
          <p:cNvPr id="44" name="Right Arrow 43"/>
          <p:cNvSpPr/>
          <p:nvPr/>
        </p:nvSpPr>
        <p:spPr>
          <a:xfrm>
            <a:off x="1693864" y="2057400"/>
            <a:ext cx="423861" cy="280988"/>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sz="1600">
              <a:solidFill>
                <a:prstClr val="white"/>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3319463" y="1881188"/>
            <a:ext cx="8872537" cy="3070225"/>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0">
              <a:solidFill>
                <a:prstClr val="white"/>
              </a:solidFill>
            </a:endParaRPr>
          </a:p>
        </p:txBody>
      </p:sp>
      <p:sp>
        <p:nvSpPr>
          <p:cNvPr id="12" name="TextBox 11"/>
          <p:cNvSpPr txBox="1"/>
          <p:nvPr/>
        </p:nvSpPr>
        <p:spPr>
          <a:xfrm>
            <a:off x="3319464" y="2636912"/>
            <a:ext cx="8719194" cy="1754326"/>
          </a:xfrm>
          <a:prstGeom prst="rect">
            <a:avLst/>
          </a:prstGeom>
          <a:noFill/>
        </p:spPr>
        <p:txBody>
          <a:bodyPr wrap="square">
            <a:spAutoFit/>
          </a:bodyPr>
          <a:lstStyle/>
          <a:p>
            <a:pPr algn="r" eaLnBrk="1" fontAlgn="auto" hangingPunct="1">
              <a:spcBef>
                <a:spcPts val="0"/>
              </a:spcBef>
              <a:spcAft>
                <a:spcPts val="0"/>
              </a:spcAft>
              <a:defRPr/>
            </a:pPr>
            <a:r>
              <a:rPr lang="en-US" sz="3600" dirty="0" smtClean="0">
                <a:solidFill>
                  <a:prstClr val="white"/>
                </a:solidFill>
                <a:effectLst>
                  <a:outerShdw blurRad="38100" dist="38100" dir="2700000" algn="tl">
                    <a:srgbClr val="000000">
                      <a:alpha val="43137"/>
                    </a:srgbClr>
                  </a:outerShdw>
                </a:effectLst>
                <a:latin typeface="Calibri"/>
                <a:cs typeface="Arial" panose="020B0604020202020204" pitchFamily="34" charset="0"/>
              </a:rPr>
              <a:t>ARAHAN PRESIDEN RAKORNAS PENGENDALIAN INFLASI </a:t>
            </a:r>
            <a:r>
              <a:rPr lang="en-US" sz="3600" dirty="0">
                <a:solidFill>
                  <a:prstClr val="white"/>
                </a:solidFill>
                <a:effectLst>
                  <a:outerShdw blurRad="38100" dist="38100" dir="2700000" algn="tl">
                    <a:srgbClr val="000000">
                      <a:alpha val="43137"/>
                    </a:srgbClr>
                  </a:outerShdw>
                </a:effectLst>
                <a:latin typeface="Calibri"/>
                <a:cs typeface="Arial" panose="020B0604020202020204" pitchFamily="34" charset="0"/>
              </a:rPr>
              <a:t>2018 TINDAKLANJUT</a:t>
            </a:r>
          </a:p>
        </p:txBody>
      </p:sp>
    </p:spTree>
    <p:extLst>
      <p:ext uri="{BB962C8B-B14F-4D97-AF65-F5344CB8AC3E}">
        <p14:creationId xmlns="" xmlns:p14="http://schemas.microsoft.com/office/powerpoint/2010/main" val="79135513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76873" y="2564912"/>
            <a:ext cx="10022417" cy="3139321"/>
          </a:xfrm>
          <a:prstGeom prst="rect">
            <a:avLst/>
          </a:prstGeom>
          <a:noFill/>
        </p:spPr>
        <p:txBody>
          <a:bodyPr>
            <a:spAutoFit/>
          </a:bodyPr>
          <a:lstStyle/>
          <a:p>
            <a:pPr marL="515938" indent="-515938" algn="just">
              <a:spcBef>
                <a:spcPts val="600"/>
              </a:spcBef>
              <a:spcAft>
                <a:spcPts val="600"/>
              </a:spcAft>
              <a:buFont typeface="Times New Roman" pitchFamily="16" charset="0"/>
              <a:buNone/>
              <a:defRPr/>
            </a:pPr>
            <a:r>
              <a:rPr lang="en-US" sz="2800" dirty="0">
                <a:solidFill>
                  <a:srgbClr val="1F497D"/>
                </a:solidFill>
                <a:effectLst>
                  <a:outerShdw blurRad="38100" dist="38100" dir="2700000" algn="tl">
                    <a:srgbClr val="000000">
                      <a:alpha val="43137"/>
                    </a:srgbClr>
                  </a:outerShdw>
                </a:effectLst>
                <a:latin typeface="Arial Narrow" pitchFamily="34" charset="0"/>
              </a:rPr>
              <a:t>1.	</a:t>
            </a:r>
            <a:r>
              <a:rPr lang="en-US" sz="2800" dirty="0" err="1">
                <a:solidFill>
                  <a:srgbClr val="1F497D"/>
                </a:solidFill>
                <a:latin typeface="Arial Narrow" pitchFamily="34" charset="0"/>
              </a:rPr>
              <a:t>Melindungi</a:t>
            </a:r>
            <a:r>
              <a:rPr lang="en-US" sz="2800" dirty="0">
                <a:solidFill>
                  <a:srgbClr val="1F497D"/>
                </a:solidFill>
                <a:latin typeface="Arial Narrow" pitchFamily="34" charset="0"/>
              </a:rPr>
              <a:t> </a:t>
            </a:r>
            <a:r>
              <a:rPr lang="en-US" sz="2800" dirty="0" err="1">
                <a:solidFill>
                  <a:srgbClr val="C00000"/>
                </a:solidFill>
                <a:latin typeface="Arial Narrow" pitchFamily="34" charset="0"/>
              </a:rPr>
              <a:t>segenap</a:t>
            </a:r>
            <a:r>
              <a:rPr lang="en-US" sz="2800" dirty="0">
                <a:solidFill>
                  <a:srgbClr val="1F497D"/>
                </a:solidFill>
                <a:latin typeface="Arial Narrow" pitchFamily="34" charset="0"/>
              </a:rPr>
              <a:t> </a:t>
            </a:r>
            <a:r>
              <a:rPr lang="en-US" sz="2800" dirty="0" err="1">
                <a:solidFill>
                  <a:srgbClr val="1F497D"/>
                </a:solidFill>
                <a:latin typeface="Arial Narrow" pitchFamily="34" charset="0"/>
              </a:rPr>
              <a:t>bangsa</a:t>
            </a:r>
            <a:r>
              <a:rPr lang="en-US" sz="2800" dirty="0">
                <a:solidFill>
                  <a:srgbClr val="1F497D"/>
                </a:solidFill>
                <a:latin typeface="Arial Narrow" pitchFamily="34" charset="0"/>
              </a:rPr>
              <a:t> Indonesia </a:t>
            </a:r>
            <a:r>
              <a:rPr lang="en-US" sz="2800" dirty="0" err="1">
                <a:solidFill>
                  <a:srgbClr val="1F497D"/>
                </a:solidFill>
                <a:latin typeface="Arial Narrow" pitchFamily="34" charset="0"/>
              </a:rPr>
              <a:t>dan</a:t>
            </a:r>
            <a:r>
              <a:rPr lang="en-US" sz="2800" dirty="0">
                <a:solidFill>
                  <a:srgbClr val="1F497D"/>
                </a:solidFill>
                <a:latin typeface="Arial Narrow" pitchFamily="34" charset="0"/>
              </a:rPr>
              <a:t> </a:t>
            </a:r>
            <a:r>
              <a:rPr lang="en-US" sz="2800" dirty="0" err="1">
                <a:solidFill>
                  <a:srgbClr val="C00000"/>
                </a:solidFill>
                <a:latin typeface="Arial Narrow" pitchFamily="34" charset="0"/>
              </a:rPr>
              <a:t>seluruh</a:t>
            </a:r>
            <a:r>
              <a:rPr lang="en-US" sz="2800" dirty="0">
                <a:solidFill>
                  <a:srgbClr val="C00000"/>
                </a:solidFill>
                <a:latin typeface="Arial Narrow" pitchFamily="34" charset="0"/>
              </a:rPr>
              <a:t> </a:t>
            </a:r>
            <a:r>
              <a:rPr lang="en-US" sz="2800" dirty="0" err="1">
                <a:solidFill>
                  <a:srgbClr val="1F497D"/>
                </a:solidFill>
                <a:latin typeface="Arial Narrow" pitchFamily="34" charset="0"/>
              </a:rPr>
              <a:t>tumpah</a:t>
            </a:r>
            <a:r>
              <a:rPr lang="en-US" sz="2800" dirty="0">
                <a:solidFill>
                  <a:srgbClr val="1F497D"/>
                </a:solidFill>
                <a:latin typeface="Arial Narrow" pitchFamily="34" charset="0"/>
              </a:rPr>
              <a:t> </a:t>
            </a:r>
            <a:r>
              <a:rPr lang="en-US" sz="2800" dirty="0" err="1">
                <a:solidFill>
                  <a:srgbClr val="1F497D"/>
                </a:solidFill>
                <a:latin typeface="Arial Narrow" pitchFamily="34" charset="0"/>
              </a:rPr>
              <a:t>darah</a:t>
            </a:r>
            <a:r>
              <a:rPr lang="en-US" sz="2800" dirty="0">
                <a:solidFill>
                  <a:srgbClr val="1F497D"/>
                </a:solidFill>
                <a:latin typeface="Arial Narrow" pitchFamily="34" charset="0"/>
              </a:rPr>
              <a:t> Indonesia.</a:t>
            </a:r>
          </a:p>
          <a:p>
            <a:pPr marL="515938" indent="-515938" algn="just">
              <a:spcBef>
                <a:spcPts val="600"/>
              </a:spcBef>
              <a:spcAft>
                <a:spcPts val="600"/>
              </a:spcAft>
              <a:buFont typeface="Times New Roman" pitchFamily="16" charset="0"/>
              <a:buNone/>
              <a:defRPr/>
            </a:pPr>
            <a:r>
              <a:rPr lang="en-US" sz="2800" dirty="0">
                <a:solidFill>
                  <a:srgbClr val="1F497D"/>
                </a:solidFill>
                <a:latin typeface="Arial Narrow" pitchFamily="34" charset="0"/>
              </a:rPr>
              <a:t>2.	</a:t>
            </a:r>
            <a:r>
              <a:rPr lang="en-US" sz="2800" dirty="0" err="1">
                <a:solidFill>
                  <a:prstClr val="black"/>
                </a:solidFill>
                <a:latin typeface="Arial Narrow" pitchFamily="34" charset="0"/>
              </a:rPr>
              <a:t>Memajukan</a:t>
            </a:r>
            <a:r>
              <a:rPr lang="en-US" sz="2800" dirty="0">
                <a:solidFill>
                  <a:prstClr val="black"/>
                </a:solidFill>
                <a:latin typeface="Arial Narrow" pitchFamily="34" charset="0"/>
              </a:rPr>
              <a:t> </a:t>
            </a:r>
            <a:r>
              <a:rPr lang="en-US" sz="2800" dirty="0" err="1">
                <a:solidFill>
                  <a:prstClr val="black"/>
                </a:solidFill>
                <a:latin typeface="Arial Narrow" pitchFamily="34" charset="0"/>
              </a:rPr>
              <a:t>kesejahteraan</a:t>
            </a:r>
            <a:r>
              <a:rPr lang="en-US" sz="2800" dirty="0">
                <a:solidFill>
                  <a:prstClr val="black"/>
                </a:solidFill>
                <a:latin typeface="Arial Narrow" pitchFamily="34" charset="0"/>
              </a:rPr>
              <a:t> </a:t>
            </a:r>
            <a:r>
              <a:rPr lang="en-US" sz="2800" dirty="0" err="1">
                <a:solidFill>
                  <a:srgbClr val="C00000"/>
                </a:solidFill>
                <a:latin typeface="Arial Narrow" pitchFamily="34" charset="0"/>
              </a:rPr>
              <a:t>umum</a:t>
            </a:r>
            <a:r>
              <a:rPr lang="en-US" sz="2800" dirty="0">
                <a:solidFill>
                  <a:srgbClr val="C00000"/>
                </a:solidFill>
                <a:latin typeface="Arial Narrow" pitchFamily="34" charset="0"/>
              </a:rPr>
              <a:t>.</a:t>
            </a:r>
          </a:p>
          <a:p>
            <a:pPr marL="515938" indent="-515938" algn="just">
              <a:spcBef>
                <a:spcPts val="600"/>
              </a:spcBef>
              <a:spcAft>
                <a:spcPts val="600"/>
              </a:spcAft>
              <a:buFont typeface="Times New Roman" pitchFamily="16" charset="0"/>
              <a:buNone/>
              <a:defRPr/>
            </a:pPr>
            <a:r>
              <a:rPr lang="en-US" sz="2800" dirty="0">
                <a:solidFill>
                  <a:srgbClr val="1F497D"/>
                </a:solidFill>
                <a:latin typeface="Arial Narrow" pitchFamily="34" charset="0"/>
              </a:rPr>
              <a:t>3.	</a:t>
            </a:r>
            <a:r>
              <a:rPr lang="en-US" sz="2800" dirty="0" err="1">
                <a:solidFill>
                  <a:srgbClr val="1F497D"/>
                </a:solidFill>
                <a:latin typeface="Arial Narrow" pitchFamily="34" charset="0"/>
              </a:rPr>
              <a:t>Mencerdaskan</a:t>
            </a:r>
            <a:r>
              <a:rPr lang="en-US" sz="2800" dirty="0">
                <a:solidFill>
                  <a:srgbClr val="1F497D"/>
                </a:solidFill>
                <a:latin typeface="Arial Narrow" pitchFamily="34" charset="0"/>
              </a:rPr>
              <a:t> </a:t>
            </a:r>
            <a:r>
              <a:rPr lang="en-US" sz="2800" dirty="0" err="1">
                <a:solidFill>
                  <a:srgbClr val="C00000"/>
                </a:solidFill>
                <a:latin typeface="Arial Narrow" pitchFamily="34" charset="0"/>
              </a:rPr>
              <a:t>kehidupan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bangsa</a:t>
            </a:r>
            <a:r>
              <a:rPr lang="en-US" sz="2800" dirty="0">
                <a:solidFill>
                  <a:srgbClr val="1F497D"/>
                </a:solidFill>
                <a:latin typeface="Arial Narrow" pitchFamily="34" charset="0"/>
              </a:rPr>
              <a:t>.</a:t>
            </a:r>
          </a:p>
          <a:p>
            <a:pPr marL="515938" indent="-515938" algn="just">
              <a:spcBef>
                <a:spcPts val="600"/>
              </a:spcBef>
              <a:spcAft>
                <a:spcPts val="600"/>
              </a:spcAft>
              <a:buFont typeface="Times New Roman" pitchFamily="16" charset="0"/>
              <a:buNone/>
              <a:defRPr/>
            </a:pPr>
            <a:r>
              <a:rPr lang="en-US" sz="2800" dirty="0">
                <a:solidFill>
                  <a:srgbClr val="1F497D"/>
                </a:solidFill>
                <a:latin typeface="Arial Narrow" pitchFamily="34" charset="0"/>
              </a:rPr>
              <a:t>4.	</a:t>
            </a:r>
            <a:r>
              <a:rPr lang="en-US" sz="2800" dirty="0" err="1">
                <a:solidFill>
                  <a:srgbClr val="C00000"/>
                </a:solidFill>
                <a:latin typeface="Arial Narrow" pitchFamily="34" charset="0"/>
              </a:rPr>
              <a:t>Ikut</a:t>
            </a:r>
            <a:r>
              <a:rPr lang="en-US" sz="2800" dirty="0">
                <a:solidFill>
                  <a:srgbClr val="1F497D"/>
                </a:solidFill>
                <a:latin typeface="Arial Narrow" pitchFamily="34" charset="0"/>
              </a:rPr>
              <a:t> </a:t>
            </a:r>
            <a:r>
              <a:rPr lang="en-US" sz="2800" dirty="0" err="1">
                <a:solidFill>
                  <a:srgbClr val="1F497D"/>
                </a:solidFill>
                <a:latin typeface="Arial Narrow" pitchFamily="34" charset="0"/>
              </a:rPr>
              <a:t>melaksanakan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ketertiban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dunia</a:t>
            </a:r>
            <a:r>
              <a:rPr lang="en-US" sz="2800" dirty="0">
                <a:solidFill>
                  <a:srgbClr val="1F497D"/>
                </a:solidFill>
                <a:latin typeface="Arial Narrow" pitchFamily="34" charset="0"/>
              </a:rPr>
              <a:t> yang </a:t>
            </a:r>
            <a:r>
              <a:rPr lang="en-US" sz="2800" dirty="0" err="1">
                <a:solidFill>
                  <a:srgbClr val="1F497D"/>
                </a:solidFill>
                <a:latin typeface="Arial Narrow" pitchFamily="34" charset="0"/>
              </a:rPr>
              <a:t>berdasarkan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kemerdekaan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perdamaian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abadi</a:t>
            </a:r>
            <a:r>
              <a:rPr lang="en-US" sz="2800" dirty="0">
                <a:solidFill>
                  <a:srgbClr val="1F497D"/>
                </a:solidFill>
                <a:latin typeface="Arial Narrow" pitchFamily="34" charset="0"/>
              </a:rPr>
              <a:t> </a:t>
            </a:r>
            <a:r>
              <a:rPr lang="en-US" sz="2800" dirty="0" err="1">
                <a:solidFill>
                  <a:srgbClr val="1F497D"/>
                </a:solidFill>
                <a:latin typeface="Arial Narrow" pitchFamily="34" charset="0"/>
              </a:rPr>
              <a:t>dan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keadilan</a:t>
            </a:r>
            <a:r>
              <a:rPr lang="en-US" sz="2800" dirty="0">
                <a:solidFill>
                  <a:srgbClr val="1F497D"/>
                </a:solidFill>
                <a:latin typeface="Arial Narrow" pitchFamily="34" charset="0"/>
              </a:rPr>
              <a:t> </a:t>
            </a:r>
            <a:r>
              <a:rPr lang="en-US" sz="2800" dirty="0" err="1">
                <a:solidFill>
                  <a:srgbClr val="1F497D"/>
                </a:solidFill>
                <a:latin typeface="Arial Narrow" pitchFamily="34" charset="0"/>
              </a:rPr>
              <a:t>sosial</a:t>
            </a:r>
            <a:r>
              <a:rPr lang="en-US" sz="2800" dirty="0">
                <a:solidFill>
                  <a:srgbClr val="1F497D"/>
                </a:solidFill>
                <a:latin typeface="Arial Narrow" pitchFamily="34" charset="0"/>
              </a:rPr>
              <a:t>.</a:t>
            </a:r>
          </a:p>
        </p:txBody>
      </p:sp>
      <p:sp>
        <p:nvSpPr>
          <p:cNvPr id="12" name="TextBox 11"/>
          <p:cNvSpPr txBox="1"/>
          <p:nvPr/>
        </p:nvSpPr>
        <p:spPr>
          <a:xfrm>
            <a:off x="239353" y="1692098"/>
            <a:ext cx="11617291" cy="584775"/>
          </a:xfrm>
          <a:prstGeom prst="rect">
            <a:avLst/>
          </a:prstGeom>
          <a:noFill/>
        </p:spPr>
        <p:txBody>
          <a:bodyPr wrap="square">
            <a:spAutoFit/>
          </a:bodyPr>
          <a:lstStyle/>
          <a:p>
            <a:pPr algn="ctr">
              <a:buFont typeface="Times New Roman" pitchFamily="16" charset="0"/>
              <a:buNone/>
              <a:defRPr/>
            </a:pPr>
            <a:r>
              <a:rPr lang="en-US" sz="3200" u="sng" dirty="0">
                <a:solidFill>
                  <a:srgbClr val="FF0000"/>
                </a:solidFill>
                <a:effectLst>
                  <a:outerShdw blurRad="38100" dist="38100" dir="2700000" algn="tl">
                    <a:srgbClr val="000000">
                      <a:alpha val="43137"/>
                    </a:srgbClr>
                  </a:outerShdw>
                </a:effectLst>
                <a:latin typeface="Agency FB" pitchFamily="34" charset="0"/>
              </a:rPr>
              <a:t>TUJUAN NEGARA DALAM ALINEA IV PEMBUKAAN UUD 1945</a:t>
            </a:r>
          </a:p>
        </p:txBody>
      </p:sp>
      <p:grpSp>
        <p:nvGrpSpPr>
          <p:cNvPr id="2" name="Group 11"/>
          <p:cNvGrpSpPr>
            <a:grpSpLocks/>
          </p:cNvGrpSpPr>
          <p:nvPr/>
        </p:nvGrpSpPr>
        <p:grpSpPr bwMode="auto">
          <a:xfrm>
            <a:off x="-19047" y="152422"/>
            <a:ext cx="12211051" cy="1889125"/>
            <a:chOff x="-14288" y="96838"/>
            <a:chExt cx="9158288" cy="1889125"/>
          </a:xfrm>
          <a:effectLst>
            <a:outerShdw blurRad="50800" dist="38100" dir="2700000" algn="tl" rotWithShape="0">
              <a:srgbClr val="FF0000">
                <a:alpha val="40000"/>
              </a:srgbClr>
            </a:outerShdw>
          </a:effectLst>
        </p:grpSpPr>
        <p:grpSp>
          <p:nvGrpSpPr>
            <p:cNvPr id="3" name="Group 23"/>
            <p:cNvGrpSpPr>
              <a:grpSpLocks/>
            </p:cNvGrpSpPr>
            <p:nvPr/>
          </p:nvGrpSpPr>
          <p:grpSpPr bwMode="auto">
            <a:xfrm>
              <a:off x="-14288" y="96838"/>
              <a:ext cx="9158288" cy="1889124"/>
              <a:chOff x="-14256" y="200002"/>
              <a:chExt cx="9158256" cy="1889463"/>
            </a:xfrm>
          </p:grpSpPr>
          <p:grpSp>
            <p:nvGrpSpPr>
              <p:cNvPr id="4" name="Group 22"/>
              <p:cNvGrpSpPr>
                <a:grpSpLocks/>
              </p:cNvGrpSpPr>
              <p:nvPr/>
            </p:nvGrpSpPr>
            <p:grpSpPr bwMode="auto">
              <a:xfrm>
                <a:off x="-14256" y="285728"/>
                <a:ext cx="9158256" cy="831568"/>
                <a:chOff x="-14256" y="285728"/>
                <a:chExt cx="9158256" cy="831568"/>
              </a:xfrm>
            </p:grpSpPr>
            <p:grpSp>
              <p:nvGrpSpPr>
                <p:cNvPr id="5" name="Group 15"/>
                <p:cNvGrpSpPr>
                  <a:grpSpLocks/>
                </p:cNvGrpSpPr>
                <p:nvPr/>
              </p:nvGrpSpPr>
              <p:grpSpPr bwMode="auto">
                <a:xfrm>
                  <a:off x="-14256" y="500090"/>
                  <a:ext cx="9158256" cy="376306"/>
                  <a:chOff x="0" y="1828839"/>
                  <a:chExt cx="9144000" cy="304855"/>
                </a:xfrm>
              </p:grpSpPr>
              <p:sp>
                <p:nvSpPr>
                  <p:cNvPr id="14" name="Rectangle 13"/>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prstClr val="white"/>
                      </a:solidFill>
                    </a:endParaRPr>
                  </a:p>
                </p:txBody>
              </p:sp>
              <p:sp>
                <p:nvSpPr>
                  <p:cNvPr id="15" name="Rectangle 14"/>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prstClr val="white"/>
                      </a:solidFill>
                    </a:endParaRPr>
                  </a:p>
                </p:txBody>
              </p:sp>
            </p:grpSp>
            <p:pic>
              <p:nvPicPr>
                <p:cNvPr id="13" name="Picture 1" descr="logo"/>
                <p:cNvPicPr>
                  <a:picLocks noChangeAspect="1" noChangeArrowheads="1"/>
                </p:cNvPicPr>
                <p:nvPr/>
              </p:nvPicPr>
              <p:blipFill>
                <a:blip r:embed="rId2"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9" name="Picture 12" descr="garuda gud.png"/>
              <p:cNvPicPr>
                <a:picLocks noChangeAspect="1"/>
              </p:cNvPicPr>
              <p:nvPr/>
            </p:nvPicPr>
            <p:blipFill>
              <a:blip r:embed="rId3" cstate="print"/>
              <a:srcRect/>
              <a:stretch>
                <a:fillRect/>
              </a:stretch>
            </p:blipFill>
            <p:spPr bwMode="auto">
              <a:xfrm>
                <a:off x="500034" y="200002"/>
                <a:ext cx="857256" cy="1889463"/>
              </a:xfrm>
              <a:prstGeom prst="rect">
                <a:avLst/>
              </a:prstGeom>
              <a:noFill/>
              <a:ln w="9525">
                <a:noFill/>
                <a:miter lim="800000"/>
                <a:headEnd/>
                <a:tailEnd/>
              </a:ln>
            </p:spPr>
          </p:pic>
        </p:grpSp>
        <p:sp>
          <p:nvSpPr>
            <p:cNvPr id="7" name="Rectangle 2"/>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42900" indent="-342900" algn="ctr">
                <a:lnSpc>
                  <a:spcPct val="90000"/>
                </a:lnSpc>
                <a:spcBef>
                  <a:spcPct val="20000"/>
                </a:spcBef>
                <a:buFont typeface="Wingdings" pitchFamily="2" charset="2"/>
                <a:buNone/>
                <a:defRPr/>
              </a:pPr>
              <a:r>
                <a:rPr lang="id-ID" sz="1550" dirty="0">
                  <a:solidFill>
                    <a:srgbClr val="000000"/>
                  </a:solidFill>
                  <a:latin typeface="Rockwell Extra Bold" pitchFamily="18" charset="0"/>
                  <a:ea typeface="Verdana" pitchFamily="34" charset="0"/>
                  <a:cs typeface="Verdana" pitchFamily="34" charset="0"/>
                </a:rPr>
                <a:t>KEMENTERIAN DALAM NEGERI</a:t>
              </a:r>
              <a:endParaRPr lang="en-US" dirty="0">
                <a:solidFill>
                  <a:srgbClr val="000000"/>
                </a:solidFill>
                <a:latin typeface="Rockwell Extra Bold" pitchFamily="18" charset="0"/>
                <a:ea typeface="Verdana" pitchFamily="34" charset="0"/>
                <a:cs typeface="Verdana" pitchFamily="34" charset="0"/>
              </a:endParaRPr>
            </a:p>
          </p:txBody>
        </p:sp>
      </p:grpSp>
      <p:sp>
        <p:nvSpPr>
          <p:cNvPr id="16" name="Rectangle 15"/>
          <p:cNvSpPr/>
          <p:nvPr/>
        </p:nvSpPr>
        <p:spPr>
          <a:xfrm>
            <a:off x="239364" y="116632"/>
            <a:ext cx="11713301" cy="655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 xmlns:p14="http://schemas.microsoft.com/office/powerpoint/2010/main" val="35392086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FC996AA3-710D-4402-BBB6-39FF4DFB31C9}"/>
              </a:ext>
            </a:extLst>
          </p:cNvPr>
          <p:cNvSpPr txBox="1"/>
          <p:nvPr/>
        </p:nvSpPr>
        <p:spPr>
          <a:xfrm>
            <a:off x="2423594" y="476673"/>
            <a:ext cx="6877861" cy="735270"/>
          </a:xfrm>
          <a:prstGeom prst="roundRect">
            <a:avLst>
              <a:gd name="adj" fmla="val 7195"/>
            </a:avLst>
          </a:prstGeom>
          <a:solidFill>
            <a:srgbClr val="002060"/>
          </a:solidFill>
          <a:ln w="6350" cap="flat" cmpd="sng" algn="ctr">
            <a:noFill/>
            <a:prstDash val="solid"/>
            <a:miter lim="800000"/>
          </a:ln>
          <a:effectLst/>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defPPr>
              <a:defRPr lang="en-US"/>
            </a:defPPr>
            <a:lvl1pPr marL="0" marR="0" lvl="0" indent="0" algn="ctr" defTabSz="914400" fontAlgn="auto" latinLnBrk="0">
              <a:lnSpc>
                <a:spcPct val="100000"/>
              </a:lnSpc>
              <a:spcBef>
                <a:spcPts val="0"/>
              </a:spcBef>
              <a:spcAft>
                <a:spcPts val="0"/>
              </a:spcAft>
              <a:buClrTx/>
              <a:buSzTx/>
              <a:buFontTx/>
              <a:buNone/>
              <a:tabLst/>
              <a:defRPr kumimoji="0" sz="2000" i="0" u="none" strike="noStrike" kern="0" cap="none" spc="0" normalizeH="0" baseline="0">
                <a:ln w="0"/>
                <a:solidFill>
                  <a:srgbClr val="FFFFFF"/>
                </a:solidFill>
                <a:effectLst>
                  <a:outerShdw blurRad="38100" dist="19050" dir="2700000" algn="tl" rotWithShape="0">
                    <a:prstClr val="black">
                      <a:alpha val="40000"/>
                    </a:prstClr>
                  </a:outerShdw>
                </a:effectLst>
                <a:uLnTx/>
                <a:uFillTx/>
                <a:latin typeface="Arial Narrow" pitchFamily="34"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dirty="0" err="1"/>
              <a:t>Pokok</a:t>
            </a:r>
            <a:r>
              <a:rPr lang="en-US" dirty="0"/>
              <a:t> </a:t>
            </a:r>
            <a:r>
              <a:rPr lang="en-US" dirty="0" err="1"/>
              <a:t>Arahan</a:t>
            </a:r>
            <a:r>
              <a:rPr lang="en-US" dirty="0"/>
              <a:t> </a:t>
            </a:r>
            <a:r>
              <a:rPr lang="en-US" dirty="0" err="1"/>
              <a:t>Presiden</a:t>
            </a:r>
            <a:r>
              <a:rPr lang="en-US" dirty="0"/>
              <a:t> </a:t>
            </a:r>
            <a:r>
              <a:rPr lang="en-US" dirty="0" err="1"/>
              <a:t>Republik</a:t>
            </a:r>
            <a:r>
              <a:rPr lang="en-US" dirty="0"/>
              <a:t> Indonesia </a:t>
            </a:r>
            <a:r>
              <a:rPr lang="en-US" dirty="0" err="1"/>
              <a:t>Pada</a:t>
            </a:r>
            <a:r>
              <a:rPr lang="en-US" dirty="0"/>
              <a:t> </a:t>
            </a:r>
            <a:r>
              <a:rPr lang="en-US" dirty="0" err="1"/>
              <a:t>Rakornas</a:t>
            </a:r>
            <a:r>
              <a:rPr lang="en-US" dirty="0"/>
              <a:t> </a:t>
            </a:r>
            <a:r>
              <a:rPr lang="en-US" dirty="0" err="1"/>
              <a:t>Pengendalian</a:t>
            </a:r>
            <a:r>
              <a:rPr lang="en-US" dirty="0"/>
              <a:t> </a:t>
            </a:r>
            <a:r>
              <a:rPr lang="en-US" dirty="0" err="1"/>
              <a:t>Inflasi</a:t>
            </a:r>
            <a:r>
              <a:rPr lang="en-US" dirty="0"/>
              <a:t> 2018</a:t>
            </a:r>
          </a:p>
        </p:txBody>
      </p:sp>
      <p:sp>
        <p:nvSpPr>
          <p:cNvPr id="9" name="Right Arrow Callout 8"/>
          <p:cNvSpPr/>
          <p:nvPr/>
        </p:nvSpPr>
        <p:spPr>
          <a:xfrm>
            <a:off x="396038" y="2522148"/>
            <a:ext cx="3331225" cy="776491"/>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449076" y="2643754"/>
            <a:ext cx="2486403" cy="584775"/>
          </a:xfrm>
          <a:prstGeom prst="rect">
            <a:avLst/>
          </a:prstGeom>
          <a:noFill/>
        </p:spPr>
        <p:txBody>
          <a:bodyPr wrap="square" rtlCol="0">
            <a:spAutoFit/>
          </a:bodyPr>
          <a:lstStyle/>
          <a:p>
            <a:r>
              <a:rPr lang="en-US" dirty="0" smtClean="0">
                <a:solidFill>
                  <a:schemeClr val="bg1"/>
                </a:solidFill>
              </a:rPr>
              <a:t>KETERSEDIAAN PASOKAN</a:t>
            </a:r>
            <a:endParaRPr lang="en-US" dirty="0">
              <a:solidFill>
                <a:schemeClr val="bg1"/>
              </a:solidFill>
            </a:endParaRPr>
          </a:p>
        </p:txBody>
      </p:sp>
      <p:sp>
        <p:nvSpPr>
          <p:cNvPr id="11" name="Right Arrow Callout 10"/>
          <p:cNvSpPr/>
          <p:nvPr/>
        </p:nvSpPr>
        <p:spPr>
          <a:xfrm>
            <a:off x="406050" y="3603556"/>
            <a:ext cx="3331225" cy="861995"/>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ight Arrow Callout 11"/>
          <p:cNvSpPr/>
          <p:nvPr/>
        </p:nvSpPr>
        <p:spPr>
          <a:xfrm>
            <a:off x="432959" y="5173317"/>
            <a:ext cx="3331225" cy="995244"/>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434701" y="3677913"/>
            <a:ext cx="2486403" cy="584775"/>
          </a:xfrm>
          <a:prstGeom prst="rect">
            <a:avLst/>
          </a:prstGeom>
          <a:noFill/>
        </p:spPr>
        <p:txBody>
          <a:bodyPr wrap="square" rtlCol="0">
            <a:spAutoFit/>
          </a:bodyPr>
          <a:lstStyle/>
          <a:p>
            <a:r>
              <a:rPr lang="en-US" dirty="0" smtClean="0">
                <a:solidFill>
                  <a:schemeClr val="bg1"/>
                </a:solidFill>
              </a:rPr>
              <a:t>KELANCARAN </a:t>
            </a:r>
          </a:p>
          <a:p>
            <a:r>
              <a:rPr lang="en-US" dirty="0" smtClean="0">
                <a:solidFill>
                  <a:schemeClr val="bg1"/>
                </a:solidFill>
              </a:rPr>
              <a:t>DISTRIBUSI</a:t>
            </a:r>
            <a:endParaRPr lang="en-US" dirty="0">
              <a:solidFill>
                <a:schemeClr val="bg1"/>
              </a:solidFill>
            </a:endParaRPr>
          </a:p>
        </p:txBody>
      </p:sp>
      <p:sp>
        <p:nvSpPr>
          <p:cNvPr id="14" name="TextBox 13"/>
          <p:cNvSpPr txBox="1"/>
          <p:nvPr/>
        </p:nvSpPr>
        <p:spPr>
          <a:xfrm>
            <a:off x="385269" y="5404737"/>
            <a:ext cx="2486403" cy="584775"/>
          </a:xfrm>
          <a:prstGeom prst="rect">
            <a:avLst/>
          </a:prstGeom>
          <a:noFill/>
        </p:spPr>
        <p:txBody>
          <a:bodyPr wrap="square" rtlCol="0">
            <a:spAutoFit/>
          </a:bodyPr>
          <a:lstStyle/>
          <a:p>
            <a:r>
              <a:rPr lang="en-US" dirty="0" smtClean="0">
                <a:solidFill>
                  <a:schemeClr val="bg1"/>
                </a:solidFill>
              </a:rPr>
              <a:t>KOMUNIKASI </a:t>
            </a:r>
          </a:p>
          <a:p>
            <a:r>
              <a:rPr lang="en-US" dirty="0" smtClean="0">
                <a:solidFill>
                  <a:schemeClr val="bg1"/>
                </a:solidFill>
              </a:rPr>
              <a:t>EFEKTIF</a:t>
            </a:r>
            <a:endParaRPr lang="en-US" dirty="0">
              <a:solidFill>
                <a:schemeClr val="bg1"/>
              </a:solidFill>
            </a:endParaRPr>
          </a:p>
        </p:txBody>
      </p:sp>
      <p:sp>
        <p:nvSpPr>
          <p:cNvPr id="8" name="Rounded Rectangle 7"/>
          <p:cNvSpPr/>
          <p:nvPr/>
        </p:nvSpPr>
        <p:spPr>
          <a:xfrm>
            <a:off x="4124226" y="1471904"/>
            <a:ext cx="7632848" cy="72134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TextBox 14"/>
          <p:cNvSpPr txBox="1"/>
          <p:nvPr/>
        </p:nvSpPr>
        <p:spPr>
          <a:xfrm>
            <a:off x="4213779" y="1540190"/>
            <a:ext cx="7416824" cy="584775"/>
          </a:xfrm>
          <a:prstGeom prst="rect">
            <a:avLst/>
          </a:prstGeom>
          <a:noFill/>
        </p:spPr>
        <p:txBody>
          <a:bodyPr wrap="square" rtlCol="0">
            <a:spAutoFit/>
          </a:bodyPr>
          <a:lstStyle/>
          <a:p>
            <a:pPr algn="just"/>
            <a:r>
              <a:rPr lang="en-US" b="0" dirty="0" err="1">
                <a:solidFill>
                  <a:schemeClr val="bg1"/>
                </a:solidFill>
                <a:latin typeface="Franklin Gothic Book" panose="020B0503020102020204" pitchFamily="34" charset="0"/>
              </a:rPr>
              <a:t>Mendorong</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efektivitas</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pemanfaatan</a:t>
            </a:r>
            <a:r>
              <a:rPr lang="en-US" b="0" dirty="0">
                <a:solidFill>
                  <a:schemeClr val="bg1"/>
                </a:solidFill>
                <a:latin typeface="Franklin Gothic Book" panose="020B0503020102020204" pitchFamily="34" charset="0"/>
              </a:rPr>
              <a:t> APBD </a:t>
            </a:r>
            <a:r>
              <a:rPr lang="en-US" b="0" dirty="0" err="1" smtClean="0">
                <a:solidFill>
                  <a:schemeClr val="bg1"/>
                </a:solidFill>
                <a:latin typeface="Franklin Gothic Book" panose="020B0503020102020204" pitchFamily="34" charset="0"/>
              </a:rPr>
              <a:t>melalui</a:t>
            </a:r>
            <a:r>
              <a:rPr lang="en-US" b="0" dirty="0" smtClean="0">
                <a:solidFill>
                  <a:schemeClr val="bg1"/>
                </a:solidFill>
                <a:latin typeface="Franklin Gothic Book" panose="020B0503020102020204" pitchFamily="34" charset="0"/>
              </a:rPr>
              <a:t> </a:t>
            </a:r>
            <a:r>
              <a:rPr lang="sv-SE" b="0" dirty="0" smtClean="0">
                <a:solidFill>
                  <a:schemeClr val="bg1"/>
                </a:solidFill>
                <a:latin typeface="Franklin Gothic Book" panose="020B0503020102020204" pitchFamily="34" charset="0"/>
              </a:rPr>
              <a:t>percepatan </a:t>
            </a:r>
            <a:r>
              <a:rPr lang="sv-SE" b="0" dirty="0">
                <a:solidFill>
                  <a:schemeClr val="bg1"/>
                </a:solidFill>
                <a:latin typeface="Franklin Gothic Book" panose="020B0503020102020204" pitchFamily="34" charset="0"/>
              </a:rPr>
              <a:t>realisasi dan melakukan intervensi dalam </a:t>
            </a:r>
            <a:r>
              <a:rPr lang="sv-SE" b="0" dirty="0" smtClean="0">
                <a:solidFill>
                  <a:schemeClr val="bg1"/>
                </a:solidFill>
                <a:latin typeface="Franklin Gothic Book" panose="020B0503020102020204" pitchFamily="34" charset="0"/>
              </a:rPr>
              <a:t>rangka </a:t>
            </a:r>
            <a:r>
              <a:rPr lang="en-US" b="0" dirty="0" err="1" smtClean="0">
                <a:solidFill>
                  <a:schemeClr val="bg1"/>
                </a:solidFill>
                <a:latin typeface="Franklin Gothic Book" panose="020B0503020102020204" pitchFamily="34" charset="0"/>
              </a:rPr>
              <a:t>stabilisasi</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harga</a:t>
            </a:r>
            <a:r>
              <a:rPr lang="en-US" b="0" dirty="0">
                <a:solidFill>
                  <a:schemeClr val="bg1"/>
                </a:solidFill>
                <a:latin typeface="Franklin Gothic Book" panose="020B0503020102020204" pitchFamily="34" charset="0"/>
              </a:rPr>
              <a:t>.</a:t>
            </a:r>
            <a:endParaRPr lang="en-US" dirty="0">
              <a:solidFill>
                <a:schemeClr val="bg1"/>
              </a:solidFill>
              <a:latin typeface="Franklin Gothic Book" panose="020B0503020102020204" pitchFamily="34" charset="0"/>
            </a:endParaRPr>
          </a:p>
        </p:txBody>
      </p:sp>
      <p:sp>
        <p:nvSpPr>
          <p:cNvPr id="18" name="Rounded Rectangle 17"/>
          <p:cNvSpPr/>
          <p:nvPr/>
        </p:nvSpPr>
        <p:spPr>
          <a:xfrm>
            <a:off x="4105767" y="2404594"/>
            <a:ext cx="7632848" cy="73637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TextBox 18"/>
          <p:cNvSpPr txBox="1"/>
          <p:nvPr/>
        </p:nvSpPr>
        <p:spPr>
          <a:xfrm>
            <a:off x="4241337" y="2427975"/>
            <a:ext cx="7416824" cy="584775"/>
          </a:xfrm>
          <a:prstGeom prst="rect">
            <a:avLst/>
          </a:prstGeom>
          <a:noFill/>
        </p:spPr>
        <p:txBody>
          <a:bodyPr wrap="square" rtlCol="0">
            <a:spAutoFit/>
          </a:bodyPr>
          <a:lstStyle/>
          <a:p>
            <a:r>
              <a:rPr lang="fi-FI" b="0" dirty="0">
                <a:solidFill>
                  <a:schemeClr val="bg1"/>
                </a:solidFill>
                <a:latin typeface="Franklin Gothic Book" panose="020B0503020102020204" pitchFamily="34" charset="0"/>
              </a:rPr>
              <a:t>Memperhatikan sisi pasokan pangan, distribusi, </a:t>
            </a:r>
            <a:r>
              <a:rPr lang="fi-FI" b="0" dirty="0" smtClean="0">
                <a:solidFill>
                  <a:schemeClr val="bg1"/>
                </a:solidFill>
                <a:latin typeface="Franklin Gothic Book" panose="020B0503020102020204" pitchFamily="34" charset="0"/>
              </a:rPr>
              <a:t>ketersediaan </a:t>
            </a:r>
            <a:r>
              <a:rPr lang="en-US" b="0" dirty="0" err="1" smtClean="0">
                <a:solidFill>
                  <a:schemeClr val="bg1"/>
                </a:solidFill>
                <a:latin typeface="Franklin Gothic Book" panose="020B0503020102020204" pitchFamily="34" charset="0"/>
              </a:rPr>
              <a:t>infrastruktur</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hal-hal</a:t>
            </a:r>
            <a:r>
              <a:rPr lang="en-US" b="0" dirty="0">
                <a:solidFill>
                  <a:schemeClr val="bg1"/>
                </a:solidFill>
                <a:latin typeface="Franklin Gothic Book" panose="020B0503020102020204" pitchFamily="34" charset="0"/>
              </a:rPr>
              <a:t> yang </a:t>
            </a:r>
            <a:r>
              <a:rPr lang="en-US" b="0" dirty="0" err="1">
                <a:solidFill>
                  <a:schemeClr val="bg1"/>
                </a:solidFill>
                <a:latin typeface="Franklin Gothic Book" panose="020B0503020102020204" pitchFamily="34" charset="0"/>
              </a:rPr>
              <a:t>bersifat</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struktural</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seperti</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penurunan</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biaya</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operasional</a:t>
            </a:r>
            <a:r>
              <a:rPr lang="en-US" b="0" dirty="0">
                <a:solidFill>
                  <a:schemeClr val="bg1"/>
                </a:solidFill>
                <a:latin typeface="Franklin Gothic Book" panose="020B0503020102020204" pitchFamily="34" charset="0"/>
              </a:rPr>
              <a:t>.</a:t>
            </a:r>
          </a:p>
        </p:txBody>
      </p:sp>
      <p:sp>
        <p:nvSpPr>
          <p:cNvPr id="20" name="Rounded Rectangle 19"/>
          <p:cNvSpPr/>
          <p:nvPr/>
        </p:nvSpPr>
        <p:spPr>
          <a:xfrm>
            <a:off x="4124226" y="3352310"/>
            <a:ext cx="7632848" cy="114243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Rounded Rectangle 20"/>
          <p:cNvSpPr/>
          <p:nvPr/>
        </p:nvSpPr>
        <p:spPr>
          <a:xfrm>
            <a:off x="4105767" y="4683040"/>
            <a:ext cx="7632848" cy="20281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4051696" y="3352310"/>
            <a:ext cx="7641948" cy="1077218"/>
          </a:xfrm>
          <a:prstGeom prst="rect">
            <a:avLst/>
          </a:prstGeom>
          <a:noFill/>
        </p:spPr>
        <p:txBody>
          <a:bodyPr wrap="square" rtlCol="0">
            <a:spAutoFit/>
          </a:bodyPr>
          <a:lstStyle/>
          <a:p>
            <a:pPr marL="285750" indent="-285750">
              <a:buFont typeface="Arial" panose="020B0604020202020204" pitchFamily="34" charset="0"/>
              <a:buChar char="•"/>
            </a:pPr>
            <a:r>
              <a:rPr lang="en-US" b="0" dirty="0" err="1">
                <a:solidFill>
                  <a:schemeClr val="bg1"/>
                </a:solidFill>
                <a:latin typeface="Franklin Gothic Book" panose="020B0503020102020204" pitchFamily="34" charset="0"/>
              </a:rPr>
              <a:t>M</a:t>
            </a:r>
            <a:r>
              <a:rPr lang="en-US" b="0" dirty="0" err="1" smtClean="0">
                <a:solidFill>
                  <a:schemeClr val="bg1"/>
                </a:solidFill>
                <a:latin typeface="Franklin Gothic Book" panose="020B0503020102020204" pitchFamily="34" charset="0"/>
              </a:rPr>
              <a:t>endorong</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perdagangan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antardaerah</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dalam</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rangka</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menjaga</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pasokan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komoditas</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pangan</a:t>
            </a:r>
            <a:r>
              <a:rPr lang="en-US" b="0" dirty="0">
                <a:solidFill>
                  <a:schemeClr val="bg1"/>
                </a:solidFill>
                <a:latin typeface="Franklin Gothic Book" panose="020B0503020102020204" pitchFamily="34" charset="0"/>
              </a:rPr>
              <a:t> di </a:t>
            </a:r>
            <a:r>
              <a:rPr lang="en-US" b="0" dirty="0" err="1" smtClean="0">
                <a:solidFill>
                  <a:schemeClr val="bg1"/>
                </a:solidFill>
                <a:latin typeface="Franklin Gothic Book" panose="020B0503020102020204" pitchFamily="34" charset="0"/>
              </a:rPr>
              <a:t>daerah</a:t>
            </a:r>
            <a:r>
              <a:rPr lang="en-US" b="0" dirty="0" smtClean="0">
                <a:solidFill>
                  <a:schemeClr val="bg1"/>
                </a:solidFill>
                <a:latin typeface="Franklin Gothic Book" panose="020B0503020102020204" pitchFamily="34" charset="0"/>
              </a:rPr>
              <a:t>.</a:t>
            </a:r>
          </a:p>
          <a:p>
            <a:pPr marL="285750" indent="-285750">
              <a:buFont typeface="Arial" panose="020B0604020202020204" pitchFamily="34" charset="0"/>
              <a:buChar char="•"/>
            </a:pPr>
            <a:r>
              <a:rPr lang="es-ES" b="0" dirty="0" err="1" smtClean="0">
                <a:solidFill>
                  <a:schemeClr val="bg1"/>
                </a:solidFill>
                <a:latin typeface="Franklin Gothic Book" panose="020B0503020102020204" pitchFamily="34" charset="0"/>
              </a:rPr>
              <a:t>Membangun</a:t>
            </a:r>
            <a:r>
              <a:rPr lang="es-ES" b="0" dirty="0" smtClean="0">
                <a:solidFill>
                  <a:schemeClr val="bg1"/>
                </a:solidFill>
                <a:latin typeface="Franklin Gothic Book" panose="020B0503020102020204" pitchFamily="34" charset="0"/>
              </a:rPr>
              <a:t> </a:t>
            </a:r>
            <a:r>
              <a:rPr lang="es-ES" b="0" dirty="0">
                <a:solidFill>
                  <a:schemeClr val="bg1"/>
                </a:solidFill>
                <a:latin typeface="Franklin Gothic Book" panose="020B0503020102020204" pitchFamily="34" charset="0"/>
              </a:rPr>
              <a:t>dan </a:t>
            </a:r>
            <a:r>
              <a:rPr lang="es-ES" b="0" dirty="0" err="1">
                <a:solidFill>
                  <a:schemeClr val="bg1"/>
                </a:solidFill>
                <a:latin typeface="Franklin Gothic Book" panose="020B0503020102020204" pitchFamily="34" charset="0"/>
              </a:rPr>
              <a:t>mensinkronkan</a:t>
            </a:r>
            <a:r>
              <a:rPr lang="es-ES" b="0" dirty="0">
                <a:solidFill>
                  <a:schemeClr val="bg1"/>
                </a:solidFill>
                <a:latin typeface="Franklin Gothic Book" panose="020B0503020102020204" pitchFamily="34" charset="0"/>
              </a:rPr>
              <a:t> pasar-pasar </a:t>
            </a:r>
            <a:r>
              <a:rPr lang="es-ES" b="0" dirty="0" err="1" smtClean="0">
                <a:solidFill>
                  <a:schemeClr val="bg1"/>
                </a:solidFill>
                <a:latin typeface="Franklin Gothic Book" panose="020B0503020102020204" pitchFamily="34" charset="0"/>
              </a:rPr>
              <a:t>pengumpul</a:t>
            </a:r>
            <a:r>
              <a:rPr lang="es-E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untuk</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memperluas</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akses</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pasar</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petani</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dan</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mengefisienkan</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rantai</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distribusi</a:t>
            </a:r>
            <a:endParaRPr lang="en-US" b="0" dirty="0">
              <a:solidFill>
                <a:schemeClr val="bg1"/>
              </a:solidFill>
              <a:latin typeface="Franklin Gothic Book" panose="020B0503020102020204" pitchFamily="34" charset="0"/>
            </a:endParaRPr>
          </a:p>
        </p:txBody>
      </p:sp>
      <p:sp>
        <p:nvSpPr>
          <p:cNvPr id="23" name="TextBox 22"/>
          <p:cNvSpPr txBox="1"/>
          <p:nvPr/>
        </p:nvSpPr>
        <p:spPr>
          <a:xfrm>
            <a:off x="4123979" y="4819231"/>
            <a:ext cx="7506624" cy="1815882"/>
          </a:xfrm>
          <a:prstGeom prst="rect">
            <a:avLst/>
          </a:prstGeom>
          <a:noFill/>
        </p:spPr>
        <p:txBody>
          <a:bodyPr wrap="square" rtlCol="0">
            <a:spAutoFit/>
          </a:bodyPr>
          <a:lstStyle/>
          <a:p>
            <a:pPr marL="285750" indent="-285750">
              <a:buFont typeface="Arial" panose="020B0604020202020204" pitchFamily="34" charset="0"/>
              <a:buChar char="•"/>
            </a:pPr>
            <a:r>
              <a:rPr lang="en-US" b="0" dirty="0" err="1">
                <a:solidFill>
                  <a:schemeClr val="bg1"/>
                </a:solidFill>
                <a:latin typeface="Franklin Gothic Book" panose="020B0503020102020204" pitchFamily="34" charset="0"/>
              </a:rPr>
              <a:t>Memantau</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pergerakan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harga</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termasuk</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melalui</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pemanfaatan</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teknologi</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informasi</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untuk</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meningkatkan</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ketepatan</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kecepatan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respon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atas</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perubahan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harga</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serta</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untuk</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mengatasi</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informasi</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asimetris</a:t>
            </a:r>
            <a:r>
              <a:rPr lang="en-US" b="0" dirty="0" smtClean="0">
                <a:solidFill>
                  <a:schemeClr val="bg1"/>
                </a:solidFill>
                <a:latin typeface="Franklin Gothic Book" panose="020B0503020102020204" pitchFamily="34" charset="0"/>
              </a:rPr>
              <a:t> </a:t>
            </a:r>
          </a:p>
          <a:p>
            <a:pPr marL="285750" indent="-285750">
              <a:buFont typeface="Arial" panose="020B0604020202020204" pitchFamily="34" charset="0"/>
              <a:buChar char="•"/>
            </a:pPr>
            <a:r>
              <a:rPr lang="en-US" b="0" dirty="0" err="1" smtClean="0">
                <a:solidFill>
                  <a:schemeClr val="bg1"/>
                </a:solidFill>
                <a:latin typeface="Franklin Gothic Book" panose="020B0503020102020204" pitchFamily="34" charset="0"/>
              </a:rPr>
              <a:t>Mengintensifkan</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pemantauan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lapangan</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dibandingkan</a:t>
            </a:r>
            <a:r>
              <a:rPr lang="en-US" b="0" dirty="0" smtClean="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kegiatan</a:t>
            </a:r>
            <a:r>
              <a:rPr lang="en-US" b="0" dirty="0" smtClean="0">
                <a:solidFill>
                  <a:schemeClr val="bg1"/>
                </a:solidFill>
                <a:latin typeface="Franklin Gothic Book" panose="020B0503020102020204" pitchFamily="34" charset="0"/>
              </a:rPr>
              <a:t> </a:t>
            </a:r>
            <a:r>
              <a:rPr lang="en-US" b="0" dirty="0">
                <a:solidFill>
                  <a:schemeClr val="bg1"/>
                </a:solidFill>
                <a:latin typeface="Franklin Gothic Book" panose="020B0503020102020204" pitchFamily="34" charset="0"/>
              </a:rPr>
              <a:t>yang </a:t>
            </a:r>
            <a:r>
              <a:rPr lang="en-US" b="0" dirty="0" err="1">
                <a:solidFill>
                  <a:schemeClr val="bg1"/>
                </a:solidFill>
                <a:latin typeface="Franklin Gothic Book" panose="020B0503020102020204" pitchFamily="34" charset="0"/>
              </a:rPr>
              <a:t>bersifat</a:t>
            </a:r>
            <a:r>
              <a:rPr lang="en-US" b="0" dirty="0">
                <a:solidFill>
                  <a:schemeClr val="bg1"/>
                </a:solidFill>
                <a:latin typeface="Franklin Gothic Book" panose="020B0503020102020204" pitchFamily="34" charset="0"/>
              </a:rPr>
              <a:t> </a:t>
            </a:r>
            <a:r>
              <a:rPr lang="en-US" b="0" dirty="0" smtClean="0">
                <a:solidFill>
                  <a:schemeClr val="bg1"/>
                </a:solidFill>
                <a:latin typeface="Franklin Gothic Book" panose="020B0503020102020204" pitchFamily="34" charset="0"/>
              </a:rPr>
              <a:t>administrative.</a:t>
            </a:r>
          </a:p>
          <a:p>
            <a:pPr marL="285750" indent="-285750">
              <a:buFont typeface="Arial" panose="020B0604020202020204" pitchFamily="34" charset="0"/>
              <a:buChar char="•"/>
            </a:pPr>
            <a:r>
              <a:rPr lang="en-US" b="0" dirty="0" err="1" smtClean="0">
                <a:solidFill>
                  <a:schemeClr val="bg1"/>
                </a:solidFill>
                <a:latin typeface="Franklin Gothic Book" panose="020B0503020102020204" pitchFamily="34" charset="0"/>
              </a:rPr>
              <a:t>Menjaga</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mekanisme</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pasar</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dengan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bantuan</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jajaran</a:t>
            </a:r>
            <a:r>
              <a:rPr lang="en-US" b="0" dirty="0" smtClean="0">
                <a:solidFill>
                  <a:schemeClr val="bg1"/>
                </a:solidFill>
                <a:latin typeface="Franklin Gothic Book" panose="020B0503020102020204" pitchFamily="34" charset="0"/>
              </a:rPr>
              <a:t> </a:t>
            </a:r>
            <a:r>
              <a:rPr lang="fi-FI" b="0" dirty="0" smtClean="0">
                <a:solidFill>
                  <a:schemeClr val="bg1"/>
                </a:solidFill>
                <a:latin typeface="Franklin Gothic Book" panose="020B0503020102020204" pitchFamily="34" charset="0"/>
              </a:rPr>
              <a:t>kepolisian </a:t>
            </a:r>
            <a:r>
              <a:rPr lang="fi-FI" b="0" dirty="0">
                <a:solidFill>
                  <a:schemeClr val="bg1"/>
                </a:solidFill>
                <a:latin typeface="Franklin Gothic Book" panose="020B0503020102020204" pitchFamily="34" charset="0"/>
              </a:rPr>
              <a:t>dan aparat keamanan, khususnya </a:t>
            </a:r>
            <a:r>
              <a:rPr lang="fi-FI" b="0" dirty="0" smtClean="0">
                <a:solidFill>
                  <a:schemeClr val="bg1"/>
                </a:solidFill>
                <a:latin typeface="Franklin Gothic Book" panose="020B0503020102020204" pitchFamily="34" charset="0"/>
              </a:rPr>
              <a:t>dalam </a:t>
            </a:r>
            <a:r>
              <a:rPr lang="en-US" b="0" dirty="0" err="1" smtClean="0">
                <a:solidFill>
                  <a:schemeClr val="bg1"/>
                </a:solidFill>
                <a:latin typeface="Franklin Gothic Book" panose="020B0503020102020204" pitchFamily="34" charset="0"/>
              </a:rPr>
              <a:t>mengatasi</a:t>
            </a:r>
            <a:r>
              <a:rPr lang="en-US" b="0" dirty="0" smtClean="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penimbunan</a:t>
            </a:r>
            <a:r>
              <a:rPr lang="en-US" b="0" dirty="0">
                <a:solidFill>
                  <a:schemeClr val="bg1"/>
                </a:solidFill>
                <a:latin typeface="Franklin Gothic Book" panose="020B0503020102020204" pitchFamily="34" charset="0"/>
              </a:rPr>
              <a:t> </a:t>
            </a:r>
            <a:r>
              <a:rPr lang="en-US" b="0" dirty="0" err="1">
                <a:solidFill>
                  <a:schemeClr val="bg1"/>
                </a:solidFill>
                <a:latin typeface="Franklin Gothic Book" panose="020B0503020102020204" pitchFamily="34" charset="0"/>
              </a:rPr>
              <a:t>bahan</a:t>
            </a:r>
            <a:r>
              <a:rPr lang="en-US" b="0" dirty="0">
                <a:solidFill>
                  <a:schemeClr val="bg1"/>
                </a:solidFill>
                <a:latin typeface="Franklin Gothic Book" panose="020B0503020102020204" pitchFamily="34" charset="0"/>
              </a:rPr>
              <a:t> </a:t>
            </a:r>
            <a:r>
              <a:rPr lang="en-US" b="0" dirty="0" err="1" smtClean="0">
                <a:solidFill>
                  <a:schemeClr val="bg1"/>
                </a:solidFill>
                <a:latin typeface="Franklin Gothic Book" panose="020B0503020102020204" pitchFamily="34" charset="0"/>
              </a:rPr>
              <a:t>pangan</a:t>
            </a:r>
            <a:r>
              <a:rPr lang="en-US" b="0" dirty="0" smtClean="0">
                <a:solidFill>
                  <a:schemeClr val="bg1"/>
                </a:solidFill>
                <a:latin typeface="Franklin Gothic Book" panose="020B0503020102020204" pitchFamily="34" charset="0"/>
              </a:rPr>
              <a:t>.</a:t>
            </a:r>
            <a:endParaRPr lang="en-US" b="0" dirty="0">
              <a:solidFill>
                <a:schemeClr val="bg1"/>
              </a:solidFill>
              <a:latin typeface="Franklin Gothic Book" panose="020B0503020102020204" pitchFamily="34" charset="0"/>
            </a:endParaRPr>
          </a:p>
        </p:txBody>
      </p:sp>
      <p:sp>
        <p:nvSpPr>
          <p:cNvPr id="24" name="Right Arrow Callout 23"/>
          <p:cNvSpPr/>
          <p:nvPr/>
        </p:nvSpPr>
        <p:spPr>
          <a:xfrm>
            <a:off x="430714" y="1496594"/>
            <a:ext cx="3331225" cy="785532"/>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432959" y="1630235"/>
            <a:ext cx="2486403" cy="584775"/>
          </a:xfrm>
          <a:prstGeom prst="rect">
            <a:avLst/>
          </a:prstGeom>
          <a:noFill/>
        </p:spPr>
        <p:txBody>
          <a:bodyPr wrap="square" rtlCol="0">
            <a:spAutoFit/>
          </a:bodyPr>
          <a:lstStyle/>
          <a:p>
            <a:r>
              <a:rPr lang="en-US" dirty="0" smtClean="0">
                <a:solidFill>
                  <a:schemeClr val="bg1"/>
                </a:solidFill>
              </a:rPr>
              <a:t>KETERJANGKAUAN</a:t>
            </a:r>
          </a:p>
          <a:p>
            <a:r>
              <a:rPr lang="en-US" dirty="0" smtClean="0">
                <a:solidFill>
                  <a:schemeClr val="bg1"/>
                </a:solidFill>
              </a:rPr>
              <a:t>HARGA</a:t>
            </a:r>
            <a:endParaRPr lang="en-US" dirty="0">
              <a:solidFill>
                <a:schemeClr val="bg1"/>
              </a:solidFill>
            </a:endParaRPr>
          </a:p>
        </p:txBody>
      </p:sp>
      <p:sp>
        <p:nvSpPr>
          <p:cNvPr id="4" name="Explosion 2 3"/>
          <p:cNvSpPr/>
          <p:nvPr/>
        </p:nvSpPr>
        <p:spPr>
          <a:xfrm>
            <a:off x="0" y="27699"/>
            <a:ext cx="2228696" cy="1624291"/>
          </a:xfrm>
          <a:prstGeom prst="irregularSeal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0" dirty="0" smtClean="0">
                <a:latin typeface="Arial Rounded MT Bold" panose="020F0704030504030204" pitchFamily="34" charset="0"/>
              </a:rPr>
              <a:t>4K</a:t>
            </a:r>
            <a:endParaRPr lang="en-US" sz="3200" b="0" dirty="0">
              <a:latin typeface="Arial Rounded MT Bold" panose="020F0704030504030204" pitchFamily="34" charset="0"/>
            </a:endParaRPr>
          </a:p>
        </p:txBody>
      </p:sp>
    </p:spTree>
    <p:extLst>
      <p:ext uri="{BB962C8B-B14F-4D97-AF65-F5344CB8AC3E}">
        <p14:creationId xmlns="" xmlns:p14="http://schemas.microsoft.com/office/powerpoint/2010/main" val="397967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FC996AA3-710D-4402-BBB6-39FF4DFB31C9}"/>
              </a:ext>
            </a:extLst>
          </p:cNvPr>
          <p:cNvSpPr txBox="1"/>
          <p:nvPr/>
        </p:nvSpPr>
        <p:spPr>
          <a:xfrm>
            <a:off x="1991544" y="551851"/>
            <a:ext cx="6877861" cy="415588"/>
          </a:xfrm>
          <a:prstGeom prst="roundRect">
            <a:avLst>
              <a:gd name="adj" fmla="val 7195"/>
            </a:avLst>
          </a:prstGeom>
          <a:solidFill>
            <a:srgbClr val="002060"/>
          </a:solidFill>
          <a:ln w="6350" cap="flat" cmpd="sng" algn="ctr">
            <a:noFill/>
            <a:prstDash val="solid"/>
            <a:miter lim="800000"/>
          </a:ln>
          <a:effectLst/>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defPPr>
              <a:defRPr lang="en-US"/>
            </a:defPPr>
            <a:lvl1pPr marL="0" marR="0" lvl="0" indent="0" algn="ctr" defTabSz="914400" fontAlgn="auto" latinLnBrk="0">
              <a:lnSpc>
                <a:spcPct val="100000"/>
              </a:lnSpc>
              <a:spcBef>
                <a:spcPts val="0"/>
              </a:spcBef>
              <a:spcAft>
                <a:spcPts val="0"/>
              </a:spcAft>
              <a:buClrTx/>
              <a:buSzTx/>
              <a:buFontTx/>
              <a:buNone/>
              <a:tabLst/>
              <a:defRPr kumimoji="0" sz="2000" i="0" u="none" strike="noStrike" kern="0" cap="none" spc="0" normalizeH="0" baseline="0">
                <a:ln w="0"/>
                <a:solidFill>
                  <a:srgbClr val="FFFFFF"/>
                </a:solidFill>
                <a:effectLst>
                  <a:outerShdw blurRad="38100" dist="19050" dir="2700000" algn="tl" rotWithShape="0">
                    <a:prstClr val="black">
                      <a:alpha val="40000"/>
                    </a:prstClr>
                  </a:outerShdw>
                </a:effectLst>
                <a:uLnTx/>
                <a:uFillTx/>
                <a:latin typeface="Arial Narrow" pitchFamily="34"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dirty="0" smtClean="0"/>
              <a:t>USULAN TINDAKLANJUT ARAHAN PRESIDEN</a:t>
            </a:r>
            <a:endParaRPr lang="en-US" dirty="0"/>
          </a:p>
        </p:txBody>
      </p:sp>
      <p:sp>
        <p:nvSpPr>
          <p:cNvPr id="8" name="Rounded Rectangle 7"/>
          <p:cNvSpPr/>
          <p:nvPr/>
        </p:nvSpPr>
        <p:spPr>
          <a:xfrm>
            <a:off x="4124226" y="1369585"/>
            <a:ext cx="7632848" cy="10081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TextBox 14"/>
          <p:cNvSpPr txBox="1"/>
          <p:nvPr/>
        </p:nvSpPr>
        <p:spPr>
          <a:xfrm>
            <a:off x="4308799" y="1529548"/>
            <a:ext cx="7416824" cy="646331"/>
          </a:xfrm>
          <a:prstGeom prst="rect">
            <a:avLst/>
          </a:prstGeom>
          <a:noFill/>
        </p:spPr>
        <p:txBody>
          <a:bodyPr wrap="square" rtlCol="0">
            <a:spAutoFit/>
          </a:bodyPr>
          <a:lstStyle/>
          <a:p>
            <a:pPr algn="just"/>
            <a:r>
              <a:rPr lang="en-US" sz="1800" b="0" dirty="0" err="1">
                <a:solidFill>
                  <a:schemeClr val="bg1"/>
                </a:solidFill>
                <a:latin typeface="Franklin Gothic Book" panose="020B0503020102020204" pitchFamily="34" charset="0"/>
              </a:rPr>
              <a:t>Mendorong</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efektivitas</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pemanfaatan</a:t>
            </a:r>
            <a:r>
              <a:rPr lang="en-US" sz="1800" b="0" dirty="0">
                <a:solidFill>
                  <a:schemeClr val="bg1"/>
                </a:solidFill>
                <a:latin typeface="Franklin Gothic Book" panose="020B0503020102020204" pitchFamily="34" charset="0"/>
              </a:rPr>
              <a:t> APBD </a:t>
            </a:r>
            <a:r>
              <a:rPr lang="en-US" sz="1800" b="0" dirty="0" err="1" smtClean="0">
                <a:solidFill>
                  <a:schemeClr val="bg1"/>
                </a:solidFill>
                <a:latin typeface="Franklin Gothic Book" panose="020B0503020102020204" pitchFamily="34" charset="0"/>
              </a:rPr>
              <a:t>melalui</a:t>
            </a:r>
            <a:r>
              <a:rPr lang="en-US" sz="1800" b="0" dirty="0" smtClean="0">
                <a:solidFill>
                  <a:schemeClr val="bg1"/>
                </a:solidFill>
                <a:latin typeface="Franklin Gothic Book" panose="020B0503020102020204" pitchFamily="34" charset="0"/>
              </a:rPr>
              <a:t> </a:t>
            </a:r>
            <a:r>
              <a:rPr lang="sv-SE" sz="1800" b="0" dirty="0" smtClean="0">
                <a:solidFill>
                  <a:schemeClr val="bg1"/>
                </a:solidFill>
                <a:latin typeface="Franklin Gothic Book" panose="020B0503020102020204" pitchFamily="34" charset="0"/>
              </a:rPr>
              <a:t>percepatan </a:t>
            </a:r>
            <a:r>
              <a:rPr lang="sv-SE" sz="1800" b="0" dirty="0">
                <a:solidFill>
                  <a:schemeClr val="bg1"/>
                </a:solidFill>
                <a:latin typeface="Franklin Gothic Book" panose="020B0503020102020204" pitchFamily="34" charset="0"/>
              </a:rPr>
              <a:t>realisasi dan melakukan intervensi dalam </a:t>
            </a:r>
            <a:r>
              <a:rPr lang="sv-SE" sz="1800" b="0" dirty="0" smtClean="0">
                <a:solidFill>
                  <a:schemeClr val="bg1"/>
                </a:solidFill>
                <a:latin typeface="Franklin Gothic Book" panose="020B0503020102020204" pitchFamily="34" charset="0"/>
              </a:rPr>
              <a:t>rangka </a:t>
            </a:r>
            <a:r>
              <a:rPr lang="en-US" sz="1800" b="0" dirty="0" err="1" smtClean="0">
                <a:solidFill>
                  <a:schemeClr val="bg1"/>
                </a:solidFill>
                <a:latin typeface="Franklin Gothic Book" panose="020B0503020102020204" pitchFamily="34" charset="0"/>
              </a:rPr>
              <a:t>stabilisasi</a:t>
            </a:r>
            <a:r>
              <a:rPr lang="en-US" sz="1800" b="0" dirty="0" smtClean="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harga</a:t>
            </a:r>
            <a:r>
              <a:rPr lang="en-US" sz="1800" b="0" dirty="0">
                <a:solidFill>
                  <a:schemeClr val="bg1"/>
                </a:solidFill>
                <a:latin typeface="Franklin Gothic Book" panose="020B0503020102020204" pitchFamily="34" charset="0"/>
              </a:rPr>
              <a:t>.</a:t>
            </a:r>
            <a:endParaRPr lang="en-US" sz="1800" dirty="0">
              <a:solidFill>
                <a:schemeClr val="bg1"/>
              </a:solidFill>
              <a:latin typeface="Franklin Gothic Book" panose="020B0503020102020204" pitchFamily="34" charset="0"/>
            </a:endParaRPr>
          </a:p>
        </p:txBody>
      </p:sp>
      <p:sp>
        <p:nvSpPr>
          <p:cNvPr id="24" name="Down Arrow Callout 23"/>
          <p:cNvSpPr/>
          <p:nvPr/>
        </p:nvSpPr>
        <p:spPr>
          <a:xfrm>
            <a:off x="1175146" y="2737989"/>
            <a:ext cx="9865096" cy="739801"/>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USULAN TINDAKLANJUT :</a:t>
            </a:r>
            <a:endParaRPr lang="en-US" sz="1800"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Up Arrow Callout 29"/>
          <p:cNvSpPr/>
          <p:nvPr/>
        </p:nvSpPr>
        <p:spPr>
          <a:xfrm>
            <a:off x="273368" y="3497745"/>
            <a:ext cx="3816424" cy="2197173"/>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Up Arrow Callout 32"/>
          <p:cNvSpPr/>
          <p:nvPr/>
        </p:nvSpPr>
        <p:spPr>
          <a:xfrm>
            <a:off x="8191108" y="3477789"/>
            <a:ext cx="3816424" cy="2217129"/>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4" name="Up Arrow Callout 33"/>
          <p:cNvSpPr/>
          <p:nvPr/>
        </p:nvSpPr>
        <p:spPr>
          <a:xfrm>
            <a:off x="4186867" y="3694984"/>
            <a:ext cx="3816424" cy="2830359"/>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TextBox 30"/>
          <p:cNvSpPr txBox="1"/>
          <p:nvPr/>
        </p:nvSpPr>
        <p:spPr>
          <a:xfrm>
            <a:off x="407368" y="4389740"/>
            <a:ext cx="3528392" cy="1200329"/>
          </a:xfrm>
          <a:prstGeom prst="rect">
            <a:avLst/>
          </a:prstGeom>
          <a:noFill/>
        </p:spPr>
        <p:txBody>
          <a:bodyPr wrap="square" rtlCol="0">
            <a:spAutoFit/>
          </a:bodyPr>
          <a:lstStyle/>
          <a:p>
            <a:pPr algn="just"/>
            <a:r>
              <a:rPr lang="en-US" sz="1800" b="0" dirty="0" err="1">
                <a:solidFill>
                  <a:schemeClr val="accent2">
                    <a:lumMod val="50000"/>
                  </a:schemeClr>
                </a:solidFill>
                <a:latin typeface="Berlin Sans FB" panose="020E0602020502020306" pitchFamily="34" charset="0"/>
              </a:rPr>
              <a:t>Mendorong</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Pemda</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untuk</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dapat</a:t>
            </a:r>
            <a:r>
              <a:rPr lang="en-US" sz="1800" b="0" dirty="0">
                <a:solidFill>
                  <a:schemeClr val="accent2">
                    <a:lumMod val="50000"/>
                  </a:schemeClr>
                </a:solidFill>
                <a:latin typeface="Berlin Sans FB" panose="020E0602020502020306" pitchFamily="34" charset="0"/>
              </a:rPr>
              <a:t> </a:t>
            </a:r>
            <a:r>
              <a:rPr lang="en-US" sz="1800" b="0" dirty="0" err="1" smtClean="0">
                <a:solidFill>
                  <a:schemeClr val="accent2">
                    <a:lumMod val="50000"/>
                  </a:schemeClr>
                </a:solidFill>
                <a:latin typeface="Berlin Sans FB" panose="020E0602020502020306" pitchFamily="34" charset="0"/>
              </a:rPr>
              <a:t>melakukan</a:t>
            </a:r>
            <a:r>
              <a:rPr lang="en-US" sz="1800" b="0" dirty="0" smtClean="0">
                <a:solidFill>
                  <a:schemeClr val="accent2">
                    <a:lumMod val="50000"/>
                  </a:schemeClr>
                </a:solidFill>
                <a:latin typeface="Berlin Sans FB" panose="020E0602020502020306" pitchFamily="34" charset="0"/>
              </a:rPr>
              <a:t> </a:t>
            </a:r>
            <a:r>
              <a:rPr lang="en-US" sz="1800" b="0" dirty="0" err="1" smtClean="0">
                <a:solidFill>
                  <a:schemeClr val="accent2">
                    <a:lumMod val="50000"/>
                  </a:schemeClr>
                </a:solidFill>
                <a:latin typeface="Berlin Sans FB" panose="020E0602020502020306" pitchFamily="34" charset="0"/>
              </a:rPr>
              <a:t>intervensi</a:t>
            </a:r>
            <a:r>
              <a:rPr lang="en-US" sz="1800" b="0" dirty="0" smtClean="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dalam</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rangka</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stabilisasi</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harga</a:t>
            </a:r>
            <a:r>
              <a:rPr lang="en-US" sz="1800" b="0" dirty="0">
                <a:solidFill>
                  <a:schemeClr val="accent2">
                    <a:lumMod val="50000"/>
                  </a:schemeClr>
                </a:solidFill>
                <a:latin typeface="Berlin Sans FB" panose="020E0602020502020306" pitchFamily="34" charset="0"/>
              </a:rPr>
              <a:t> </a:t>
            </a:r>
            <a:r>
              <a:rPr lang="en-US" sz="1800" b="0" dirty="0" err="1" smtClean="0">
                <a:solidFill>
                  <a:schemeClr val="accent2">
                    <a:lumMod val="50000"/>
                  </a:schemeClr>
                </a:solidFill>
                <a:latin typeface="Berlin Sans FB" panose="020E0602020502020306" pitchFamily="34" charset="0"/>
              </a:rPr>
              <a:t>dengan</a:t>
            </a:r>
            <a:r>
              <a:rPr lang="en-US" sz="1800" b="0" dirty="0" smtClean="0">
                <a:solidFill>
                  <a:schemeClr val="accent2">
                    <a:lumMod val="50000"/>
                  </a:schemeClr>
                </a:solidFill>
                <a:latin typeface="Berlin Sans FB" panose="020E0602020502020306" pitchFamily="34" charset="0"/>
              </a:rPr>
              <a:t> </a:t>
            </a:r>
            <a:r>
              <a:rPr lang="en-US" sz="1800" b="0" dirty="0" err="1" smtClean="0">
                <a:solidFill>
                  <a:schemeClr val="accent2">
                    <a:lumMod val="50000"/>
                  </a:schemeClr>
                </a:solidFill>
                <a:latin typeface="Berlin Sans FB" panose="020E0602020502020306" pitchFamily="34" charset="0"/>
              </a:rPr>
              <a:t>memanfaatkan</a:t>
            </a:r>
            <a:r>
              <a:rPr lang="en-US" sz="1800" b="0" dirty="0" smtClean="0">
                <a:solidFill>
                  <a:schemeClr val="accent2">
                    <a:lumMod val="50000"/>
                  </a:schemeClr>
                </a:solidFill>
                <a:latin typeface="Berlin Sans FB" panose="020E0602020502020306" pitchFamily="34" charset="0"/>
              </a:rPr>
              <a:t> </a:t>
            </a:r>
            <a:r>
              <a:rPr lang="en-US" sz="1800" b="0" dirty="0">
                <a:solidFill>
                  <a:schemeClr val="accent2">
                    <a:lumMod val="50000"/>
                  </a:schemeClr>
                </a:solidFill>
                <a:latin typeface="Berlin Sans FB" panose="020E0602020502020306" pitchFamily="34" charset="0"/>
              </a:rPr>
              <a:t>APBD</a:t>
            </a:r>
            <a:endParaRPr lang="en-US" sz="1800" dirty="0">
              <a:solidFill>
                <a:schemeClr val="accent2">
                  <a:lumMod val="50000"/>
                </a:schemeClr>
              </a:solidFill>
              <a:latin typeface="Berlin Sans FB" panose="020E0602020502020306" pitchFamily="34" charset="0"/>
            </a:endParaRPr>
          </a:p>
        </p:txBody>
      </p:sp>
      <p:sp>
        <p:nvSpPr>
          <p:cNvPr id="36" name="TextBox 35"/>
          <p:cNvSpPr txBox="1"/>
          <p:nvPr/>
        </p:nvSpPr>
        <p:spPr>
          <a:xfrm>
            <a:off x="4209882" y="4685597"/>
            <a:ext cx="3738888" cy="1754326"/>
          </a:xfrm>
          <a:prstGeom prst="rect">
            <a:avLst/>
          </a:prstGeom>
          <a:noFill/>
        </p:spPr>
        <p:txBody>
          <a:bodyPr wrap="square" rtlCol="0">
            <a:spAutoFit/>
          </a:bodyPr>
          <a:lstStyle/>
          <a:p>
            <a:pPr algn="just"/>
            <a:r>
              <a:rPr lang="en-US" sz="1800" b="0" dirty="0" err="1">
                <a:solidFill>
                  <a:schemeClr val="accent2">
                    <a:lumMod val="50000"/>
                  </a:schemeClr>
                </a:solidFill>
                <a:latin typeface="Berlin Sans FB" panose="020E0602020502020306" pitchFamily="34" charset="0"/>
              </a:rPr>
              <a:t>Sinkronisasi</a:t>
            </a:r>
            <a:r>
              <a:rPr lang="en-US" sz="1800" b="0" dirty="0">
                <a:solidFill>
                  <a:schemeClr val="accent2">
                    <a:lumMod val="50000"/>
                  </a:schemeClr>
                </a:solidFill>
                <a:latin typeface="Berlin Sans FB" panose="020E0602020502020306" pitchFamily="34" charset="0"/>
              </a:rPr>
              <a:t> program </a:t>
            </a:r>
            <a:r>
              <a:rPr lang="en-US" sz="1800" b="0" dirty="0" err="1">
                <a:solidFill>
                  <a:schemeClr val="accent2">
                    <a:lumMod val="50000"/>
                  </a:schemeClr>
                </a:solidFill>
                <a:latin typeface="Berlin Sans FB" panose="020E0602020502020306" pitchFamily="34" charset="0"/>
              </a:rPr>
              <a:t>antar</a:t>
            </a:r>
            <a:r>
              <a:rPr lang="en-US" sz="1800" b="0" dirty="0">
                <a:solidFill>
                  <a:schemeClr val="accent2">
                    <a:lumMod val="50000"/>
                  </a:schemeClr>
                </a:solidFill>
                <a:latin typeface="Berlin Sans FB" panose="020E0602020502020306" pitchFamily="34" charset="0"/>
              </a:rPr>
              <a:t> K/L </a:t>
            </a:r>
            <a:r>
              <a:rPr lang="en-US" sz="1800" b="0" dirty="0" err="1">
                <a:solidFill>
                  <a:schemeClr val="accent2">
                    <a:lumMod val="50000"/>
                  </a:schemeClr>
                </a:solidFill>
                <a:latin typeface="Berlin Sans FB" panose="020E0602020502020306" pitchFamily="34" charset="0"/>
              </a:rPr>
              <a:t>dengan</a:t>
            </a:r>
            <a:r>
              <a:rPr lang="en-US" sz="1800" b="0" dirty="0">
                <a:solidFill>
                  <a:schemeClr val="accent2">
                    <a:lumMod val="50000"/>
                  </a:schemeClr>
                </a:solidFill>
                <a:latin typeface="Berlin Sans FB" panose="020E0602020502020306" pitchFamily="34" charset="0"/>
              </a:rPr>
              <a:t> </a:t>
            </a:r>
            <a:r>
              <a:rPr lang="en-US" sz="1800" b="0" dirty="0" err="1" smtClean="0">
                <a:solidFill>
                  <a:schemeClr val="accent2">
                    <a:lumMod val="50000"/>
                  </a:schemeClr>
                </a:solidFill>
                <a:latin typeface="Berlin Sans FB" panose="020E0602020502020306" pitchFamily="34" charset="0"/>
              </a:rPr>
              <a:t>Pemerintah</a:t>
            </a:r>
            <a:r>
              <a:rPr lang="en-US" sz="1800" b="0" dirty="0" smtClean="0">
                <a:solidFill>
                  <a:schemeClr val="accent2">
                    <a:lumMod val="50000"/>
                  </a:schemeClr>
                </a:solidFill>
                <a:latin typeface="Berlin Sans FB" panose="020E0602020502020306" pitchFamily="34" charset="0"/>
              </a:rPr>
              <a:t> Daerah </a:t>
            </a:r>
            <a:r>
              <a:rPr lang="en-US" sz="1800" b="0" dirty="0" err="1">
                <a:solidFill>
                  <a:schemeClr val="accent2">
                    <a:lumMod val="50000"/>
                  </a:schemeClr>
                </a:solidFill>
                <a:latin typeface="Berlin Sans FB" panose="020E0602020502020306" pitchFamily="34" charset="0"/>
              </a:rPr>
              <a:t>dan</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antar</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daerah</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terkait</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substansi</a:t>
            </a:r>
            <a:endParaRPr lang="en-US" sz="1800" b="0" dirty="0">
              <a:solidFill>
                <a:schemeClr val="accent2">
                  <a:lumMod val="50000"/>
                </a:schemeClr>
              </a:solidFill>
              <a:latin typeface="Berlin Sans FB" panose="020E0602020502020306" pitchFamily="34" charset="0"/>
            </a:endParaRPr>
          </a:p>
          <a:p>
            <a:pPr algn="just"/>
            <a:r>
              <a:rPr lang="sv-SE" sz="1800" b="0" dirty="0">
                <a:solidFill>
                  <a:schemeClr val="accent2">
                    <a:lumMod val="50000"/>
                  </a:schemeClr>
                </a:solidFill>
                <a:latin typeface="Berlin Sans FB" panose="020E0602020502020306" pitchFamily="34" charset="0"/>
              </a:rPr>
              <a:t>pengendalian inflasi atau </a:t>
            </a:r>
            <a:r>
              <a:rPr lang="sv-SE" sz="1800" b="0" dirty="0" smtClean="0">
                <a:solidFill>
                  <a:schemeClr val="accent2">
                    <a:lumMod val="50000"/>
                  </a:schemeClr>
                </a:solidFill>
                <a:latin typeface="Berlin Sans FB" panose="020E0602020502020306" pitchFamily="34" charset="0"/>
              </a:rPr>
              <a:t>kestabilan </a:t>
            </a:r>
            <a:r>
              <a:rPr lang="sv-SE" sz="1800" b="0" dirty="0">
                <a:solidFill>
                  <a:schemeClr val="accent2">
                    <a:lumMod val="50000"/>
                  </a:schemeClr>
                </a:solidFill>
                <a:latin typeface="Berlin Sans FB" panose="020E0602020502020306" pitchFamily="34" charset="0"/>
              </a:rPr>
              <a:t>harga </a:t>
            </a:r>
            <a:r>
              <a:rPr lang="sv-SE" sz="1800" b="0" dirty="0" smtClean="0">
                <a:solidFill>
                  <a:schemeClr val="accent2">
                    <a:lumMod val="50000"/>
                  </a:schemeClr>
                </a:solidFill>
                <a:latin typeface="Berlin Sans FB" panose="020E0602020502020306" pitchFamily="34" charset="0"/>
              </a:rPr>
              <a:t>barang </a:t>
            </a:r>
            <a:r>
              <a:rPr lang="en-US" sz="1800" b="0" dirty="0" err="1" smtClean="0">
                <a:solidFill>
                  <a:schemeClr val="accent2">
                    <a:lumMod val="50000"/>
                  </a:schemeClr>
                </a:solidFill>
                <a:latin typeface="Berlin Sans FB" panose="020E0602020502020306" pitchFamily="34" charset="0"/>
              </a:rPr>
              <a:t>dan</a:t>
            </a:r>
            <a:r>
              <a:rPr lang="en-US" sz="1800" b="0" dirty="0" smtClean="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jasa</a:t>
            </a:r>
            <a:r>
              <a:rPr lang="en-US" sz="1800" b="0" dirty="0">
                <a:solidFill>
                  <a:schemeClr val="accent2">
                    <a:lumMod val="50000"/>
                  </a:schemeClr>
                </a:solidFill>
                <a:latin typeface="Berlin Sans FB" panose="020E0602020502020306" pitchFamily="34" charset="0"/>
              </a:rPr>
              <a:t> </a:t>
            </a:r>
            <a:r>
              <a:rPr lang="en-US" sz="1800" b="0" dirty="0" err="1">
                <a:solidFill>
                  <a:schemeClr val="accent2">
                    <a:lumMod val="50000"/>
                  </a:schemeClr>
                </a:solidFill>
                <a:latin typeface="Berlin Sans FB" panose="020E0602020502020306" pitchFamily="34" charset="0"/>
              </a:rPr>
              <a:t>melalui</a:t>
            </a:r>
            <a:r>
              <a:rPr lang="en-US" sz="1800" b="0" dirty="0">
                <a:solidFill>
                  <a:schemeClr val="accent2">
                    <a:lumMod val="50000"/>
                  </a:schemeClr>
                </a:solidFill>
                <a:latin typeface="Berlin Sans FB" panose="020E0602020502020306" pitchFamily="34" charset="0"/>
              </a:rPr>
              <a:t> forum </a:t>
            </a:r>
            <a:r>
              <a:rPr lang="en-US" sz="1800" b="0" dirty="0" err="1">
                <a:solidFill>
                  <a:schemeClr val="accent2">
                    <a:lumMod val="50000"/>
                  </a:schemeClr>
                </a:solidFill>
                <a:latin typeface="Berlin Sans FB" panose="020E0602020502020306" pitchFamily="34" charset="0"/>
              </a:rPr>
              <a:t>Rakortek</a:t>
            </a:r>
            <a:r>
              <a:rPr lang="en-US" sz="1800" b="0" dirty="0">
                <a:solidFill>
                  <a:schemeClr val="accent2">
                    <a:lumMod val="50000"/>
                  </a:schemeClr>
                </a:solidFill>
                <a:latin typeface="Berlin Sans FB" panose="020E0602020502020306" pitchFamily="34" charset="0"/>
              </a:rPr>
              <a:t> </a:t>
            </a:r>
            <a:r>
              <a:rPr lang="en-US" sz="1800" b="0" dirty="0" smtClean="0">
                <a:solidFill>
                  <a:schemeClr val="accent2">
                    <a:lumMod val="50000"/>
                  </a:schemeClr>
                </a:solidFill>
                <a:latin typeface="Berlin Sans FB" panose="020E0602020502020306" pitchFamily="34" charset="0"/>
              </a:rPr>
              <a:t>RKP-RKPD</a:t>
            </a:r>
            <a:endParaRPr lang="en-US" sz="1800" dirty="0">
              <a:solidFill>
                <a:schemeClr val="accent2">
                  <a:lumMod val="50000"/>
                </a:schemeClr>
              </a:solidFill>
              <a:latin typeface="Berlin Sans FB" panose="020E0602020502020306" pitchFamily="34" charset="0"/>
            </a:endParaRPr>
          </a:p>
        </p:txBody>
      </p:sp>
      <p:sp>
        <p:nvSpPr>
          <p:cNvPr id="37" name="TextBox 36"/>
          <p:cNvSpPr txBox="1"/>
          <p:nvPr/>
        </p:nvSpPr>
        <p:spPr>
          <a:xfrm>
            <a:off x="8228682" y="4217591"/>
            <a:ext cx="3778850" cy="1477328"/>
          </a:xfrm>
          <a:prstGeom prst="rect">
            <a:avLst/>
          </a:prstGeom>
          <a:noFill/>
        </p:spPr>
        <p:txBody>
          <a:bodyPr wrap="square" rtlCol="0">
            <a:spAutoFit/>
          </a:bodyPr>
          <a:lstStyle/>
          <a:p>
            <a:pPr algn="just"/>
            <a:r>
              <a:rPr lang="sv-SE" sz="1800" b="0" dirty="0">
                <a:solidFill>
                  <a:schemeClr val="accent2">
                    <a:lumMod val="50000"/>
                  </a:schemeClr>
                </a:solidFill>
                <a:latin typeface="Berlin Sans FB" panose="020E0602020502020306" pitchFamily="34" charset="0"/>
              </a:rPr>
              <a:t>Pemanfaatan aplikasi </a:t>
            </a:r>
            <a:r>
              <a:rPr lang="sv-SE" sz="1800" b="0" i="1" dirty="0">
                <a:solidFill>
                  <a:schemeClr val="accent2">
                    <a:lumMod val="50000"/>
                  </a:schemeClr>
                </a:solidFill>
                <a:latin typeface="Berlin Sans FB" panose="020E0602020502020306" pitchFamily="34" charset="0"/>
              </a:rPr>
              <a:t>e-monev </a:t>
            </a:r>
            <a:r>
              <a:rPr lang="sv-SE" sz="1800" b="0" dirty="0">
                <a:solidFill>
                  <a:schemeClr val="accent2">
                    <a:lumMod val="50000"/>
                  </a:schemeClr>
                </a:solidFill>
                <a:latin typeface="Berlin Sans FB" panose="020E0602020502020306" pitchFamily="34" charset="0"/>
              </a:rPr>
              <a:t>Bappenas </a:t>
            </a:r>
            <a:r>
              <a:rPr lang="sv-SE" sz="1800" b="0" dirty="0" smtClean="0">
                <a:solidFill>
                  <a:schemeClr val="accent2">
                    <a:lumMod val="50000"/>
                  </a:schemeClr>
                </a:solidFill>
                <a:latin typeface="Berlin Sans FB" panose="020E0602020502020306" pitchFamily="34" charset="0"/>
              </a:rPr>
              <a:t>dalam </a:t>
            </a:r>
            <a:r>
              <a:rPr lang="nn-NO" sz="1800" b="0" dirty="0" smtClean="0">
                <a:solidFill>
                  <a:schemeClr val="accent2">
                    <a:lumMod val="50000"/>
                  </a:schemeClr>
                </a:solidFill>
                <a:latin typeface="Berlin Sans FB" panose="020E0602020502020306" pitchFamily="34" charset="0"/>
              </a:rPr>
              <a:t>rangka </a:t>
            </a:r>
            <a:r>
              <a:rPr lang="nn-NO" sz="1800" b="0" dirty="0">
                <a:solidFill>
                  <a:schemeClr val="accent2">
                    <a:lumMod val="50000"/>
                  </a:schemeClr>
                </a:solidFill>
                <a:latin typeface="Berlin Sans FB" panose="020E0602020502020306" pitchFamily="34" charset="0"/>
              </a:rPr>
              <a:t>memastikan realisasi program K/L </a:t>
            </a:r>
            <a:r>
              <a:rPr lang="nn-NO" sz="1800" b="0" dirty="0" smtClean="0">
                <a:solidFill>
                  <a:schemeClr val="accent2">
                    <a:lumMod val="50000"/>
                  </a:schemeClr>
                </a:solidFill>
                <a:latin typeface="Berlin Sans FB" panose="020E0602020502020306" pitchFamily="34" charset="0"/>
              </a:rPr>
              <a:t>yang </a:t>
            </a:r>
            <a:r>
              <a:rPr lang="it-IT" sz="1800" b="0" dirty="0" smtClean="0">
                <a:solidFill>
                  <a:schemeClr val="accent2">
                    <a:lumMod val="50000"/>
                  </a:schemeClr>
                </a:solidFill>
                <a:latin typeface="Berlin Sans FB" panose="020E0602020502020306" pitchFamily="34" charset="0"/>
              </a:rPr>
              <a:t>mendukung </a:t>
            </a:r>
            <a:r>
              <a:rPr lang="it-IT" sz="1800" b="0" dirty="0">
                <a:solidFill>
                  <a:schemeClr val="accent2">
                    <a:lumMod val="50000"/>
                  </a:schemeClr>
                </a:solidFill>
                <a:latin typeface="Berlin Sans FB" panose="020E0602020502020306" pitchFamily="34" charset="0"/>
              </a:rPr>
              <a:t>pengendalian inflasi di pusat </a:t>
            </a:r>
            <a:r>
              <a:rPr lang="it-IT" sz="1800" b="0" dirty="0" smtClean="0">
                <a:solidFill>
                  <a:schemeClr val="accent2">
                    <a:lumMod val="50000"/>
                  </a:schemeClr>
                </a:solidFill>
                <a:latin typeface="Berlin Sans FB" panose="020E0602020502020306" pitchFamily="34" charset="0"/>
              </a:rPr>
              <a:t>dan </a:t>
            </a:r>
            <a:r>
              <a:rPr lang="en-US" sz="1800" b="0" dirty="0" err="1" smtClean="0">
                <a:solidFill>
                  <a:schemeClr val="accent2">
                    <a:lumMod val="50000"/>
                  </a:schemeClr>
                </a:solidFill>
                <a:latin typeface="Berlin Sans FB" panose="020E0602020502020306" pitchFamily="34" charset="0"/>
              </a:rPr>
              <a:t>daerah</a:t>
            </a:r>
            <a:r>
              <a:rPr lang="en-US" sz="1800" b="0" dirty="0">
                <a:solidFill>
                  <a:schemeClr val="accent2">
                    <a:lumMod val="50000"/>
                  </a:schemeClr>
                </a:solidFill>
                <a:latin typeface="Berlin Sans FB" panose="020E0602020502020306" pitchFamily="34" charset="0"/>
              </a:rPr>
              <a:t>.</a:t>
            </a:r>
            <a:endParaRPr lang="en-US" sz="1800" dirty="0">
              <a:solidFill>
                <a:schemeClr val="accent2">
                  <a:lumMod val="50000"/>
                </a:schemeClr>
              </a:solidFill>
              <a:latin typeface="Berlin Sans FB" panose="020E0602020502020306" pitchFamily="34" charset="0"/>
            </a:endParaRPr>
          </a:p>
        </p:txBody>
      </p:sp>
      <p:sp>
        <p:nvSpPr>
          <p:cNvPr id="38" name="Right Arrow Callout 37"/>
          <p:cNvSpPr/>
          <p:nvPr/>
        </p:nvSpPr>
        <p:spPr>
          <a:xfrm>
            <a:off x="396458" y="1407720"/>
            <a:ext cx="3331225" cy="785532"/>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p:cNvSpPr txBox="1"/>
          <p:nvPr/>
        </p:nvSpPr>
        <p:spPr>
          <a:xfrm>
            <a:off x="432959" y="1497316"/>
            <a:ext cx="2486403" cy="584775"/>
          </a:xfrm>
          <a:prstGeom prst="rect">
            <a:avLst/>
          </a:prstGeom>
          <a:noFill/>
        </p:spPr>
        <p:txBody>
          <a:bodyPr wrap="square" rtlCol="0">
            <a:spAutoFit/>
          </a:bodyPr>
          <a:lstStyle/>
          <a:p>
            <a:r>
              <a:rPr lang="en-US" dirty="0" smtClean="0">
                <a:solidFill>
                  <a:schemeClr val="bg1"/>
                </a:solidFill>
              </a:rPr>
              <a:t>KETERJANGKAUAN</a:t>
            </a:r>
          </a:p>
          <a:p>
            <a:r>
              <a:rPr lang="en-US" dirty="0" smtClean="0">
                <a:solidFill>
                  <a:schemeClr val="bg1"/>
                </a:solidFill>
              </a:rPr>
              <a:t>HARGA</a:t>
            </a:r>
            <a:endParaRPr lang="en-US" dirty="0">
              <a:solidFill>
                <a:schemeClr val="bg1"/>
              </a:solidFill>
            </a:endParaRPr>
          </a:p>
        </p:txBody>
      </p:sp>
    </p:spTree>
    <p:extLst>
      <p:ext uri="{BB962C8B-B14F-4D97-AF65-F5344CB8AC3E}">
        <p14:creationId xmlns="" xmlns:p14="http://schemas.microsoft.com/office/powerpoint/2010/main" val="1247721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FC996AA3-710D-4402-BBB6-39FF4DFB31C9}"/>
              </a:ext>
            </a:extLst>
          </p:cNvPr>
          <p:cNvSpPr txBox="1"/>
          <p:nvPr/>
        </p:nvSpPr>
        <p:spPr>
          <a:xfrm>
            <a:off x="2207568" y="510498"/>
            <a:ext cx="6877861" cy="415588"/>
          </a:xfrm>
          <a:prstGeom prst="roundRect">
            <a:avLst>
              <a:gd name="adj" fmla="val 7195"/>
            </a:avLst>
          </a:prstGeom>
          <a:solidFill>
            <a:srgbClr val="002060"/>
          </a:solidFill>
          <a:ln w="6350" cap="flat" cmpd="sng" algn="ctr">
            <a:noFill/>
            <a:prstDash val="solid"/>
            <a:miter lim="800000"/>
          </a:ln>
          <a:effectLst/>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defPPr>
              <a:defRPr lang="en-US"/>
            </a:defPPr>
            <a:lvl1pPr marL="0" marR="0" lvl="0" indent="0" algn="ctr" defTabSz="914400" fontAlgn="auto" latinLnBrk="0">
              <a:lnSpc>
                <a:spcPct val="100000"/>
              </a:lnSpc>
              <a:spcBef>
                <a:spcPts val="0"/>
              </a:spcBef>
              <a:spcAft>
                <a:spcPts val="0"/>
              </a:spcAft>
              <a:buClrTx/>
              <a:buSzTx/>
              <a:buFontTx/>
              <a:buNone/>
              <a:tabLst/>
              <a:defRPr kumimoji="0" sz="2000" i="0" u="none" strike="noStrike" kern="0" cap="none" spc="0" normalizeH="0" baseline="0">
                <a:ln w="0"/>
                <a:solidFill>
                  <a:srgbClr val="FFFFFF"/>
                </a:solidFill>
                <a:effectLst>
                  <a:outerShdw blurRad="38100" dist="19050" dir="2700000" algn="tl" rotWithShape="0">
                    <a:prstClr val="black">
                      <a:alpha val="40000"/>
                    </a:prstClr>
                  </a:outerShdw>
                </a:effectLst>
                <a:uLnTx/>
                <a:uFillTx/>
                <a:latin typeface="Arial Narrow" pitchFamily="34"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dirty="0" smtClean="0"/>
              <a:t>USULAN TINDAKLANJUT ARAHAN PRESIDEN</a:t>
            </a:r>
            <a:endParaRPr lang="en-US" dirty="0"/>
          </a:p>
        </p:txBody>
      </p:sp>
      <p:sp>
        <p:nvSpPr>
          <p:cNvPr id="8" name="Rounded Rectangle 7"/>
          <p:cNvSpPr/>
          <p:nvPr/>
        </p:nvSpPr>
        <p:spPr>
          <a:xfrm>
            <a:off x="4119683" y="1348658"/>
            <a:ext cx="7632848" cy="84459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TextBox 14"/>
          <p:cNvSpPr txBox="1"/>
          <p:nvPr/>
        </p:nvSpPr>
        <p:spPr>
          <a:xfrm>
            <a:off x="4340250" y="1433369"/>
            <a:ext cx="7416824" cy="646331"/>
          </a:xfrm>
          <a:prstGeom prst="rect">
            <a:avLst/>
          </a:prstGeom>
          <a:noFill/>
        </p:spPr>
        <p:txBody>
          <a:bodyPr wrap="square" rtlCol="0">
            <a:spAutoFit/>
          </a:bodyPr>
          <a:lstStyle/>
          <a:p>
            <a:pPr algn="just"/>
            <a:r>
              <a:rPr lang="fi-FI" sz="1800" b="0" dirty="0">
                <a:solidFill>
                  <a:schemeClr val="bg1"/>
                </a:solidFill>
                <a:latin typeface="Franklin Gothic Book" panose="020B0503020102020204" pitchFamily="34" charset="0"/>
              </a:rPr>
              <a:t>Memperhatikan sisi pasokan pangan, distribusi, ketersediaan </a:t>
            </a:r>
            <a:r>
              <a:rPr lang="en-US" sz="1800" b="0" dirty="0" err="1">
                <a:solidFill>
                  <a:schemeClr val="bg1"/>
                </a:solidFill>
                <a:latin typeface="Franklin Gothic Book" panose="020B0503020102020204" pitchFamily="34" charset="0"/>
              </a:rPr>
              <a:t>infrastruktur</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dan</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hal-hal</a:t>
            </a:r>
            <a:r>
              <a:rPr lang="en-US" sz="1800" b="0" dirty="0">
                <a:solidFill>
                  <a:schemeClr val="bg1"/>
                </a:solidFill>
                <a:latin typeface="Franklin Gothic Book" panose="020B0503020102020204" pitchFamily="34" charset="0"/>
              </a:rPr>
              <a:t> yang </a:t>
            </a:r>
            <a:r>
              <a:rPr lang="en-US" sz="1800" b="0" dirty="0" err="1">
                <a:solidFill>
                  <a:schemeClr val="bg1"/>
                </a:solidFill>
                <a:latin typeface="Franklin Gothic Book" panose="020B0503020102020204" pitchFamily="34" charset="0"/>
              </a:rPr>
              <a:t>bersifat</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struktural</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seperti</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penurunan</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biaya</a:t>
            </a:r>
            <a:r>
              <a:rPr lang="en-US" sz="1800" b="0" dirty="0">
                <a:solidFill>
                  <a:schemeClr val="bg1"/>
                </a:solidFill>
                <a:latin typeface="Franklin Gothic Book" panose="020B0503020102020204" pitchFamily="34" charset="0"/>
              </a:rPr>
              <a:t> </a:t>
            </a:r>
            <a:r>
              <a:rPr lang="en-US" sz="1800" b="0" dirty="0" err="1">
                <a:solidFill>
                  <a:schemeClr val="bg1"/>
                </a:solidFill>
                <a:latin typeface="Franklin Gothic Book" panose="020B0503020102020204" pitchFamily="34" charset="0"/>
              </a:rPr>
              <a:t>operasional</a:t>
            </a:r>
            <a:r>
              <a:rPr lang="en-US" sz="1800" b="0" dirty="0" smtClean="0">
                <a:solidFill>
                  <a:schemeClr val="bg1"/>
                </a:solidFill>
                <a:latin typeface="Franklin Gothic Book" panose="020B0503020102020204" pitchFamily="34" charset="0"/>
              </a:rPr>
              <a:t>.</a:t>
            </a:r>
            <a:endParaRPr lang="en-US" sz="1800" b="0" dirty="0">
              <a:solidFill>
                <a:schemeClr val="bg1"/>
              </a:solidFill>
              <a:latin typeface="Franklin Gothic Book" panose="020B0503020102020204" pitchFamily="34" charset="0"/>
            </a:endParaRPr>
          </a:p>
        </p:txBody>
      </p:sp>
      <p:sp>
        <p:nvSpPr>
          <p:cNvPr id="24" name="Down Arrow Callout 23"/>
          <p:cNvSpPr/>
          <p:nvPr/>
        </p:nvSpPr>
        <p:spPr>
          <a:xfrm>
            <a:off x="1175146" y="2434218"/>
            <a:ext cx="9865096" cy="739801"/>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USULAN TINDAKLANJUT :</a:t>
            </a:r>
            <a:endParaRPr lang="en-US" sz="1800"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TextBox 30"/>
          <p:cNvSpPr txBox="1"/>
          <p:nvPr/>
        </p:nvSpPr>
        <p:spPr>
          <a:xfrm>
            <a:off x="1489441" y="3310434"/>
            <a:ext cx="986509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800" b="0" dirty="0" err="1">
                <a:latin typeface="Berlin Sans FB" panose="020E0602020502020306" pitchFamily="34" charset="0"/>
              </a:rPr>
              <a:t>Mendorong</a:t>
            </a:r>
            <a:r>
              <a:rPr lang="en-US" sz="1800" b="0" dirty="0">
                <a:latin typeface="Berlin Sans FB" panose="020E0602020502020306" pitchFamily="34" charset="0"/>
              </a:rPr>
              <a:t> </a:t>
            </a:r>
            <a:r>
              <a:rPr lang="en-US" sz="1800" b="0" dirty="0" err="1">
                <a:latin typeface="Berlin Sans FB" panose="020E0602020502020306" pitchFamily="34" charset="0"/>
              </a:rPr>
              <a:t>Pemda</a:t>
            </a:r>
            <a:r>
              <a:rPr lang="en-US" sz="1800" b="0" dirty="0">
                <a:latin typeface="Berlin Sans FB" panose="020E0602020502020306" pitchFamily="34" charset="0"/>
              </a:rPr>
              <a:t> </a:t>
            </a:r>
            <a:r>
              <a:rPr lang="en-US" sz="1800" b="0" dirty="0" err="1">
                <a:latin typeface="Berlin Sans FB" panose="020E0602020502020306" pitchFamily="34" charset="0"/>
              </a:rPr>
              <a:t>untuk</a:t>
            </a:r>
            <a:r>
              <a:rPr lang="en-US" sz="1800" b="0" dirty="0">
                <a:latin typeface="Berlin Sans FB" panose="020E0602020502020306" pitchFamily="34" charset="0"/>
              </a:rPr>
              <a:t> </a:t>
            </a:r>
            <a:r>
              <a:rPr lang="en-US" sz="1800" b="0" dirty="0" err="1">
                <a:latin typeface="Berlin Sans FB" panose="020E0602020502020306" pitchFamily="34" charset="0"/>
              </a:rPr>
              <a:t>meningkatkan</a:t>
            </a:r>
            <a:r>
              <a:rPr lang="en-US" sz="1800" b="0" dirty="0">
                <a:latin typeface="Berlin Sans FB" panose="020E0602020502020306" pitchFamily="34" charset="0"/>
              </a:rPr>
              <a:t> </a:t>
            </a:r>
            <a:r>
              <a:rPr lang="en-US" sz="1800" b="0" dirty="0" err="1" smtClean="0">
                <a:latin typeface="Berlin Sans FB" panose="020E0602020502020306" pitchFamily="34" charset="0"/>
              </a:rPr>
              <a:t>produksi</a:t>
            </a:r>
            <a:r>
              <a:rPr lang="en-US" sz="1800" b="0" dirty="0" smtClean="0">
                <a:latin typeface="Berlin Sans FB" panose="020E0602020502020306" pitchFamily="34" charset="0"/>
              </a:rPr>
              <a:t> (</a:t>
            </a:r>
            <a:r>
              <a:rPr lang="en-US" sz="1800" b="0" dirty="0" err="1" smtClean="0">
                <a:latin typeface="Berlin Sans FB" panose="020E0602020502020306" pitchFamily="34" charset="0"/>
              </a:rPr>
              <a:t>melalui</a:t>
            </a:r>
            <a:r>
              <a:rPr lang="en-US" sz="1800" b="0" dirty="0" smtClean="0">
                <a:latin typeface="Berlin Sans FB" panose="020E0602020502020306" pitchFamily="34" charset="0"/>
              </a:rPr>
              <a:t> </a:t>
            </a:r>
            <a:r>
              <a:rPr lang="en-US" sz="1800" b="0" dirty="0" err="1">
                <a:latin typeface="Berlin Sans FB" panose="020E0602020502020306" pitchFamily="34" charset="0"/>
              </a:rPr>
              <a:t>peningkatan</a:t>
            </a:r>
            <a:r>
              <a:rPr lang="en-US" sz="1800" b="0" dirty="0">
                <a:latin typeface="Berlin Sans FB" panose="020E0602020502020306" pitchFamily="34" charset="0"/>
              </a:rPr>
              <a:t> </a:t>
            </a:r>
            <a:r>
              <a:rPr lang="en-US" sz="1800" b="0" dirty="0" err="1">
                <a:latin typeface="Berlin Sans FB" panose="020E0602020502020306" pitchFamily="34" charset="0"/>
              </a:rPr>
              <a:t>produktivitas</a:t>
            </a:r>
            <a:r>
              <a:rPr lang="en-US" sz="1800" b="0" dirty="0">
                <a:latin typeface="Berlin Sans FB" panose="020E0602020502020306" pitchFamily="34" charset="0"/>
              </a:rPr>
              <a:t> </a:t>
            </a:r>
            <a:r>
              <a:rPr lang="en-US" sz="1800" b="0" dirty="0" err="1">
                <a:latin typeface="Berlin Sans FB" panose="020E0602020502020306" pitchFamily="34" charset="0"/>
              </a:rPr>
              <a:t>dan</a:t>
            </a:r>
            <a:r>
              <a:rPr lang="en-US" sz="1800" b="0" dirty="0">
                <a:latin typeface="Berlin Sans FB" panose="020E0602020502020306" pitchFamily="34" charset="0"/>
              </a:rPr>
              <a:t> </a:t>
            </a:r>
            <a:r>
              <a:rPr lang="en-US" sz="1800" b="0" dirty="0" err="1" smtClean="0">
                <a:latin typeface="Berlin Sans FB" panose="020E0602020502020306" pitchFamily="34" charset="0"/>
              </a:rPr>
              <a:t>perluasan</a:t>
            </a:r>
            <a:r>
              <a:rPr lang="en-US" sz="1800" b="0" dirty="0" smtClean="0">
                <a:latin typeface="Berlin Sans FB" panose="020E0602020502020306" pitchFamily="34" charset="0"/>
              </a:rPr>
              <a:t> </a:t>
            </a:r>
            <a:r>
              <a:rPr lang="fi-FI" sz="1800" b="0" dirty="0" smtClean="0">
                <a:latin typeface="Berlin Sans FB" panose="020E0602020502020306" pitchFamily="34" charset="0"/>
              </a:rPr>
              <a:t>areal</a:t>
            </a:r>
            <a:r>
              <a:rPr lang="fi-FI" sz="1800" b="0" dirty="0">
                <a:latin typeface="Berlin Sans FB" panose="020E0602020502020306" pitchFamily="34" charset="0"/>
              </a:rPr>
              <a:t>) termasuk melakukan optimalisasi </a:t>
            </a:r>
            <a:r>
              <a:rPr lang="fi-FI" sz="1800" b="0" dirty="0" smtClean="0">
                <a:latin typeface="Berlin Sans FB" panose="020E0602020502020306" pitchFamily="34" charset="0"/>
              </a:rPr>
              <a:t>bantuan </a:t>
            </a:r>
            <a:r>
              <a:rPr lang="en-US" sz="1800" b="0" dirty="0" err="1" smtClean="0">
                <a:latin typeface="Berlin Sans FB" panose="020E0602020502020306" pitchFamily="34" charset="0"/>
              </a:rPr>
              <a:t>sarana</a:t>
            </a:r>
            <a:r>
              <a:rPr lang="en-US" sz="1800" b="0" dirty="0" smtClean="0">
                <a:latin typeface="Berlin Sans FB" panose="020E0602020502020306" pitchFamily="34" charset="0"/>
              </a:rPr>
              <a:t> </a:t>
            </a:r>
            <a:r>
              <a:rPr lang="en-US" sz="1800" b="0" dirty="0" err="1">
                <a:latin typeface="Berlin Sans FB" panose="020E0602020502020306" pitchFamily="34" charset="0"/>
              </a:rPr>
              <a:t>produksi</a:t>
            </a:r>
            <a:r>
              <a:rPr lang="en-US" sz="1800" b="0" dirty="0">
                <a:latin typeface="Berlin Sans FB" panose="020E0602020502020306" pitchFamily="34" charset="0"/>
              </a:rPr>
              <a:t>, </a:t>
            </a:r>
            <a:r>
              <a:rPr lang="en-US" sz="1800" b="0" dirty="0" err="1">
                <a:latin typeface="Berlin Sans FB" panose="020E0602020502020306" pitchFamily="34" charset="0"/>
              </a:rPr>
              <a:t>perbaikan</a:t>
            </a:r>
            <a:r>
              <a:rPr lang="en-US" sz="1800" b="0" dirty="0">
                <a:latin typeface="Berlin Sans FB" panose="020E0602020502020306" pitchFamily="34" charset="0"/>
              </a:rPr>
              <a:t> </a:t>
            </a:r>
            <a:r>
              <a:rPr lang="en-US" sz="1800" b="0" dirty="0" err="1">
                <a:latin typeface="Berlin Sans FB" panose="020E0602020502020306" pitchFamily="34" charset="0"/>
              </a:rPr>
              <a:t>sistem</a:t>
            </a:r>
            <a:r>
              <a:rPr lang="en-US" sz="1800" b="0" dirty="0">
                <a:latin typeface="Berlin Sans FB" panose="020E0602020502020306" pitchFamily="34" charset="0"/>
              </a:rPr>
              <a:t> </a:t>
            </a:r>
            <a:r>
              <a:rPr lang="en-US" sz="1800" b="0" dirty="0" err="1">
                <a:latin typeface="Berlin Sans FB" panose="020E0602020502020306" pitchFamily="34" charset="0"/>
              </a:rPr>
              <a:t>budidaya</a:t>
            </a:r>
            <a:r>
              <a:rPr lang="en-US" sz="1800" b="0" dirty="0">
                <a:latin typeface="Berlin Sans FB" panose="020E0602020502020306" pitchFamily="34" charset="0"/>
              </a:rPr>
              <a:t>, </a:t>
            </a:r>
            <a:r>
              <a:rPr lang="en-US" sz="1800" b="0" dirty="0" err="1" smtClean="0">
                <a:latin typeface="Berlin Sans FB" panose="020E0602020502020306" pitchFamily="34" charset="0"/>
              </a:rPr>
              <a:t>dan</a:t>
            </a:r>
            <a:r>
              <a:rPr lang="en-US" sz="1800" b="0" dirty="0" smtClean="0">
                <a:latin typeface="Berlin Sans FB" panose="020E0602020502020306" pitchFamily="34" charset="0"/>
              </a:rPr>
              <a:t> </a:t>
            </a:r>
            <a:r>
              <a:rPr lang="en-US" sz="1800" b="0" dirty="0" err="1" smtClean="0">
                <a:latin typeface="Berlin Sans FB" panose="020E0602020502020306" pitchFamily="34" charset="0"/>
              </a:rPr>
              <a:t>peningkatan</a:t>
            </a:r>
            <a:r>
              <a:rPr lang="en-US" sz="1800" b="0" dirty="0" smtClean="0">
                <a:latin typeface="Berlin Sans FB" panose="020E0602020502020306" pitchFamily="34" charset="0"/>
              </a:rPr>
              <a:t> </a:t>
            </a:r>
            <a:r>
              <a:rPr lang="en-US" sz="1800" b="0" dirty="0" err="1">
                <a:latin typeface="Berlin Sans FB" panose="020E0602020502020306" pitchFamily="34" charset="0"/>
              </a:rPr>
              <a:t>investasi</a:t>
            </a:r>
            <a:r>
              <a:rPr lang="en-US" sz="1800" b="0" dirty="0">
                <a:latin typeface="Berlin Sans FB" panose="020E0602020502020306" pitchFamily="34" charset="0"/>
              </a:rPr>
              <a:t> </a:t>
            </a:r>
            <a:r>
              <a:rPr lang="en-US" sz="1800" b="0" dirty="0" err="1">
                <a:latin typeface="Berlin Sans FB" panose="020E0602020502020306" pitchFamily="34" charset="0"/>
              </a:rPr>
              <a:t>untuk</a:t>
            </a:r>
            <a:r>
              <a:rPr lang="en-US" sz="1800" b="0" dirty="0">
                <a:latin typeface="Berlin Sans FB" panose="020E0602020502020306" pitchFamily="34" charset="0"/>
              </a:rPr>
              <a:t> </a:t>
            </a:r>
            <a:r>
              <a:rPr lang="en-US" sz="1800" b="0" dirty="0" err="1">
                <a:latin typeface="Berlin Sans FB" panose="020E0602020502020306" pitchFamily="34" charset="0"/>
              </a:rPr>
              <a:t>produksi</a:t>
            </a:r>
            <a:r>
              <a:rPr lang="en-US" sz="1800" b="0" dirty="0">
                <a:latin typeface="Berlin Sans FB" panose="020E0602020502020306" pitchFamily="34" charset="0"/>
              </a:rPr>
              <a:t> </a:t>
            </a:r>
            <a:r>
              <a:rPr lang="en-US" sz="1800" b="0" dirty="0" err="1">
                <a:latin typeface="Berlin Sans FB" panose="020E0602020502020306" pitchFamily="34" charset="0"/>
              </a:rPr>
              <a:t>ternak</a:t>
            </a:r>
            <a:r>
              <a:rPr lang="en-US" sz="1800" b="0" dirty="0">
                <a:latin typeface="Berlin Sans FB" panose="020E0602020502020306" pitchFamily="34" charset="0"/>
              </a:rPr>
              <a:t> </a:t>
            </a:r>
            <a:r>
              <a:rPr lang="en-US" sz="1800" b="0" dirty="0" err="1">
                <a:latin typeface="Berlin Sans FB" panose="020E0602020502020306" pitchFamily="34" charset="0"/>
              </a:rPr>
              <a:t>sapi</a:t>
            </a:r>
            <a:endParaRPr lang="en-US" sz="1800" b="0" dirty="0">
              <a:latin typeface="Berlin Sans FB" panose="020E0602020502020306" pitchFamily="34" charset="0"/>
            </a:endParaRPr>
          </a:p>
        </p:txBody>
      </p:sp>
      <p:sp>
        <p:nvSpPr>
          <p:cNvPr id="38" name="Right Arrow Callout 37"/>
          <p:cNvSpPr/>
          <p:nvPr/>
        </p:nvSpPr>
        <p:spPr>
          <a:xfrm>
            <a:off x="396458" y="1407720"/>
            <a:ext cx="3331225" cy="785532"/>
          </a:xfrm>
          <a:prstGeom prst="rightArrowCallou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p:cNvSpPr txBox="1"/>
          <p:nvPr/>
        </p:nvSpPr>
        <p:spPr>
          <a:xfrm>
            <a:off x="432959" y="1497316"/>
            <a:ext cx="2486403" cy="584775"/>
          </a:xfrm>
          <a:prstGeom prst="rect">
            <a:avLst/>
          </a:prstGeom>
          <a:noFill/>
        </p:spPr>
        <p:txBody>
          <a:bodyPr wrap="square" rtlCol="0">
            <a:spAutoFit/>
          </a:bodyPr>
          <a:lstStyle/>
          <a:p>
            <a:r>
              <a:rPr lang="en-US" dirty="0" smtClean="0">
                <a:solidFill>
                  <a:schemeClr val="bg1"/>
                </a:solidFill>
              </a:rPr>
              <a:t>KETERSEDIAAN</a:t>
            </a:r>
          </a:p>
          <a:p>
            <a:r>
              <a:rPr lang="en-US" dirty="0" smtClean="0">
                <a:solidFill>
                  <a:schemeClr val="bg1"/>
                </a:solidFill>
              </a:rPr>
              <a:t>PASOKAN</a:t>
            </a:r>
            <a:endParaRPr lang="en-US" dirty="0">
              <a:solidFill>
                <a:schemeClr val="bg1"/>
              </a:solidFill>
            </a:endParaRPr>
          </a:p>
        </p:txBody>
      </p:sp>
      <p:sp>
        <p:nvSpPr>
          <p:cNvPr id="14" name="Shape 1203"/>
          <p:cNvSpPr/>
          <p:nvPr/>
        </p:nvSpPr>
        <p:spPr>
          <a:xfrm rot="16200000">
            <a:off x="561458" y="3274363"/>
            <a:ext cx="616790" cy="94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4B2C50"/>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0" cap="none" spc="0" normalizeH="0" baseline="0" noProof="0">
              <a:ln>
                <a:noFill/>
              </a:ln>
              <a:solidFill>
                <a:srgbClr val="1F4E79"/>
              </a:solidFill>
              <a:effectLst/>
              <a:uLnTx/>
              <a:uFillTx/>
              <a:latin typeface="Helvetica"/>
              <a:ea typeface="Helvetica"/>
              <a:cs typeface="Helvetica"/>
              <a:sym typeface="Helvetica"/>
            </a:endParaRPr>
          </a:p>
        </p:txBody>
      </p:sp>
      <p:sp>
        <p:nvSpPr>
          <p:cNvPr id="16" name="Shape 1206"/>
          <p:cNvSpPr/>
          <p:nvPr/>
        </p:nvSpPr>
        <p:spPr>
          <a:xfrm rot="16200000">
            <a:off x="608690" y="4021532"/>
            <a:ext cx="525473" cy="94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F39C12"/>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0" cap="none" spc="0" normalizeH="0" baseline="0" noProof="0">
              <a:ln>
                <a:noFill/>
              </a:ln>
              <a:solidFill>
                <a:srgbClr val="1F4E79"/>
              </a:solidFill>
              <a:effectLst/>
              <a:uLnTx/>
              <a:uFillTx/>
              <a:latin typeface="Helvetica"/>
              <a:ea typeface="Helvetica"/>
              <a:cs typeface="Helvetica"/>
              <a:sym typeface="Helvetica"/>
            </a:endParaRPr>
          </a:p>
        </p:txBody>
      </p:sp>
      <p:sp>
        <p:nvSpPr>
          <p:cNvPr id="17" name="TextBox 16"/>
          <p:cNvSpPr txBox="1"/>
          <p:nvPr/>
        </p:nvSpPr>
        <p:spPr>
          <a:xfrm>
            <a:off x="1489440" y="4361480"/>
            <a:ext cx="98650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0" dirty="0" err="1">
                <a:latin typeface="Berlin Sans FB" panose="020E0602020502020306" pitchFamily="34" charset="0"/>
              </a:rPr>
              <a:t>Mempercepat</a:t>
            </a:r>
            <a:r>
              <a:rPr lang="en-US" sz="1800" b="0" dirty="0">
                <a:latin typeface="Berlin Sans FB" panose="020E0602020502020306" pitchFamily="34" charset="0"/>
              </a:rPr>
              <a:t> </a:t>
            </a:r>
            <a:r>
              <a:rPr lang="en-US" sz="1800" b="0" dirty="0" err="1">
                <a:latin typeface="Berlin Sans FB" panose="020E0602020502020306" pitchFamily="34" charset="0"/>
              </a:rPr>
              <a:t>pemanfaatan</a:t>
            </a:r>
            <a:r>
              <a:rPr lang="en-US" sz="1800" b="0" dirty="0">
                <a:latin typeface="Berlin Sans FB" panose="020E0602020502020306" pitchFamily="34" charset="0"/>
              </a:rPr>
              <a:t> PMN </a:t>
            </a:r>
            <a:r>
              <a:rPr lang="en-US" sz="1800" b="0" dirty="0" err="1">
                <a:latin typeface="Berlin Sans FB" panose="020E0602020502020306" pitchFamily="34" charset="0"/>
              </a:rPr>
              <a:t>Bulog</a:t>
            </a:r>
            <a:r>
              <a:rPr lang="en-US" sz="1800" b="0" dirty="0">
                <a:latin typeface="Berlin Sans FB" panose="020E0602020502020306" pitchFamily="34" charset="0"/>
              </a:rPr>
              <a:t> </a:t>
            </a:r>
            <a:r>
              <a:rPr lang="en-US" sz="1800" b="0" dirty="0" err="1">
                <a:latin typeface="Berlin Sans FB" panose="020E0602020502020306" pitchFamily="34" charset="0"/>
              </a:rPr>
              <a:t>untuk</a:t>
            </a:r>
            <a:r>
              <a:rPr lang="en-US" sz="1800" b="0" dirty="0">
                <a:latin typeface="Berlin Sans FB" panose="020E0602020502020306" pitchFamily="34" charset="0"/>
              </a:rPr>
              <a:t> </a:t>
            </a:r>
            <a:r>
              <a:rPr lang="en-US" sz="1800" b="0" dirty="0" err="1">
                <a:latin typeface="Berlin Sans FB" panose="020E0602020502020306" pitchFamily="34" charset="0"/>
              </a:rPr>
              <a:t>infrastruktur</a:t>
            </a:r>
            <a:r>
              <a:rPr lang="en-US" sz="1800" b="0" dirty="0">
                <a:latin typeface="Berlin Sans FB" panose="020E0602020502020306" pitchFamily="34" charset="0"/>
              </a:rPr>
              <a:t> </a:t>
            </a:r>
            <a:r>
              <a:rPr lang="en-US" sz="1800" b="0" dirty="0" err="1">
                <a:latin typeface="Berlin Sans FB" panose="020E0602020502020306" pitchFamily="34" charset="0"/>
              </a:rPr>
              <a:t>pasca</a:t>
            </a:r>
            <a:r>
              <a:rPr lang="en-US" sz="1800" b="0" dirty="0">
                <a:latin typeface="Berlin Sans FB" panose="020E0602020502020306" pitchFamily="34" charset="0"/>
              </a:rPr>
              <a:t> </a:t>
            </a:r>
            <a:r>
              <a:rPr lang="en-US" sz="1800" b="0" dirty="0" err="1">
                <a:latin typeface="Berlin Sans FB" panose="020E0602020502020306" pitchFamily="34" charset="0"/>
              </a:rPr>
              <a:t>panen</a:t>
            </a:r>
            <a:endParaRPr lang="en-US" sz="1800" b="0" dirty="0">
              <a:latin typeface="Berlin Sans FB" panose="020E0602020502020306" pitchFamily="34" charset="0"/>
            </a:endParaRPr>
          </a:p>
        </p:txBody>
      </p:sp>
      <p:sp>
        <p:nvSpPr>
          <p:cNvPr id="18" name="TextBox 17"/>
          <p:cNvSpPr txBox="1"/>
          <p:nvPr/>
        </p:nvSpPr>
        <p:spPr>
          <a:xfrm>
            <a:off x="1489439" y="4889281"/>
            <a:ext cx="98650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0" dirty="0" err="1">
                <a:latin typeface="Berlin Sans FB" panose="020E0602020502020306" pitchFamily="34" charset="0"/>
              </a:rPr>
              <a:t>Mempercepat</a:t>
            </a:r>
            <a:r>
              <a:rPr lang="en-US" sz="1800" b="0" dirty="0">
                <a:latin typeface="Berlin Sans FB" panose="020E0602020502020306" pitchFamily="34" charset="0"/>
              </a:rPr>
              <a:t> </a:t>
            </a:r>
            <a:r>
              <a:rPr lang="en-US" sz="1800" b="0" dirty="0" err="1">
                <a:latin typeface="Berlin Sans FB" panose="020E0602020502020306" pitchFamily="34" charset="0"/>
              </a:rPr>
              <a:t>realisasi</a:t>
            </a:r>
            <a:r>
              <a:rPr lang="en-US" sz="1800" b="0" dirty="0">
                <a:latin typeface="Berlin Sans FB" panose="020E0602020502020306" pitchFamily="34" charset="0"/>
              </a:rPr>
              <a:t> Transfer </a:t>
            </a:r>
            <a:r>
              <a:rPr lang="en-US" sz="1800" b="0" dirty="0" err="1">
                <a:latin typeface="Berlin Sans FB" panose="020E0602020502020306" pitchFamily="34" charset="0"/>
              </a:rPr>
              <a:t>ke</a:t>
            </a:r>
            <a:r>
              <a:rPr lang="en-US" sz="1800" b="0" dirty="0">
                <a:latin typeface="Berlin Sans FB" panose="020E0602020502020306" pitchFamily="34" charset="0"/>
              </a:rPr>
              <a:t> Daerah </a:t>
            </a:r>
            <a:r>
              <a:rPr lang="en-US" sz="1800" b="0" dirty="0" err="1">
                <a:latin typeface="Berlin Sans FB" panose="020E0602020502020306" pitchFamily="34" charset="0"/>
              </a:rPr>
              <a:t>dan</a:t>
            </a:r>
            <a:r>
              <a:rPr lang="en-US" sz="1800" b="0" dirty="0">
                <a:latin typeface="Berlin Sans FB" panose="020E0602020502020306" pitchFamily="34" charset="0"/>
              </a:rPr>
              <a:t> </a:t>
            </a:r>
            <a:r>
              <a:rPr lang="en-US" sz="1800" b="0" dirty="0" smtClean="0">
                <a:latin typeface="Berlin Sans FB" panose="020E0602020502020306" pitchFamily="34" charset="0"/>
              </a:rPr>
              <a:t>Dana </a:t>
            </a:r>
            <a:r>
              <a:rPr lang="nn-NO" sz="1800" b="0" dirty="0" smtClean="0">
                <a:latin typeface="Berlin Sans FB" panose="020E0602020502020306" pitchFamily="34" charset="0"/>
              </a:rPr>
              <a:t>Desa </a:t>
            </a:r>
            <a:r>
              <a:rPr lang="nn-NO" sz="1800" b="0" dirty="0">
                <a:latin typeface="Berlin Sans FB" panose="020E0602020502020306" pitchFamily="34" charset="0"/>
              </a:rPr>
              <a:t>(TKDD) untuk pembangunan infrastruktur</a:t>
            </a:r>
          </a:p>
          <a:p>
            <a:r>
              <a:rPr lang="en-US" sz="1800" b="0" dirty="0" err="1">
                <a:latin typeface="Berlin Sans FB" panose="020E0602020502020306" pitchFamily="34" charset="0"/>
              </a:rPr>
              <a:t>pertanian</a:t>
            </a:r>
            <a:r>
              <a:rPr lang="en-US" sz="1800" b="0" dirty="0">
                <a:latin typeface="Berlin Sans FB" panose="020E0602020502020306" pitchFamily="34" charset="0"/>
              </a:rPr>
              <a:t> </a:t>
            </a:r>
            <a:r>
              <a:rPr lang="en-US" sz="1800" b="0" dirty="0" err="1">
                <a:latin typeface="Berlin Sans FB" panose="020E0602020502020306" pitchFamily="34" charset="0"/>
              </a:rPr>
              <a:t>dan</a:t>
            </a:r>
            <a:r>
              <a:rPr lang="en-US" sz="1800" b="0" dirty="0">
                <a:latin typeface="Berlin Sans FB" panose="020E0602020502020306" pitchFamily="34" charset="0"/>
              </a:rPr>
              <a:t> </a:t>
            </a:r>
            <a:r>
              <a:rPr lang="en-US" sz="1800" b="0" dirty="0" err="1">
                <a:latin typeface="Berlin Sans FB" panose="020E0602020502020306" pitchFamily="34" charset="0"/>
              </a:rPr>
              <a:t>percepatan</a:t>
            </a:r>
            <a:r>
              <a:rPr lang="en-US" sz="1800" b="0" dirty="0">
                <a:latin typeface="Berlin Sans FB" panose="020E0602020502020306" pitchFamily="34" charset="0"/>
              </a:rPr>
              <a:t> </a:t>
            </a:r>
            <a:r>
              <a:rPr lang="en-US" sz="1800" b="0" dirty="0" err="1" smtClean="0">
                <a:latin typeface="Berlin Sans FB" panose="020E0602020502020306" pitchFamily="34" charset="0"/>
              </a:rPr>
              <a:t>pembangunan</a:t>
            </a:r>
            <a:r>
              <a:rPr lang="en-US" sz="1800" b="0" dirty="0" smtClean="0">
                <a:latin typeface="Berlin Sans FB" panose="020E0602020502020306" pitchFamily="34" charset="0"/>
              </a:rPr>
              <a:t> </a:t>
            </a:r>
            <a:r>
              <a:rPr lang="en-US" sz="1800" b="0" dirty="0" err="1" smtClean="0">
                <a:latin typeface="Berlin Sans FB" panose="020E0602020502020306" pitchFamily="34" charset="0"/>
              </a:rPr>
              <a:t>infrastruktur</a:t>
            </a:r>
            <a:r>
              <a:rPr lang="en-US" sz="1800" b="0" dirty="0" smtClean="0">
                <a:latin typeface="Berlin Sans FB" panose="020E0602020502020306" pitchFamily="34" charset="0"/>
              </a:rPr>
              <a:t> </a:t>
            </a:r>
            <a:r>
              <a:rPr lang="en-US" sz="1800" b="0" dirty="0" err="1">
                <a:latin typeface="Berlin Sans FB" panose="020E0602020502020306" pitchFamily="34" charset="0"/>
              </a:rPr>
              <a:t>termasuk</a:t>
            </a:r>
            <a:r>
              <a:rPr lang="en-US" sz="1800" b="0" dirty="0">
                <a:latin typeface="Berlin Sans FB" panose="020E0602020502020306" pitchFamily="34" charset="0"/>
              </a:rPr>
              <a:t> </a:t>
            </a:r>
            <a:r>
              <a:rPr lang="en-US" sz="1800" b="0" dirty="0" err="1">
                <a:latin typeface="Berlin Sans FB" panose="020E0602020502020306" pitchFamily="34" charset="0"/>
              </a:rPr>
              <a:t>pembebasan</a:t>
            </a:r>
            <a:r>
              <a:rPr lang="en-US" sz="1800" b="0" dirty="0">
                <a:latin typeface="Berlin Sans FB" panose="020E0602020502020306" pitchFamily="34" charset="0"/>
              </a:rPr>
              <a:t> </a:t>
            </a:r>
            <a:r>
              <a:rPr lang="en-US" sz="1800" b="0" dirty="0" err="1">
                <a:latin typeface="Berlin Sans FB" panose="020E0602020502020306" pitchFamily="34" charset="0"/>
              </a:rPr>
              <a:t>lahan</a:t>
            </a:r>
            <a:r>
              <a:rPr lang="en-US" sz="1800" b="0" dirty="0">
                <a:latin typeface="Berlin Sans FB" panose="020E0602020502020306" pitchFamily="34" charset="0"/>
              </a:rPr>
              <a:t> </a:t>
            </a:r>
            <a:r>
              <a:rPr lang="en-US" sz="1800" b="0" dirty="0" err="1" smtClean="0">
                <a:latin typeface="Berlin Sans FB" panose="020E0602020502020306" pitchFamily="34" charset="0"/>
              </a:rPr>
              <a:t>oleh</a:t>
            </a:r>
            <a:r>
              <a:rPr lang="en-US" sz="1800" b="0" dirty="0" smtClean="0">
                <a:latin typeface="Berlin Sans FB" panose="020E0602020502020306" pitchFamily="34" charset="0"/>
              </a:rPr>
              <a:t> </a:t>
            </a:r>
            <a:r>
              <a:rPr lang="en-US" sz="1800" b="0" dirty="0" err="1" smtClean="0">
                <a:latin typeface="Berlin Sans FB" panose="020E0602020502020306" pitchFamily="34" charset="0"/>
              </a:rPr>
              <a:t>Pemda</a:t>
            </a:r>
            <a:endParaRPr lang="en-US" sz="1800" b="0" dirty="0">
              <a:latin typeface="Berlin Sans FB" panose="020E0602020502020306" pitchFamily="34" charset="0"/>
            </a:endParaRPr>
          </a:p>
        </p:txBody>
      </p:sp>
      <p:sp>
        <p:nvSpPr>
          <p:cNvPr id="19" name="Shape 1209"/>
          <p:cNvSpPr/>
          <p:nvPr/>
        </p:nvSpPr>
        <p:spPr>
          <a:xfrm rot="16200000">
            <a:off x="591012" y="4751689"/>
            <a:ext cx="557683" cy="94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16A085"/>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0" cap="none" spc="0" normalizeH="0" baseline="0" noProof="0">
              <a:ln>
                <a:noFill/>
              </a:ln>
              <a:solidFill>
                <a:srgbClr val="1F4E79"/>
              </a:solidFill>
              <a:effectLst/>
              <a:uLnTx/>
              <a:uFillTx/>
              <a:latin typeface="Helvetica"/>
              <a:ea typeface="Helvetica"/>
              <a:cs typeface="Helvetica"/>
              <a:sym typeface="Helvetica"/>
            </a:endParaRPr>
          </a:p>
        </p:txBody>
      </p:sp>
      <p:sp>
        <p:nvSpPr>
          <p:cNvPr id="20" name="TextBox 19"/>
          <p:cNvSpPr txBox="1"/>
          <p:nvPr/>
        </p:nvSpPr>
        <p:spPr>
          <a:xfrm>
            <a:off x="1472940" y="5694081"/>
            <a:ext cx="98650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i-FI" sz="1800" b="0" dirty="0">
                <a:latin typeface="Berlin Sans FB" panose="020E0602020502020306" pitchFamily="34" charset="0"/>
              </a:rPr>
              <a:t>Mendorong transisi kelembagaan petani </a:t>
            </a:r>
            <a:r>
              <a:rPr lang="fi-FI" sz="1800" b="0" dirty="0" smtClean="0">
                <a:latin typeface="Berlin Sans FB" panose="020E0602020502020306" pitchFamily="34" charset="0"/>
              </a:rPr>
              <a:t>menjadi </a:t>
            </a:r>
            <a:r>
              <a:rPr lang="it-IT" sz="1800" b="0" dirty="0" smtClean="0">
                <a:latin typeface="Berlin Sans FB" panose="020E0602020502020306" pitchFamily="34" charset="0"/>
              </a:rPr>
              <a:t>lembaga </a:t>
            </a:r>
            <a:r>
              <a:rPr lang="it-IT" sz="1800" b="0" dirty="0">
                <a:latin typeface="Berlin Sans FB" panose="020E0602020502020306" pitchFamily="34" charset="0"/>
              </a:rPr>
              <a:t>ekonomi petani a.l melalui contract</a:t>
            </a:r>
          </a:p>
          <a:p>
            <a:pPr algn="just"/>
            <a:r>
              <a:rPr lang="en-US" sz="1800" b="0" dirty="0">
                <a:latin typeface="Berlin Sans FB" panose="020E0602020502020306" pitchFamily="34" charset="0"/>
              </a:rPr>
              <a:t>farming.</a:t>
            </a:r>
          </a:p>
        </p:txBody>
      </p:sp>
      <p:sp>
        <p:nvSpPr>
          <p:cNvPr id="21" name="Shape 1212"/>
          <p:cNvSpPr/>
          <p:nvPr/>
        </p:nvSpPr>
        <p:spPr>
          <a:xfrm rot="16200000">
            <a:off x="525863" y="5542277"/>
            <a:ext cx="646331" cy="94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C00000"/>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0" cap="none" spc="0" normalizeH="0" baseline="0" noProof="0">
              <a:ln>
                <a:noFill/>
              </a:ln>
              <a:solidFill>
                <a:srgbClr val="1F4E79"/>
              </a:solidFill>
              <a:effectLst/>
              <a:uLnTx/>
              <a:uFillTx/>
              <a:latin typeface="Helvetica"/>
              <a:ea typeface="Helvetica"/>
              <a:cs typeface="Helvetica"/>
              <a:sym typeface="Helvetica"/>
            </a:endParaRPr>
          </a:p>
        </p:txBody>
      </p:sp>
    </p:spTree>
    <p:extLst>
      <p:ext uri="{BB962C8B-B14F-4D97-AF65-F5344CB8AC3E}">
        <p14:creationId xmlns="" xmlns:p14="http://schemas.microsoft.com/office/powerpoint/2010/main" val="3850558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FC996AA3-710D-4402-BBB6-39FF4DFB31C9}"/>
              </a:ext>
            </a:extLst>
          </p:cNvPr>
          <p:cNvSpPr txBox="1"/>
          <p:nvPr/>
        </p:nvSpPr>
        <p:spPr>
          <a:xfrm>
            <a:off x="2207568" y="510498"/>
            <a:ext cx="6877861" cy="415588"/>
          </a:xfrm>
          <a:prstGeom prst="roundRect">
            <a:avLst>
              <a:gd name="adj" fmla="val 7195"/>
            </a:avLst>
          </a:prstGeom>
          <a:solidFill>
            <a:srgbClr val="002060"/>
          </a:solidFill>
          <a:ln w="6350" cap="flat" cmpd="sng" algn="ctr">
            <a:noFill/>
            <a:prstDash val="solid"/>
            <a:miter lim="800000"/>
          </a:ln>
          <a:effectLst/>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defPPr>
              <a:defRPr lang="en-US"/>
            </a:defPPr>
            <a:lvl1pPr marL="0" marR="0" lvl="0" indent="0" algn="ctr" defTabSz="914400" fontAlgn="auto" latinLnBrk="0">
              <a:lnSpc>
                <a:spcPct val="100000"/>
              </a:lnSpc>
              <a:spcBef>
                <a:spcPts val="0"/>
              </a:spcBef>
              <a:spcAft>
                <a:spcPts val="0"/>
              </a:spcAft>
              <a:buClrTx/>
              <a:buSzTx/>
              <a:buFontTx/>
              <a:buNone/>
              <a:tabLst/>
              <a:defRPr kumimoji="0" sz="2000" i="0" u="none" strike="noStrike" kern="0" cap="none" spc="0" normalizeH="0" baseline="0">
                <a:ln w="0"/>
                <a:solidFill>
                  <a:srgbClr val="FFFFFF"/>
                </a:solidFill>
                <a:effectLst>
                  <a:outerShdw blurRad="38100" dist="19050" dir="2700000" algn="tl" rotWithShape="0">
                    <a:prstClr val="black">
                      <a:alpha val="40000"/>
                    </a:prstClr>
                  </a:outerShdw>
                </a:effectLst>
                <a:uLnTx/>
                <a:uFillTx/>
                <a:latin typeface="Arial Narrow" pitchFamily="34"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dirty="0" smtClean="0"/>
              <a:t>USULAN TINDAKLANJUT ARAHAN PRESIDEN</a:t>
            </a:r>
            <a:endParaRPr lang="en-US" dirty="0"/>
          </a:p>
        </p:txBody>
      </p:sp>
      <p:sp>
        <p:nvSpPr>
          <p:cNvPr id="24" name="Down Arrow Callout 23"/>
          <p:cNvSpPr/>
          <p:nvPr/>
        </p:nvSpPr>
        <p:spPr>
          <a:xfrm>
            <a:off x="1991544" y="3538170"/>
            <a:ext cx="7992887" cy="739801"/>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USULAN TINDAKLANJUT :</a:t>
            </a:r>
            <a:endParaRPr lang="en-US" sz="1800"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38"/>
          <p:cNvSpPr txBox="1"/>
          <p:nvPr/>
        </p:nvSpPr>
        <p:spPr>
          <a:xfrm>
            <a:off x="432959" y="1497316"/>
            <a:ext cx="2486403" cy="584775"/>
          </a:xfrm>
          <a:prstGeom prst="rect">
            <a:avLst/>
          </a:prstGeom>
          <a:noFill/>
        </p:spPr>
        <p:txBody>
          <a:bodyPr wrap="square" rtlCol="0">
            <a:spAutoFit/>
          </a:bodyPr>
          <a:lstStyle/>
          <a:p>
            <a:r>
              <a:rPr lang="en-US" dirty="0" smtClean="0">
                <a:solidFill>
                  <a:schemeClr val="bg1"/>
                </a:solidFill>
              </a:rPr>
              <a:t>KELANCARAN DISTRIBUSI</a:t>
            </a:r>
          </a:p>
        </p:txBody>
      </p:sp>
      <p:graphicFrame>
        <p:nvGraphicFramePr>
          <p:cNvPr id="2" name="Diagram 1"/>
          <p:cNvGraphicFramePr/>
          <p:nvPr>
            <p:extLst>
              <p:ext uri="{D42A27DB-BD31-4B8C-83A1-F6EECF244321}">
                <p14:modId xmlns="" xmlns:p14="http://schemas.microsoft.com/office/powerpoint/2010/main" val="1287131220"/>
              </p:ext>
            </p:extLst>
          </p:nvPr>
        </p:nvGraphicFramePr>
        <p:xfrm>
          <a:off x="335360" y="963092"/>
          <a:ext cx="11288094" cy="270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Up Arrow Callout 21"/>
          <p:cNvSpPr/>
          <p:nvPr/>
        </p:nvSpPr>
        <p:spPr>
          <a:xfrm>
            <a:off x="445348" y="4049480"/>
            <a:ext cx="4477108" cy="2197173"/>
          </a:xfrm>
          <a:prstGeom prst="up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1700" b="0" dirty="0" err="1"/>
              <a:t>Pengembangan</a:t>
            </a:r>
            <a:r>
              <a:rPr lang="en-US" sz="1700" b="0" dirty="0"/>
              <a:t> model </a:t>
            </a:r>
            <a:r>
              <a:rPr lang="en-US" sz="1700" b="0" dirty="0" err="1"/>
              <a:t>bisnis</a:t>
            </a:r>
            <a:r>
              <a:rPr lang="en-US" sz="1700" b="0" dirty="0"/>
              <a:t> </a:t>
            </a:r>
            <a:r>
              <a:rPr lang="en-US" sz="1700" b="0" dirty="0" err="1"/>
              <a:t>kerja</a:t>
            </a:r>
            <a:r>
              <a:rPr lang="en-US" sz="1700" b="0" dirty="0"/>
              <a:t> </a:t>
            </a:r>
            <a:r>
              <a:rPr lang="en-US" sz="1700" b="0" dirty="0" err="1"/>
              <a:t>sama</a:t>
            </a:r>
            <a:endParaRPr lang="en-US" sz="1700" b="0" dirty="0"/>
          </a:p>
          <a:p>
            <a:pPr algn="just"/>
            <a:r>
              <a:rPr lang="fi-FI" sz="1700" b="0" dirty="0"/>
              <a:t>perdagangan antar daerah dan fasilitasi kerja </a:t>
            </a:r>
            <a:r>
              <a:rPr lang="fi-FI" sz="1700" b="0" dirty="0" smtClean="0"/>
              <a:t>sama </a:t>
            </a:r>
            <a:r>
              <a:rPr lang="en-US" sz="1700" b="0" dirty="0" err="1" smtClean="0"/>
              <a:t>antar</a:t>
            </a:r>
            <a:r>
              <a:rPr lang="en-US" sz="1700" b="0" dirty="0" smtClean="0"/>
              <a:t> </a:t>
            </a:r>
            <a:r>
              <a:rPr lang="en-US" sz="1700" b="0" dirty="0" err="1"/>
              <a:t>daerah</a:t>
            </a:r>
            <a:r>
              <a:rPr lang="en-US" sz="1700" b="0" dirty="0"/>
              <a:t>, </a:t>
            </a:r>
            <a:r>
              <a:rPr lang="en-US" sz="1700" b="0" dirty="0" err="1"/>
              <a:t>antara</a:t>
            </a:r>
            <a:r>
              <a:rPr lang="en-US" sz="1700" b="0" dirty="0"/>
              <a:t> lain </a:t>
            </a:r>
            <a:r>
              <a:rPr lang="en-US" sz="1700" b="0" dirty="0" err="1"/>
              <a:t>dengan</a:t>
            </a:r>
            <a:r>
              <a:rPr lang="en-US" sz="1700" b="0" dirty="0"/>
              <a:t> </a:t>
            </a:r>
            <a:r>
              <a:rPr lang="en-US" sz="1700" b="0" dirty="0" err="1" smtClean="0"/>
              <a:t>mengoptimalkan</a:t>
            </a:r>
            <a:r>
              <a:rPr lang="en-US" sz="1700" b="0" dirty="0" smtClean="0"/>
              <a:t> </a:t>
            </a:r>
            <a:r>
              <a:rPr lang="en-US" sz="1700" b="0" dirty="0" err="1" smtClean="0"/>
              <a:t>peran</a:t>
            </a:r>
            <a:r>
              <a:rPr lang="en-US" sz="1700" b="0" dirty="0" smtClean="0"/>
              <a:t> </a:t>
            </a:r>
            <a:r>
              <a:rPr lang="en-US" sz="1700" b="0" dirty="0" err="1"/>
              <a:t>swasta</a:t>
            </a:r>
            <a:r>
              <a:rPr lang="en-US" sz="1700" b="0" dirty="0"/>
              <a:t> </a:t>
            </a:r>
            <a:r>
              <a:rPr lang="en-US" sz="1700" b="0" dirty="0" err="1"/>
              <a:t>dan</a:t>
            </a:r>
            <a:r>
              <a:rPr lang="en-US" sz="1700" b="0" dirty="0"/>
              <a:t> </a:t>
            </a:r>
            <a:r>
              <a:rPr lang="en-US" sz="1700" b="0" dirty="0" smtClean="0"/>
              <a:t>BUMD</a:t>
            </a:r>
            <a:endParaRPr lang="en-US" dirty="0"/>
          </a:p>
        </p:txBody>
      </p:sp>
      <p:sp>
        <p:nvSpPr>
          <p:cNvPr id="23" name="Up Arrow Callout 22"/>
          <p:cNvSpPr/>
          <p:nvPr/>
        </p:nvSpPr>
        <p:spPr>
          <a:xfrm>
            <a:off x="7128718" y="4042620"/>
            <a:ext cx="4477108" cy="2197173"/>
          </a:xfrm>
          <a:prstGeom prst="upArrowCallout">
            <a:avLst/>
          </a:prstGeom>
        </p:spPr>
        <p:style>
          <a:lnRef idx="1">
            <a:schemeClr val="accent6"/>
          </a:lnRef>
          <a:fillRef idx="3">
            <a:schemeClr val="accent6"/>
          </a:fillRef>
          <a:effectRef idx="2">
            <a:schemeClr val="accent6"/>
          </a:effectRef>
          <a:fontRef idx="minor">
            <a:schemeClr val="lt1"/>
          </a:fontRef>
        </p:style>
        <p:txBody>
          <a:bodyPr rtlCol="0" anchor="ctr"/>
          <a:lstStyle/>
          <a:p>
            <a:r>
              <a:rPr lang="es-ES" sz="1800" b="0" dirty="0" err="1"/>
              <a:t>Pembangunan</a:t>
            </a:r>
            <a:r>
              <a:rPr lang="es-ES" sz="1800" b="0" dirty="0"/>
              <a:t> pasar </a:t>
            </a:r>
            <a:r>
              <a:rPr lang="es-ES" sz="1800" b="0" dirty="0" err="1"/>
              <a:t>induk</a:t>
            </a:r>
            <a:r>
              <a:rPr lang="es-ES" sz="1800" b="0" dirty="0"/>
              <a:t> </a:t>
            </a:r>
            <a:r>
              <a:rPr lang="es-ES" sz="1800" b="0" dirty="0" err="1"/>
              <a:t>beras</a:t>
            </a:r>
            <a:r>
              <a:rPr lang="es-ES" sz="1800" b="0" dirty="0"/>
              <a:t> dan </a:t>
            </a:r>
            <a:r>
              <a:rPr lang="es-ES" sz="1800" b="0" dirty="0" err="1" smtClean="0"/>
              <a:t>sarana</a:t>
            </a:r>
            <a:r>
              <a:rPr lang="es-ES" sz="1800" b="0" dirty="0" smtClean="0"/>
              <a:t> </a:t>
            </a:r>
            <a:r>
              <a:rPr lang="it-IT" sz="1800" b="0" dirty="0" smtClean="0"/>
              <a:t>konektivitasnya </a:t>
            </a:r>
            <a:r>
              <a:rPr lang="it-IT" sz="1800" b="0" dirty="0"/>
              <a:t>di sentra produksi di Jawa dan </a:t>
            </a:r>
            <a:r>
              <a:rPr lang="it-IT" sz="1800" b="0" dirty="0" smtClean="0"/>
              <a:t>luar</a:t>
            </a:r>
            <a:r>
              <a:rPr lang="en-US" sz="1800" b="0" dirty="0" err="1" smtClean="0"/>
              <a:t>Jawa</a:t>
            </a:r>
            <a:r>
              <a:rPr lang="en-US" sz="1800" b="0" dirty="0"/>
              <a:t>.</a:t>
            </a:r>
            <a:endParaRPr lang="en-US" sz="1800" dirty="0"/>
          </a:p>
        </p:txBody>
      </p:sp>
    </p:spTree>
    <p:extLst>
      <p:ext uri="{BB962C8B-B14F-4D97-AF65-F5344CB8AC3E}">
        <p14:creationId xmlns="" xmlns:p14="http://schemas.microsoft.com/office/powerpoint/2010/main" val="771627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FC996AA3-710D-4402-BBB6-39FF4DFB31C9}"/>
              </a:ext>
            </a:extLst>
          </p:cNvPr>
          <p:cNvSpPr txBox="1"/>
          <p:nvPr/>
        </p:nvSpPr>
        <p:spPr>
          <a:xfrm>
            <a:off x="2207568" y="510498"/>
            <a:ext cx="6877861" cy="415588"/>
          </a:xfrm>
          <a:prstGeom prst="roundRect">
            <a:avLst>
              <a:gd name="adj" fmla="val 7195"/>
            </a:avLst>
          </a:prstGeom>
          <a:solidFill>
            <a:srgbClr val="002060"/>
          </a:solidFill>
          <a:ln w="6350" cap="flat" cmpd="sng" algn="ctr">
            <a:noFill/>
            <a:prstDash val="solid"/>
            <a:miter lim="800000"/>
          </a:ln>
          <a:effectLst/>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defPPr>
              <a:defRPr lang="en-US"/>
            </a:defPPr>
            <a:lvl1pPr marL="0" marR="0" lvl="0" indent="0" algn="ctr" defTabSz="914400" fontAlgn="auto" latinLnBrk="0">
              <a:lnSpc>
                <a:spcPct val="100000"/>
              </a:lnSpc>
              <a:spcBef>
                <a:spcPts val="0"/>
              </a:spcBef>
              <a:spcAft>
                <a:spcPts val="0"/>
              </a:spcAft>
              <a:buClrTx/>
              <a:buSzTx/>
              <a:buFontTx/>
              <a:buNone/>
              <a:tabLst/>
              <a:defRPr kumimoji="0" sz="2000" i="0" u="none" strike="noStrike" kern="0" cap="none" spc="0" normalizeH="0" baseline="0">
                <a:ln w="0"/>
                <a:solidFill>
                  <a:srgbClr val="FFFFFF"/>
                </a:solidFill>
                <a:effectLst>
                  <a:outerShdw blurRad="38100" dist="19050" dir="2700000" algn="tl" rotWithShape="0">
                    <a:prstClr val="black">
                      <a:alpha val="40000"/>
                    </a:prstClr>
                  </a:outerShdw>
                </a:effectLst>
                <a:uLnTx/>
                <a:uFillTx/>
                <a:latin typeface="Arial Narrow" pitchFamily="34"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dirty="0" smtClean="0"/>
              <a:t>USULAN TINDAKLANJUT ARAHAN PRESIDEN</a:t>
            </a:r>
            <a:endParaRPr lang="en-US" dirty="0"/>
          </a:p>
        </p:txBody>
      </p:sp>
      <p:sp>
        <p:nvSpPr>
          <p:cNvPr id="24" name="Down Arrow Callout 23"/>
          <p:cNvSpPr/>
          <p:nvPr/>
        </p:nvSpPr>
        <p:spPr>
          <a:xfrm>
            <a:off x="849028" y="1340768"/>
            <a:ext cx="9865096" cy="739801"/>
          </a:xfrm>
          <a:prstGeom prst="down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KOMUNIKASI EFEKTIF</a:t>
            </a:r>
            <a:endParaRPr lang="en-US"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Table 2"/>
          <p:cNvGraphicFramePr>
            <a:graphicFrameLocks noGrp="1"/>
          </p:cNvGraphicFramePr>
          <p:nvPr>
            <p:extLst>
              <p:ext uri="{D42A27DB-BD31-4B8C-83A1-F6EECF244321}">
                <p14:modId xmlns="" xmlns:p14="http://schemas.microsoft.com/office/powerpoint/2010/main" val="2322937914"/>
              </p:ext>
            </p:extLst>
          </p:nvPr>
        </p:nvGraphicFramePr>
        <p:xfrm>
          <a:off x="849028" y="2237116"/>
          <a:ext cx="9865096" cy="4071189"/>
        </p:xfrm>
        <a:graphic>
          <a:graphicData uri="http://schemas.openxmlformats.org/drawingml/2006/table">
            <a:tbl>
              <a:tblPr firstRow="1" bandRow="1">
                <a:tableStyleId>{69012ECD-51FC-41F1-AA8D-1B2483CD663E}</a:tableStyleId>
              </a:tblPr>
              <a:tblGrid>
                <a:gridCol w="4932548"/>
                <a:gridCol w="4932548"/>
              </a:tblGrid>
              <a:tr h="656023">
                <a:tc>
                  <a:txBody>
                    <a:bodyPr/>
                    <a:lstStyle/>
                    <a:p>
                      <a:pPr algn="ctr"/>
                      <a:r>
                        <a:rPr lang="en-US" sz="1400" dirty="0" smtClean="0"/>
                        <a:t>POKOK</a:t>
                      </a:r>
                      <a:r>
                        <a:rPr lang="en-US" sz="1400" baseline="0" dirty="0" smtClean="0"/>
                        <a:t> ARAHAN</a:t>
                      </a:r>
                      <a:endParaRPr lang="en-US" sz="1400" dirty="0"/>
                    </a:p>
                  </a:txBody>
                  <a:tcPr anchor="ctr"/>
                </a:tc>
                <a:tc>
                  <a:txBody>
                    <a:bodyPr/>
                    <a:lstStyle/>
                    <a:p>
                      <a:pPr algn="ctr"/>
                      <a:r>
                        <a:rPr lang="en-US" sz="1400" dirty="0" smtClean="0"/>
                        <a:t>USULAN TINDAKLANJUT</a:t>
                      </a:r>
                      <a:endParaRPr lang="en-US" sz="1400" dirty="0"/>
                    </a:p>
                  </a:txBody>
                  <a:tcPr anchor="ctr"/>
                </a:tc>
              </a:tr>
              <a:tr h="65602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dirty="0" err="1" smtClean="0"/>
                        <a:t>Memantau</a:t>
                      </a:r>
                      <a:r>
                        <a:rPr lang="en-US" sz="1400" dirty="0" smtClean="0"/>
                        <a:t> </a:t>
                      </a:r>
                      <a:r>
                        <a:rPr lang="en-US" sz="1400" dirty="0" err="1" smtClean="0"/>
                        <a:t>pergerakan</a:t>
                      </a:r>
                      <a:r>
                        <a:rPr lang="en-US" sz="1400" dirty="0" smtClean="0"/>
                        <a:t> </a:t>
                      </a:r>
                      <a:r>
                        <a:rPr lang="en-US" sz="1400" dirty="0" err="1" smtClean="0"/>
                        <a:t>harga</a:t>
                      </a:r>
                      <a:r>
                        <a:rPr lang="en-US" sz="1400" dirty="0" smtClean="0"/>
                        <a:t>, </a:t>
                      </a:r>
                      <a:r>
                        <a:rPr lang="en-US" sz="1400" dirty="0" err="1" smtClean="0"/>
                        <a:t>termasuk</a:t>
                      </a:r>
                      <a:r>
                        <a:rPr lang="en-US" sz="1400" dirty="0" smtClean="0"/>
                        <a:t> </a:t>
                      </a:r>
                      <a:r>
                        <a:rPr lang="en-US" sz="1400" dirty="0" err="1" smtClean="0"/>
                        <a:t>melalui</a:t>
                      </a:r>
                      <a:r>
                        <a:rPr lang="en-US" sz="1400" dirty="0" smtClean="0"/>
                        <a:t> </a:t>
                      </a:r>
                      <a:r>
                        <a:rPr lang="en-US" sz="1400" dirty="0" err="1" smtClean="0"/>
                        <a:t>pemanfaatan</a:t>
                      </a:r>
                      <a:r>
                        <a:rPr lang="en-US" sz="1400" dirty="0" smtClean="0"/>
                        <a:t> </a:t>
                      </a:r>
                      <a:r>
                        <a:rPr lang="en-US" sz="1400" dirty="0" err="1" smtClean="0"/>
                        <a:t>teknologi</a:t>
                      </a:r>
                      <a:r>
                        <a:rPr lang="en-US" sz="1400" dirty="0" smtClean="0"/>
                        <a:t> </a:t>
                      </a:r>
                      <a:r>
                        <a:rPr lang="en-US" sz="1400" dirty="0" err="1" smtClean="0"/>
                        <a:t>informasi</a:t>
                      </a:r>
                      <a:r>
                        <a:rPr lang="en-US" sz="1400" dirty="0" smtClean="0"/>
                        <a:t>, </a:t>
                      </a:r>
                      <a:r>
                        <a:rPr lang="en-US" sz="1400" dirty="0" err="1" smtClean="0"/>
                        <a:t>untuk</a:t>
                      </a:r>
                      <a:r>
                        <a:rPr lang="en-US" sz="1400" dirty="0" smtClean="0"/>
                        <a:t> </a:t>
                      </a:r>
                      <a:r>
                        <a:rPr lang="en-US" sz="1400" dirty="0" err="1" smtClean="0"/>
                        <a:t>meningkatkan</a:t>
                      </a:r>
                      <a:r>
                        <a:rPr lang="en-US" sz="1400" dirty="0" smtClean="0"/>
                        <a:t> </a:t>
                      </a:r>
                      <a:r>
                        <a:rPr lang="en-US" sz="1400" dirty="0" err="1" smtClean="0"/>
                        <a:t>ketepatan</a:t>
                      </a:r>
                      <a:r>
                        <a:rPr lang="en-US" sz="1400" dirty="0" smtClean="0"/>
                        <a:t> </a:t>
                      </a:r>
                      <a:r>
                        <a:rPr lang="en-US" sz="1400" dirty="0" err="1" smtClean="0"/>
                        <a:t>dan</a:t>
                      </a:r>
                      <a:r>
                        <a:rPr lang="en-US" sz="1400" dirty="0" smtClean="0"/>
                        <a:t> </a:t>
                      </a:r>
                      <a:r>
                        <a:rPr lang="en-US" sz="1400" dirty="0" err="1" smtClean="0"/>
                        <a:t>kecepatan</a:t>
                      </a:r>
                      <a:r>
                        <a:rPr lang="en-US" sz="1400" dirty="0" smtClean="0"/>
                        <a:t> </a:t>
                      </a:r>
                      <a:r>
                        <a:rPr lang="en-US" sz="1400" dirty="0" err="1" smtClean="0"/>
                        <a:t>respon</a:t>
                      </a:r>
                      <a:r>
                        <a:rPr lang="en-US" sz="1400" dirty="0" smtClean="0"/>
                        <a:t> </a:t>
                      </a:r>
                      <a:r>
                        <a:rPr lang="en-US" sz="1400" dirty="0" err="1" smtClean="0"/>
                        <a:t>atas</a:t>
                      </a:r>
                      <a:r>
                        <a:rPr lang="en-US" sz="1400" dirty="0" smtClean="0"/>
                        <a:t> </a:t>
                      </a:r>
                      <a:r>
                        <a:rPr lang="en-US" sz="1400" dirty="0" err="1" smtClean="0"/>
                        <a:t>perubahan</a:t>
                      </a:r>
                      <a:r>
                        <a:rPr lang="en-US" sz="1400" dirty="0" smtClean="0"/>
                        <a:t> </a:t>
                      </a:r>
                      <a:r>
                        <a:rPr lang="en-US" sz="1400" dirty="0" err="1" smtClean="0"/>
                        <a:t>harga</a:t>
                      </a:r>
                      <a:r>
                        <a:rPr lang="en-US" sz="1400" dirty="0" smtClean="0"/>
                        <a:t> </a:t>
                      </a:r>
                      <a:r>
                        <a:rPr lang="en-US" sz="1400" dirty="0" err="1" smtClean="0"/>
                        <a:t>serta</a:t>
                      </a:r>
                      <a:r>
                        <a:rPr lang="en-US" sz="1400" dirty="0" smtClean="0"/>
                        <a:t> </a:t>
                      </a:r>
                      <a:r>
                        <a:rPr lang="en-US" sz="1400" dirty="0" err="1" smtClean="0"/>
                        <a:t>untuk</a:t>
                      </a:r>
                      <a:r>
                        <a:rPr lang="en-US" sz="1400" dirty="0" smtClean="0"/>
                        <a:t> </a:t>
                      </a:r>
                      <a:r>
                        <a:rPr lang="en-US" sz="1400" dirty="0" err="1" smtClean="0"/>
                        <a:t>mengatasi</a:t>
                      </a:r>
                      <a:r>
                        <a:rPr lang="en-US" sz="1400" dirty="0" smtClean="0"/>
                        <a:t> </a:t>
                      </a:r>
                      <a:r>
                        <a:rPr lang="en-US" sz="1400" dirty="0" err="1" smtClean="0"/>
                        <a:t>informasi</a:t>
                      </a:r>
                      <a:r>
                        <a:rPr lang="en-US" sz="1400" dirty="0" smtClean="0"/>
                        <a:t> </a:t>
                      </a:r>
                      <a:r>
                        <a:rPr lang="en-US" sz="1400" dirty="0" err="1" smtClean="0"/>
                        <a:t>asimetris</a:t>
                      </a:r>
                      <a:r>
                        <a:rPr lang="en-US" sz="1400" dirty="0" smtClean="0"/>
                        <a:t> </a:t>
                      </a:r>
                    </a:p>
                    <a:p>
                      <a:endParaRPr lang="en-US" sz="1400" dirty="0">
                        <a:latin typeface="+mn-lt"/>
                      </a:endParaRPr>
                    </a:p>
                  </a:txBody>
                  <a:tcPr/>
                </a:tc>
                <a:tc>
                  <a:txBody>
                    <a:bodyPr/>
                    <a:lstStyle/>
                    <a:p>
                      <a:pPr marL="171450" indent="-171450">
                        <a:buFont typeface="Arial" panose="020B0604020202020204" pitchFamily="34" charset="0"/>
                        <a:buChar char="•"/>
                      </a:pPr>
                      <a:r>
                        <a:rPr lang="en-US" sz="1400" u="none" strike="noStrike" kern="1200" baseline="0" dirty="0" err="1" smtClean="0"/>
                        <a:t>Memperkuat</a:t>
                      </a:r>
                      <a:r>
                        <a:rPr lang="en-US" sz="1400" u="none" strike="noStrike" kern="1200" baseline="0" dirty="0" smtClean="0"/>
                        <a:t> data PIHPS yang </a:t>
                      </a:r>
                      <a:r>
                        <a:rPr lang="en-US" sz="1400" u="none" strike="noStrike" kern="1200" baseline="0" dirty="0" err="1" smtClean="0"/>
                        <a:t>terintegrasi</a:t>
                      </a:r>
                      <a:r>
                        <a:rPr lang="en-US" sz="1400" u="none" strike="noStrike" kern="1200" baseline="0" dirty="0" smtClean="0"/>
                        <a:t> </a:t>
                      </a:r>
                      <a:r>
                        <a:rPr lang="en-US" sz="1400" u="none" strike="noStrike" kern="1200" baseline="0" dirty="0" err="1" smtClean="0"/>
                        <a:t>dari</a:t>
                      </a:r>
                      <a:r>
                        <a:rPr lang="en-US" sz="1400" u="none" strike="noStrike" kern="1200" baseline="0" dirty="0" smtClean="0"/>
                        <a:t> </a:t>
                      </a:r>
                      <a:r>
                        <a:rPr lang="en-US" sz="1400" u="none" strike="noStrike" kern="1200" baseline="0" dirty="0" err="1" smtClean="0"/>
                        <a:t>konsumen</a:t>
                      </a:r>
                      <a:r>
                        <a:rPr lang="en-US" sz="1400" u="none" strike="noStrike" kern="1200" baseline="0" dirty="0" smtClean="0"/>
                        <a:t>, </a:t>
                      </a:r>
                      <a:r>
                        <a:rPr lang="en-US" sz="1400" u="none" strike="noStrike" kern="1200" baseline="0" dirty="0" err="1" smtClean="0"/>
                        <a:t>produsen</a:t>
                      </a:r>
                      <a:r>
                        <a:rPr lang="en-US" sz="1400" u="none" strike="noStrike" kern="1200" baseline="0" dirty="0" smtClean="0"/>
                        <a:t> </a:t>
                      </a:r>
                      <a:r>
                        <a:rPr lang="en-US" sz="1400" u="none" strike="noStrike" kern="1200" baseline="0" dirty="0" err="1" smtClean="0"/>
                        <a:t>dan</a:t>
                      </a:r>
                      <a:r>
                        <a:rPr lang="en-US" sz="1400" u="none" strike="noStrike" kern="1200" baseline="0" dirty="0" smtClean="0"/>
                        <a:t> </a:t>
                      </a:r>
                      <a:r>
                        <a:rPr lang="en-US" sz="1400" u="none" strike="noStrike" kern="1200" baseline="0" dirty="0" err="1" smtClean="0"/>
                        <a:t>pedagang</a:t>
                      </a:r>
                      <a:r>
                        <a:rPr lang="en-US" sz="1400" u="none" strike="noStrike" kern="1200" baseline="0" dirty="0" smtClean="0"/>
                        <a:t> </a:t>
                      </a:r>
                      <a:r>
                        <a:rPr lang="en-US" sz="1400" u="none" strike="noStrike" kern="1200" baseline="0" dirty="0" err="1" smtClean="0"/>
                        <a:t>besar</a:t>
                      </a:r>
                      <a:r>
                        <a:rPr lang="en-US" sz="1400" u="none" strike="noStrike" kern="1200" baseline="0" dirty="0" smtClean="0"/>
                        <a:t>, </a:t>
                      </a:r>
                      <a:r>
                        <a:rPr lang="en-US" sz="1400" u="none" strike="noStrike" kern="1200" baseline="0" dirty="0" err="1" smtClean="0"/>
                        <a:t>termasuk</a:t>
                      </a:r>
                      <a:r>
                        <a:rPr lang="en-US" sz="1400" u="none" strike="noStrike" kern="1200" baseline="0" dirty="0" smtClean="0"/>
                        <a:t> data </a:t>
                      </a:r>
                      <a:r>
                        <a:rPr lang="en-US" sz="1400" u="none" strike="noStrike" kern="1200" baseline="0" dirty="0" err="1" smtClean="0"/>
                        <a:t>stok</a:t>
                      </a:r>
                      <a:endParaRPr lang="en-US" sz="1400" u="none" strike="noStrike" kern="1200" baseline="0" dirty="0" smtClean="0"/>
                    </a:p>
                    <a:p>
                      <a:pPr marL="171450" indent="-171450">
                        <a:buFont typeface="Arial" panose="020B0604020202020204" pitchFamily="34" charset="0"/>
                        <a:buChar char="•"/>
                      </a:pPr>
                      <a:r>
                        <a:rPr lang="fi-FI" sz="1400" u="none" strike="noStrike" kern="1200" baseline="0" dirty="0" smtClean="0"/>
                        <a:t>Meningkatkan korelasi data PIHPS dan BPS</a:t>
                      </a:r>
                    </a:p>
                    <a:p>
                      <a:pPr marL="171450" indent="-171450">
                        <a:buFont typeface="Arial" panose="020B0604020202020204" pitchFamily="34" charset="0"/>
                        <a:buChar char="•"/>
                      </a:pPr>
                      <a:r>
                        <a:rPr lang="en-US" sz="1400" u="none" strike="noStrike" kern="1200" baseline="0" dirty="0" err="1" smtClean="0"/>
                        <a:t>Mendorong</a:t>
                      </a:r>
                      <a:r>
                        <a:rPr lang="en-US" sz="1400" u="none" strike="noStrike" kern="1200" baseline="0" dirty="0" smtClean="0"/>
                        <a:t> TPID </a:t>
                      </a:r>
                      <a:r>
                        <a:rPr lang="en-US" sz="1400" u="none" strike="noStrike" kern="1200" baseline="0" dirty="0" err="1" smtClean="0"/>
                        <a:t>dan</a:t>
                      </a:r>
                      <a:r>
                        <a:rPr lang="en-US" sz="1400" u="none" strike="noStrike" kern="1200" baseline="0" dirty="0" smtClean="0"/>
                        <a:t> </a:t>
                      </a:r>
                      <a:r>
                        <a:rPr lang="en-US" sz="1400" u="none" strike="noStrike" kern="1200" baseline="0" dirty="0" err="1" smtClean="0"/>
                        <a:t>Pemda</a:t>
                      </a:r>
                      <a:r>
                        <a:rPr lang="en-US" sz="1400" u="none" strike="noStrike" kern="1200" baseline="0" dirty="0" smtClean="0"/>
                        <a:t> </a:t>
                      </a:r>
                      <a:r>
                        <a:rPr lang="en-US" sz="1400" u="none" strike="noStrike" kern="1200" baseline="0" dirty="0" err="1" smtClean="0"/>
                        <a:t>untuk</a:t>
                      </a:r>
                      <a:r>
                        <a:rPr lang="en-US" sz="1400" u="none" strike="noStrike" kern="1200" baseline="0" dirty="0" smtClean="0"/>
                        <a:t> </a:t>
                      </a:r>
                      <a:r>
                        <a:rPr lang="en-US" sz="1400" u="none" strike="noStrike" kern="1200" baseline="0" dirty="0" err="1" smtClean="0"/>
                        <a:t>memanfaatkandata</a:t>
                      </a:r>
                      <a:r>
                        <a:rPr lang="en-US" sz="1400" u="none" strike="noStrike" kern="1200" baseline="0" dirty="0" smtClean="0"/>
                        <a:t> PIHPS </a:t>
                      </a:r>
                      <a:r>
                        <a:rPr lang="en-US" sz="1400" u="none" strike="noStrike" kern="1200" baseline="0" dirty="0" err="1" smtClean="0"/>
                        <a:t>untuk</a:t>
                      </a:r>
                      <a:r>
                        <a:rPr lang="en-US" sz="1400" u="none" strike="noStrike" kern="1200" baseline="0" dirty="0" smtClean="0"/>
                        <a:t> </a:t>
                      </a:r>
                      <a:r>
                        <a:rPr lang="en-US" sz="1400" u="none" strike="noStrike" kern="1200" baseline="0" dirty="0" err="1" smtClean="0"/>
                        <a:t>keperluan</a:t>
                      </a:r>
                      <a:r>
                        <a:rPr lang="en-US" sz="1400" u="none" strike="noStrike" kern="1200" baseline="0" dirty="0" smtClean="0"/>
                        <a:t> </a:t>
                      </a:r>
                      <a:r>
                        <a:rPr lang="en-US" sz="1400" u="none" strike="noStrike" kern="1200" baseline="0" dirty="0" err="1" smtClean="0"/>
                        <a:t>pemantauan</a:t>
                      </a:r>
                      <a:r>
                        <a:rPr lang="en-US" sz="1400" u="none" strike="noStrike" kern="1200" baseline="0" dirty="0" smtClean="0"/>
                        <a:t> </a:t>
                      </a:r>
                      <a:r>
                        <a:rPr lang="en-US" sz="1400" u="none" strike="noStrike" kern="1200" baseline="0" dirty="0" err="1" smtClean="0"/>
                        <a:t>danstabilisasi</a:t>
                      </a:r>
                      <a:r>
                        <a:rPr lang="en-US" sz="1400" u="none" strike="noStrike" kern="1200" baseline="0" dirty="0" smtClean="0"/>
                        <a:t> </a:t>
                      </a:r>
                      <a:r>
                        <a:rPr lang="en-US" sz="1400" u="none" strike="noStrike" kern="1200" baseline="0" dirty="0" err="1" smtClean="0"/>
                        <a:t>harga</a:t>
                      </a:r>
                      <a:endParaRPr lang="en-US" sz="1400" dirty="0"/>
                    </a:p>
                  </a:txBody>
                  <a:tcPr/>
                </a:tc>
              </a:tr>
              <a:tr h="656023">
                <a:tc>
                  <a:txBody>
                    <a:bodyPr/>
                    <a:lstStyle/>
                    <a:p>
                      <a:r>
                        <a:rPr lang="en-US" sz="1400" dirty="0" err="1" smtClean="0"/>
                        <a:t>Mengintensifkan</a:t>
                      </a:r>
                      <a:r>
                        <a:rPr lang="en-US" sz="1400" dirty="0" smtClean="0"/>
                        <a:t> </a:t>
                      </a:r>
                      <a:r>
                        <a:rPr lang="en-US" sz="1400" dirty="0" err="1" smtClean="0"/>
                        <a:t>pemantauan</a:t>
                      </a:r>
                      <a:r>
                        <a:rPr lang="en-US" sz="1400" dirty="0" smtClean="0"/>
                        <a:t> </a:t>
                      </a:r>
                      <a:r>
                        <a:rPr lang="en-US" sz="1400" dirty="0" err="1" smtClean="0"/>
                        <a:t>lapangan</a:t>
                      </a:r>
                      <a:r>
                        <a:rPr lang="en-US" sz="1400" dirty="0" smtClean="0"/>
                        <a:t> </a:t>
                      </a:r>
                      <a:r>
                        <a:rPr lang="en-US" sz="1400" dirty="0" err="1" smtClean="0"/>
                        <a:t>dibandingkan</a:t>
                      </a:r>
                      <a:r>
                        <a:rPr lang="en-US" sz="1400" dirty="0" smtClean="0"/>
                        <a:t> </a:t>
                      </a:r>
                      <a:r>
                        <a:rPr lang="en-US" sz="1400" dirty="0" err="1" smtClean="0"/>
                        <a:t>kegiatan</a:t>
                      </a:r>
                      <a:r>
                        <a:rPr lang="en-US" sz="1400" dirty="0" smtClean="0"/>
                        <a:t> yang </a:t>
                      </a:r>
                      <a:r>
                        <a:rPr lang="en-US" sz="1400" dirty="0" err="1" smtClean="0"/>
                        <a:t>bersifat</a:t>
                      </a:r>
                      <a:r>
                        <a:rPr lang="en-US" sz="1400" dirty="0" smtClean="0"/>
                        <a:t> administrative</a:t>
                      </a:r>
                      <a:endParaRPr lang="en-US" sz="1400" dirty="0">
                        <a:latin typeface="+mn-lt"/>
                      </a:endParaRPr>
                    </a:p>
                  </a:txBody>
                  <a:tcPr/>
                </a:tc>
                <a:tc>
                  <a:txBody>
                    <a:bodyPr/>
                    <a:lstStyle/>
                    <a:p>
                      <a:r>
                        <a:rPr lang="en-US" sz="1400" u="none" strike="noStrike" kern="1200" baseline="0" dirty="0" err="1" smtClean="0"/>
                        <a:t>Melakukan</a:t>
                      </a:r>
                      <a:r>
                        <a:rPr lang="en-US" sz="1400" u="none" strike="noStrike" kern="1200" baseline="0" dirty="0" smtClean="0"/>
                        <a:t> </a:t>
                      </a:r>
                      <a:r>
                        <a:rPr lang="en-US" sz="1400" u="none" strike="noStrike" kern="1200" baseline="0" dirty="0" err="1" smtClean="0"/>
                        <a:t>peningkatan</a:t>
                      </a:r>
                      <a:r>
                        <a:rPr lang="en-US" sz="1400" u="none" strike="noStrike" kern="1200" baseline="0" dirty="0" smtClean="0"/>
                        <a:t> </a:t>
                      </a:r>
                      <a:r>
                        <a:rPr lang="en-US" sz="1400" u="none" strike="noStrike" kern="1200" baseline="0" dirty="0" err="1" smtClean="0"/>
                        <a:t>kapasitas</a:t>
                      </a:r>
                      <a:r>
                        <a:rPr lang="en-US" sz="1400" u="none" strike="noStrike" kern="1200" baseline="0" dirty="0" smtClean="0"/>
                        <a:t> </a:t>
                      </a:r>
                      <a:r>
                        <a:rPr lang="en-US" sz="1400" u="none" strike="noStrike" kern="1200" baseline="0" dirty="0" err="1" smtClean="0"/>
                        <a:t>anggota</a:t>
                      </a:r>
                      <a:r>
                        <a:rPr lang="en-US" sz="1400" u="none" strike="noStrike" kern="1200" baseline="0" dirty="0" smtClean="0"/>
                        <a:t> TPID </a:t>
                      </a:r>
                      <a:r>
                        <a:rPr lang="en-US" sz="1400" u="none" strike="noStrike" kern="1200" baseline="0" dirty="0" err="1" smtClean="0"/>
                        <a:t>dalam</a:t>
                      </a:r>
                      <a:r>
                        <a:rPr lang="en-US" sz="1400" u="none" strike="noStrike" kern="1200" baseline="0" dirty="0" smtClean="0"/>
                        <a:t> </a:t>
                      </a:r>
                      <a:r>
                        <a:rPr lang="en-US" sz="1400" u="none" strike="noStrike" kern="1200" baseline="0" dirty="0" err="1" smtClean="0"/>
                        <a:t>melakukan</a:t>
                      </a:r>
                      <a:r>
                        <a:rPr lang="en-US" sz="1400" u="none" strike="noStrike" kern="1200" baseline="0" dirty="0" smtClean="0"/>
                        <a:t> </a:t>
                      </a:r>
                      <a:r>
                        <a:rPr lang="en-US" sz="1400" u="none" strike="noStrike" kern="1200" baseline="0" dirty="0" err="1" smtClean="0"/>
                        <a:t>pemantauan</a:t>
                      </a:r>
                      <a:r>
                        <a:rPr lang="en-US" sz="1400" u="none" strike="noStrike" kern="1200" baseline="0" dirty="0" smtClean="0"/>
                        <a:t> </a:t>
                      </a:r>
                      <a:r>
                        <a:rPr lang="en-US" sz="1400" u="none" strike="noStrike" kern="1200" baseline="0" dirty="0" err="1" smtClean="0"/>
                        <a:t>lapangan</a:t>
                      </a:r>
                      <a:endParaRPr lang="en-US" sz="1400" dirty="0"/>
                    </a:p>
                  </a:txBody>
                  <a:tcPr/>
                </a:tc>
              </a:tr>
              <a:tr h="656023">
                <a:tc>
                  <a:txBody>
                    <a:bodyPr/>
                    <a:lstStyle/>
                    <a:p>
                      <a:r>
                        <a:rPr lang="en-US" sz="1400" dirty="0" err="1" smtClean="0"/>
                        <a:t>Menjaga</a:t>
                      </a:r>
                      <a:r>
                        <a:rPr lang="en-US" sz="1400" dirty="0" smtClean="0"/>
                        <a:t> </a:t>
                      </a:r>
                      <a:r>
                        <a:rPr lang="en-US" sz="1400" dirty="0" err="1" smtClean="0"/>
                        <a:t>mekanisme</a:t>
                      </a:r>
                      <a:r>
                        <a:rPr lang="en-US" sz="1400" dirty="0" smtClean="0"/>
                        <a:t> </a:t>
                      </a:r>
                      <a:r>
                        <a:rPr lang="en-US" sz="1400" dirty="0" err="1" smtClean="0"/>
                        <a:t>pasar</a:t>
                      </a:r>
                      <a:r>
                        <a:rPr lang="en-US" sz="1400" dirty="0" smtClean="0"/>
                        <a:t> </a:t>
                      </a:r>
                      <a:r>
                        <a:rPr lang="en-US" sz="1400" dirty="0" err="1" smtClean="0"/>
                        <a:t>dengan</a:t>
                      </a:r>
                      <a:r>
                        <a:rPr lang="en-US" sz="1400" dirty="0" smtClean="0"/>
                        <a:t> </a:t>
                      </a:r>
                      <a:r>
                        <a:rPr lang="en-US" sz="1400" dirty="0" err="1" smtClean="0"/>
                        <a:t>bantuan</a:t>
                      </a:r>
                      <a:r>
                        <a:rPr lang="en-US" sz="1400" dirty="0" smtClean="0"/>
                        <a:t> </a:t>
                      </a:r>
                      <a:r>
                        <a:rPr lang="en-US" sz="1400" dirty="0" err="1" smtClean="0"/>
                        <a:t>jajaran</a:t>
                      </a:r>
                      <a:r>
                        <a:rPr lang="en-US" sz="1400" dirty="0" smtClean="0"/>
                        <a:t> </a:t>
                      </a:r>
                      <a:r>
                        <a:rPr lang="fi-FI" sz="1400" dirty="0" smtClean="0"/>
                        <a:t>kepolisian dan aparat keamanan, khususnya dalam </a:t>
                      </a:r>
                      <a:r>
                        <a:rPr lang="en-US" sz="1400" dirty="0" err="1" smtClean="0"/>
                        <a:t>mengatasi</a:t>
                      </a:r>
                      <a:r>
                        <a:rPr lang="en-US" sz="1400" dirty="0" smtClean="0"/>
                        <a:t> </a:t>
                      </a:r>
                      <a:r>
                        <a:rPr lang="en-US" sz="1400" dirty="0" err="1" smtClean="0"/>
                        <a:t>penimbunan</a:t>
                      </a:r>
                      <a:r>
                        <a:rPr lang="en-US" sz="1400" dirty="0" smtClean="0"/>
                        <a:t> </a:t>
                      </a:r>
                      <a:r>
                        <a:rPr lang="en-US" sz="1400" dirty="0" err="1" smtClean="0"/>
                        <a:t>bahan</a:t>
                      </a:r>
                      <a:r>
                        <a:rPr lang="en-US" sz="1400" dirty="0" smtClean="0"/>
                        <a:t> </a:t>
                      </a:r>
                      <a:r>
                        <a:rPr lang="en-US" sz="1400" dirty="0" err="1" smtClean="0"/>
                        <a:t>pangan</a:t>
                      </a:r>
                      <a:endParaRPr lang="en-US" sz="1400" dirty="0">
                        <a:latin typeface="+mn-lt"/>
                      </a:endParaRPr>
                    </a:p>
                  </a:txBody>
                  <a:tcPr/>
                </a:tc>
                <a:tc>
                  <a:txBody>
                    <a:bodyPr/>
                    <a:lstStyle/>
                    <a:p>
                      <a:r>
                        <a:rPr lang="en-US" sz="1400" u="none" strike="noStrike" kern="1200" baseline="0" dirty="0" err="1" smtClean="0"/>
                        <a:t>Melakukan</a:t>
                      </a:r>
                      <a:r>
                        <a:rPr lang="en-US" sz="1400" u="none" strike="noStrike" kern="1200" baseline="0" dirty="0" smtClean="0"/>
                        <a:t> </a:t>
                      </a:r>
                      <a:r>
                        <a:rPr lang="en-US" sz="1400" u="none" strike="noStrike" kern="1200" baseline="0" dirty="0" err="1" smtClean="0"/>
                        <a:t>peningkatan</a:t>
                      </a:r>
                      <a:r>
                        <a:rPr lang="en-US" sz="1400" u="none" strike="noStrike" kern="1200" baseline="0" dirty="0" smtClean="0"/>
                        <a:t> </a:t>
                      </a:r>
                      <a:r>
                        <a:rPr lang="en-US" sz="1400" u="none" strike="noStrike" kern="1200" baseline="0" dirty="0" err="1" smtClean="0"/>
                        <a:t>kapasitas</a:t>
                      </a:r>
                      <a:r>
                        <a:rPr lang="en-US" sz="1400" u="none" strike="noStrike" kern="1200" baseline="0" dirty="0" smtClean="0"/>
                        <a:t> </a:t>
                      </a:r>
                      <a:r>
                        <a:rPr lang="en-US" sz="1400" u="none" strike="noStrike" kern="1200" baseline="0" dirty="0" err="1" smtClean="0"/>
                        <a:t>anggota</a:t>
                      </a:r>
                      <a:r>
                        <a:rPr lang="en-US" sz="1400" u="none" strike="noStrike" kern="1200" baseline="0" dirty="0" smtClean="0"/>
                        <a:t> TPID </a:t>
                      </a:r>
                      <a:r>
                        <a:rPr lang="en-US" sz="1400" u="none" strike="noStrike" kern="1200" baseline="0" dirty="0" err="1" smtClean="0"/>
                        <a:t>dalam</a:t>
                      </a:r>
                      <a:r>
                        <a:rPr lang="en-US" sz="1400" u="none" strike="noStrike" kern="1200" baseline="0" dirty="0" smtClean="0"/>
                        <a:t> </a:t>
                      </a:r>
                      <a:r>
                        <a:rPr lang="en-US" sz="1400" u="none" strike="noStrike" kern="1200" baseline="0" dirty="0" err="1" smtClean="0"/>
                        <a:t>melakukan</a:t>
                      </a:r>
                      <a:r>
                        <a:rPr lang="en-US" sz="1400" u="none" strike="noStrike" kern="1200" baseline="0" dirty="0" smtClean="0"/>
                        <a:t> </a:t>
                      </a:r>
                      <a:r>
                        <a:rPr lang="en-US" sz="1400" u="none" strike="noStrike" kern="1200" baseline="0" dirty="0" err="1" smtClean="0"/>
                        <a:t>koordinasi</a:t>
                      </a:r>
                      <a:r>
                        <a:rPr lang="en-US" sz="1400" u="none" strike="noStrike" kern="1200" baseline="0" dirty="0" smtClean="0"/>
                        <a:t> </a:t>
                      </a:r>
                      <a:r>
                        <a:rPr lang="en-US" sz="1400" u="none" strike="noStrike" kern="1200" baseline="0" dirty="0" err="1" smtClean="0"/>
                        <a:t>dengan</a:t>
                      </a:r>
                      <a:r>
                        <a:rPr lang="en-US" sz="1400" u="none" strike="noStrike" kern="1200" baseline="0" dirty="0" smtClean="0"/>
                        <a:t> </a:t>
                      </a:r>
                      <a:r>
                        <a:rPr lang="en-US" sz="1400" u="none" strike="noStrike" kern="1200" baseline="0" dirty="0" err="1" smtClean="0"/>
                        <a:t>aparat</a:t>
                      </a:r>
                      <a:r>
                        <a:rPr lang="en-US" sz="1400" u="none" strike="noStrike" kern="1200" baseline="0" dirty="0" smtClean="0"/>
                        <a:t> </a:t>
                      </a:r>
                      <a:r>
                        <a:rPr lang="en-US" sz="1400" u="none" strike="noStrike" kern="1200" baseline="0" dirty="0" err="1" smtClean="0"/>
                        <a:t>penegak</a:t>
                      </a:r>
                      <a:r>
                        <a:rPr lang="en-US" sz="1400" u="none" strike="noStrike" kern="1200" baseline="0" dirty="0" smtClean="0"/>
                        <a:t> </a:t>
                      </a:r>
                      <a:r>
                        <a:rPr lang="en-US" sz="1400" u="none" strike="noStrike" kern="1200" baseline="0" dirty="0" err="1" smtClean="0"/>
                        <a:t>hukum</a:t>
                      </a:r>
                      <a:r>
                        <a:rPr lang="en-US" sz="1400" u="none" strike="noStrike" kern="1200" baseline="0" dirty="0" smtClean="0"/>
                        <a:t> </a:t>
                      </a:r>
                      <a:r>
                        <a:rPr lang="en-US" sz="1400" u="none" strike="noStrike" kern="1200" baseline="0" dirty="0" err="1" smtClean="0"/>
                        <a:t>terkait</a:t>
                      </a:r>
                      <a:r>
                        <a:rPr lang="en-US" sz="1400" u="none" strike="noStrike" kern="1200" baseline="0" dirty="0" smtClean="0"/>
                        <a:t> </a:t>
                      </a:r>
                      <a:r>
                        <a:rPr lang="en-US" sz="1400" u="none" strike="noStrike" kern="1200" baseline="0" dirty="0" err="1" smtClean="0"/>
                        <a:t>pengendalian</a:t>
                      </a:r>
                      <a:r>
                        <a:rPr lang="en-US" sz="1400" u="none" strike="noStrike" kern="1200" baseline="0" dirty="0" smtClean="0"/>
                        <a:t> </a:t>
                      </a:r>
                      <a:r>
                        <a:rPr lang="en-US" sz="1400" u="none" strike="noStrike" kern="1200" baseline="0" dirty="0" err="1" smtClean="0"/>
                        <a:t>inflasi</a:t>
                      </a:r>
                      <a:r>
                        <a:rPr lang="en-US" sz="1400" u="none" strike="noStrike" kern="1200" baseline="0" dirty="0" smtClean="0"/>
                        <a:t> </a:t>
                      </a:r>
                      <a:r>
                        <a:rPr lang="en-US" sz="1400" u="none" strike="noStrike" kern="1200" baseline="0" dirty="0" err="1" smtClean="0"/>
                        <a:t>daerah</a:t>
                      </a:r>
                      <a:endParaRPr lang="en-US" sz="1400" dirty="0"/>
                    </a:p>
                  </a:txBody>
                  <a:tcPr/>
                </a:tc>
              </a:tr>
              <a:tr h="656023">
                <a:tc gridSpan="2">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 xmlns:p14="http://schemas.microsoft.com/office/powerpoint/2010/main" val="621290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3319463" y="1881188"/>
            <a:ext cx="8872537" cy="3070225"/>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0">
              <a:solidFill>
                <a:prstClr val="white"/>
              </a:solidFill>
            </a:endParaRPr>
          </a:p>
        </p:txBody>
      </p:sp>
      <p:sp>
        <p:nvSpPr>
          <p:cNvPr id="12" name="TextBox 11"/>
          <p:cNvSpPr txBox="1"/>
          <p:nvPr/>
        </p:nvSpPr>
        <p:spPr>
          <a:xfrm>
            <a:off x="3472806" y="2960077"/>
            <a:ext cx="8719194" cy="1754326"/>
          </a:xfrm>
          <a:prstGeom prst="rect">
            <a:avLst/>
          </a:prstGeom>
          <a:noFill/>
        </p:spPr>
        <p:txBody>
          <a:bodyPr wrap="square">
            <a:spAutoFit/>
          </a:bodyPr>
          <a:lstStyle/>
          <a:p>
            <a:pPr algn="r" eaLnBrk="1" fontAlgn="auto" hangingPunct="1">
              <a:spcBef>
                <a:spcPts val="0"/>
              </a:spcBef>
              <a:spcAft>
                <a:spcPts val="0"/>
              </a:spcAft>
              <a:defRPr/>
            </a:pPr>
            <a:r>
              <a:rPr lang="en-US" sz="3600" dirty="0" smtClean="0">
                <a:solidFill>
                  <a:prstClr val="white"/>
                </a:solidFill>
                <a:effectLst>
                  <a:outerShdw blurRad="38100" dist="38100" dir="2700000" algn="tl">
                    <a:srgbClr val="000000">
                      <a:alpha val="43137"/>
                    </a:srgbClr>
                  </a:outerShdw>
                </a:effectLst>
                <a:latin typeface="Calibri"/>
                <a:cs typeface="Arial" panose="020B0604020202020204" pitchFamily="34" charset="0"/>
              </a:rPr>
              <a:t>REVIEW EVALUASI DAN PELAPORAN KINERJA </a:t>
            </a:r>
          </a:p>
          <a:p>
            <a:pPr algn="r" eaLnBrk="1" fontAlgn="auto" hangingPunct="1">
              <a:spcBef>
                <a:spcPts val="0"/>
              </a:spcBef>
              <a:spcAft>
                <a:spcPts val="0"/>
              </a:spcAft>
              <a:defRPr/>
            </a:pPr>
            <a:r>
              <a:rPr lang="en-US" sz="3600" dirty="0" smtClean="0">
                <a:solidFill>
                  <a:prstClr val="white"/>
                </a:solidFill>
                <a:effectLst>
                  <a:outerShdw blurRad="38100" dist="38100" dir="2700000" algn="tl">
                    <a:srgbClr val="000000">
                      <a:alpha val="43137"/>
                    </a:srgbClr>
                  </a:outerShdw>
                </a:effectLst>
                <a:latin typeface="Calibri"/>
                <a:cs typeface="Arial" panose="020B0604020202020204" pitchFamily="34" charset="0"/>
              </a:rPr>
              <a:t>TPID 2017 (AWARD 2018)</a:t>
            </a:r>
          </a:p>
          <a:p>
            <a:pPr algn="r" eaLnBrk="1" fontAlgn="auto" hangingPunct="1">
              <a:spcBef>
                <a:spcPts val="0"/>
              </a:spcBef>
              <a:spcAft>
                <a:spcPts val="0"/>
              </a:spcAft>
              <a:defRPr/>
            </a:pPr>
            <a:r>
              <a:rPr lang="en-US" sz="3600" dirty="0" smtClean="0">
                <a:solidFill>
                  <a:prstClr val="white"/>
                </a:solidFill>
                <a:effectLst>
                  <a:outerShdw blurRad="38100" dist="38100" dir="2700000" algn="tl">
                    <a:srgbClr val="000000">
                      <a:alpha val="43137"/>
                    </a:srgbClr>
                  </a:outerShdw>
                </a:effectLst>
                <a:latin typeface="Calibri"/>
                <a:cs typeface="Arial" panose="020B0604020202020204" pitchFamily="34" charset="0"/>
              </a:rPr>
              <a:t> </a:t>
            </a:r>
            <a:endParaRPr lang="en-US" sz="3600" dirty="0">
              <a:solidFill>
                <a:prstClr val="white"/>
              </a:solidFill>
              <a:effectLst>
                <a:outerShdw blurRad="38100" dist="38100" dir="2700000" algn="tl">
                  <a:srgbClr val="000000">
                    <a:alpha val="43137"/>
                  </a:srgbClr>
                </a:outerShdw>
              </a:effectLst>
              <a:latin typeface="Calibri"/>
              <a:cs typeface="Arial" panose="020B0604020202020204" pitchFamily="34" charset="0"/>
            </a:endParaRPr>
          </a:p>
        </p:txBody>
      </p:sp>
    </p:spTree>
    <p:extLst>
      <p:ext uri="{BB962C8B-B14F-4D97-AF65-F5344CB8AC3E}">
        <p14:creationId xmlns="" xmlns:p14="http://schemas.microsoft.com/office/powerpoint/2010/main" val="320305324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spcBef>
                <a:spcPts val="0"/>
              </a:spcBef>
              <a:spcAft>
                <a:spcPts val="0"/>
              </a:spcAft>
              <a:defRPr/>
            </a:pPr>
            <a:fld id="{1788F9A8-60FC-4180-9B19-F29A681B51EF}" type="slidenum">
              <a:rPr lang="en-US" b="0" smtClean="0">
                <a:solidFill>
                  <a:srgbClr val="000000"/>
                </a:solidFill>
                <a:latin typeface="Calibri"/>
              </a:rPr>
              <a:pPr fontAlgn="auto">
                <a:spcBef>
                  <a:spcPts val="0"/>
                </a:spcBef>
                <a:spcAft>
                  <a:spcPts val="0"/>
                </a:spcAft>
                <a:defRPr/>
              </a:pPr>
              <a:t>26</a:t>
            </a:fld>
            <a:endParaRPr lang="en-US" b="0">
              <a:solidFill>
                <a:srgbClr val="000000"/>
              </a:solidFill>
              <a:latin typeface="Calibri"/>
            </a:endParaRPr>
          </a:p>
        </p:txBody>
      </p:sp>
      <p:sp>
        <p:nvSpPr>
          <p:cNvPr id="5" name="Title 1">
            <a:extLst>
              <a:ext uri="{FF2B5EF4-FFF2-40B4-BE49-F238E27FC236}">
                <a16:creationId xmlns:a16="http://schemas.microsoft.com/office/drawing/2014/main" xmlns="" id="{5757C4A7-FFAA-4449-8763-499884591EE4}"/>
              </a:ext>
            </a:extLst>
          </p:cNvPr>
          <p:cNvSpPr txBox="1">
            <a:spLocks/>
          </p:cNvSpPr>
          <p:nvPr/>
        </p:nvSpPr>
        <p:spPr>
          <a:xfrm>
            <a:off x="948675" y="-55410"/>
            <a:ext cx="11763796" cy="72938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sz="3000" dirty="0" err="1">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Partisipasi</a:t>
            </a: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a:t>
            </a:r>
            <a:r>
              <a:rPr lang="en-US" sz="3000" dirty="0" err="1">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dalam</a:t>
            </a: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a:t>
            </a:r>
            <a:r>
              <a:rPr lang="en-US" sz="3000" dirty="0" err="1">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EVAluasi</a:t>
            </a: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a:t>
            </a:r>
            <a:r>
              <a:rPr lang="en-US" sz="3000" dirty="0" err="1">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kinerja</a:t>
            </a: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TPID 2017</a:t>
            </a:r>
            <a:r>
              <a:rPr lang="id-ID"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a:t>
            </a:r>
          </a:p>
        </p:txBody>
      </p:sp>
      <p:sp>
        <p:nvSpPr>
          <p:cNvPr id="6" name="TextBox 5">
            <a:extLst>
              <a:ext uri="{FF2B5EF4-FFF2-40B4-BE49-F238E27FC236}">
                <a16:creationId xmlns:a16="http://schemas.microsoft.com/office/drawing/2014/main" xmlns="" id="{66F6D078-E13A-4E4E-A024-8793DE2168FD}"/>
              </a:ext>
            </a:extLst>
          </p:cNvPr>
          <p:cNvSpPr txBox="1"/>
          <p:nvPr/>
        </p:nvSpPr>
        <p:spPr>
          <a:xfrm>
            <a:off x="0" y="628950"/>
            <a:ext cx="12171793" cy="1400383"/>
          </a:xfrm>
          <a:prstGeom prst="rect">
            <a:avLst/>
          </a:prstGeom>
          <a:noFill/>
        </p:spPr>
        <p:txBody>
          <a:bodyPr wrap="square" rtlCol="0">
            <a:spAutoFit/>
          </a:bodyPr>
          <a:lstStyle/>
          <a:p>
            <a:pPr marL="285750" indent="-285750" algn="just" eaLnBrk="1" fontAlgn="auto" hangingPunct="1">
              <a:spcBef>
                <a:spcPts val="600"/>
              </a:spcBef>
              <a:spcAft>
                <a:spcPts val="0"/>
              </a:spcAft>
              <a:buFont typeface="Arial" panose="020B0604020202020204" pitchFamily="34" charset="0"/>
              <a:buChar char="•"/>
              <a:defRPr/>
            </a:pP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Tingkat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partisipasi</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wilayah</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Jawa</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-Bali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dalam</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menyampaikan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laporan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TPID paling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tinggi</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(61,1%)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sedangkan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paling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rendah</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di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wilayah</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Nusa Tenggara, Maluku, dan Papua (26,43%).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Begitu</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pula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penyampaian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dokumen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inovasi</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program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unggulan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/OPS</a:t>
            </a:r>
          </a:p>
          <a:p>
            <a:pPr marL="285750" indent="-285750" algn="just" eaLnBrk="1" fontAlgn="auto" hangingPunct="1">
              <a:spcBef>
                <a:spcPts val="600"/>
              </a:spcBef>
              <a:spcAft>
                <a:spcPts val="0"/>
              </a:spcAft>
              <a:buFont typeface="Arial" panose="020B0604020202020204" pitchFamily="34" charset="0"/>
              <a:buChar char="•"/>
              <a:defRPr/>
            </a:pP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Dari 82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kab</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kota</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IHK,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ada</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26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daerah</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atau</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32,1% yang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tidak</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menyampaikan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laporan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baik</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dokumen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atau</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OPS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urutan</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wilayah</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tertinggi</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yaitu</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Jawa</a:t>
            </a:r>
            <a:r>
              <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Bali (9,9%), Nusra Mapua (8,6%), Sulawesi (7,4%), dan Sumatera (6,2</a:t>
            </a:r>
            <a:r>
              <a:rPr lang="en-US" b="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8AAAB08C-F5F4-43AE-A4B7-2D1E12215C16}"/>
              </a:ext>
            </a:extLst>
          </p:cNvPr>
          <p:cNvSpPr txBox="1"/>
          <p:nvPr/>
        </p:nvSpPr>
        <p:spPr>
          <a:xfrm>
            <a:off x="189446" y="6232996"/>
            <a:ext cx="9122703" cy="646331"/>
          </a:xfrm>
          <a:prstGeom prst="rect">
            <a:avLst/>
          </a:prstGeom>
          <a:noFill/>
        </p:spPr>
        <p:txBody>
          <a:bodyPr wrap="square" rtlCol="0">
            <a:spAutoFit/>
          </a:bodyPr>
          <a:lstStyle/>
          <a:p>
            <a:pPr eaLnBrk="1" fontAlgn="auto" hangingPunct="1">
              <a:spcBef>
                <a:spcPts val="0"/>
              </a:spcBef>
              <a:spcAft>
                <a:spcPts val="0"/>
              </a:spcAft>
              <a:defRPr/>
            </a:pPr>
            <a:r>
              <a:rPr lang="en-US" sz="1200" b="0" dirty="0" err="1">
                <a:solidFill>
                  <a:srgbClr val="000000"/>
                </a:solidFill>
                <a:latin typeface="Calibri"/>
              </a:rPr>
              <a:t>Ket</a:t>
            </a:r>
            <a:r>
              <a:rPr lang="en-US" sz="1200" b="0" dirty="0">
                <a:solidFill>
                  <a:srgbClr val="000000"/>
                </a:solidFill>
                <a:latin typeface="Calibri"/>
              </a:rPr>
              <a:t>: </a:t>
            </a:r>
          </a:p>
          <a:p>
            <a:pPr eaLnBrk="1" fontAlgn="auto" hangingPunct="1">
              <a:spcBef>
                <a:spcPts val="0"/>
              </a:spcBef>
              <a:spcAft>
                <a:spcPts val="0"/>
              </a:spcAft>
              <a:defRPr/>
            </a:pPr>
            <a:r>
              <a:rPr lang="en-US" sz="1200" b="0" dirty="0">
                <a:solidFill>
                  <a:srgbClr val="000000"/>
                </a:solidFill>
                <a:latin typeface="Calibri"/>
              </a:rPr>
              <a:t>*) </a:t>
            </a:r>
            <a:r>
              <a:rPr lang="en-US" sz="1200" b="0" dirty="0" err="1">
                <a:solidFill>
                  <a:srgbClr val="000000"/>
                </a:solidFill>
                <a:latin typeface="Calibri"/>
              </a:rPr>
              <a:t>Dokumen</a:t>
            </a:r>
            <a:r>
              <a:rPr lang="en-US" sz="1200" b="0" dirty="0">
                <a:solidFill>
                  <a:srgbClr val="000000"/>
                </a:solidFill>
                <a:latin typeface="Calibri"/>
              </a:rPr>
              <a:t> </a:t>
            </a:r>
            <a:r>
              <a:rPr lang="en-US" sz="1200" b="0" dirty="0" err="1">
                <a:solidFill>
                  <a:srgbClr val="000000"/>
                </a:solidFill>
                <a:latin typeface="Calibri"/>
              </a:rPr>
              <a:t>merupakan</a:t>
            </a:r>
            <a:r>
              <a:rPr lang="en-US" sz="1200" b="0" dirty="0">
                <a:solidFill>
                  <a:srgbClr val="000000"/>
                </a:solidFill>
                <a:latin typeface="Calibri"/>
              </a:rPr>
              <a:t> </a:t>
            </a:r>
            <a:r>
              <a:rPr lang="en-US" sz="1200" b="0" dirty="0" err="1">
                <a:solidFill>
                  <a:srgbClr val="000000"/>
                </a:solidFill>
                <a:latin typeface="Calibri"/>
              </a:rPr>
              <a:t>laporan</a:t>
            </a:r>
            <a:r>
              <a:rPr lang="en-US" sz="1200" b="0" dirty="0">
                <a:solidFill>
                  <a:srgbClr val="000000"/>
                </a:solidFill>
                <a:latin typeface="Calibri"/>
              </a:rPr>
              <a:t> </a:t>
            </a:r>
            <a:r>
              <a:rPr lang="en-US" sz="1200" b="0" dirty="0" err="1">
                <a:solidFill>
                  <a:srgbClr val="000000"/>
                </a:solidFill>
                <a:latin typeface="Calibri"/>
              </a:rPr>
              <a:t>terkait</a:t>
            </a:r>
            <a:r>
              <a:rPr lang="en-US" sz="1200" b="0" dirty="0">
                <a:solidFill>
                  <a:srgbClr val="000000"/>
                </a:solidFill>
                <a:latin typeface="Calibri"/>
              </a:rPr>
              <a:t> </a:t>
            </a:r>
            <a:r>
              <a:rPr lang="en-US" sz="1200" b="0" dirty="0" err="1">
                <a:solidFill>
                  <a:srgbClr val="000000"/>
                </a:solidFill>
                <a:latin typeface="Calibri"/>
              </a:rPr>
              <a:t>komponen</a:t>
            </a:r>
            <a:r>
              <a:rPr lang="en-US" sz="1200" b="0" dirty="0">
                <a:solidFill>
                  <a:srgbClr val="000000"/>
                </a:solidFill>
                <a:latin typeface="Calibri"/>
              </a:rPr>
              <a:t> </a:t>
            </a:r>
            <a:r>
              <a:rPr lang="en-US" sz="1200" b="0" dirty="0" err="1">
                <a:solidFill>
                  <a:srgbClr val="000000"/>
                </a:solidFill>
                <a:latin typeface="Calibri"/>
              </a:rPr>
              <a:t>kooordinasi</a:t>
            </a:r>
            <a:r>
              <a:rPr lang="en-US" sz="1200" b="0" dirty="0">
                <a:solidFill>
                  <a:srgbClr val="000000"/>
                </a:solidFill>
                <a:latin typeface="Calibri"/>
              </a:rPr>
              <a:t>, </a:t>
            </a:r>
            <a:r>
              <a:rPr lang="en-US" sz="1200" b="0" dirty="0" err="1">
                <a:solidFill>
                  <a:srgbClr val="000000"/>
                </a:solidFill>
                <a:latin typeface="Calibri"/>
              </a:rPr>
              <a:t>rekomendasi</a:t>
            </a:r>
            <a:r>
              <a:rPr lang="en-US" sz="1200" b="0" dirty="0">
                <a:solidFill>
                  <a:srgbClr val="000000"/>
                </a:solidFill>
                <a:latin typeface="Calibri"/>
              </a:rPr>
              <a:t> </a:t>
            </a:r>
            <a:r>
              <a:rPr lang="en-US" sz="1200" b="0" dirty="0" err="1">
                <a:solidFill>
                  <a:srgbClr val="000000"/>
                </a:solidFill>
                <a:latin typeface="Calibri"/>
              </a:rPr>
              <a:t>kebijakan</a:t>
            </a:r>
            <a:r>
              <a:rPr lang="en-US" sz="1200" b="0" dirty="0">
                <a:solidFill>
                  <a:srgbClr val="000000"/>
                </a:solidFill>
                <a:latin typeface="Calibri"/>
              </a:rPr>
              <a:t>, dan </a:t>
            </a:r>
            <a:r>
              <a:rPr lang="en-US" sz="1200" b="0" dirty="0" err="1">
                <a:solidFill>
                  <a:srgbClr val="000000"/>
                </a:solidFill>
                <a:latin typeface="Calibri"/>
              </a:rPr>
              <a:t>akuntabilitas</a:t>
            </a:r>
            <a:r>
              <a:rPr lang="en-US" sz="1200" b="0" dirty="0">
                <a:solidFill>
                  <a:srgbClr val="000000"/>
                </a:solidFill>
                <a:latin typeface="Calibri"/>
              </a:rPr>
              <a:t> </a:t>
            </a:r>
          </a:p>
          <a:p>
            <a:pPr eaLnBrk="1" fontAlgn="auto" hangingPunct="1">
              <a:spcBef>
                <a:spcPts val="0"/>
              </a:spcBef>
              <a:spcAft>
                <a:spcPts val="0"/>
              </a:spcAft>
              <a:defRPr/>
            </a:pPr>
            <a:r>
              <a:rPr lang="en-US" sz="1200" b="0" dirty="0">
                <a:solidFill>
                  <a:srgbClr val="000000"/>
                </a:solidFill>
                <a:latin typeface="Calibri"/>
              </a:rPr>
              <a:t>**) OPS </a:t>
            </a:r>
            <a:r>
              <a:rPr lang="en-US" sz="1200" b="0" dirty="0" err="1">
                <a:solidFill>
                  <a:srgbClr val="000000"/>
                </a:solidFill>
                <a:latin typeface="Calibri"/>
              </a:rPr>
              <a:t>merupakan</a:t>
            </a:r>
            <a:r>
              <a:rPr lang="en-US" sz="1200" b="0" dirty="0">
                <a:solidFill>
                  <a:srgbClr val="000000"/>
                </a:solidFill>
                <a:latin typeface="Calibri"/>
              </a:rPr>
              <a:t> </a:t>
            </a:r>
            <a:r>
              <a:rPr lang="en-US" sz="1200" b="0" dirty="0" err="1">
                <a:solidFill>
                  <a:srgbClr val="000000"/>
                </a:solidFill>
                <a:latin typeface="Calibri"/>
              </a:rPr>
              <a:t>laporan</a:t>
            </a:r>
            <a:r>
              <a:rPr lang="en-US" sz="1200" b="0" dirty="0">
                <a:solidFill>
                  <a:srgbClr val="000000"/>
                </a:solidFill>
                <a:latin typeface="Calibri"/>
              </a:rPr>
              <a:t> </a:t>
            </a:r>
            <a:r>
              <a:rPr lang="en-US" sz="1200" b="0" dirty="0" err="1">
                <a:solidFill>
                  <a:srgbClr val="000000"/>
                </a:solidFill>
                <a:latin typeface="Calibri"/>
              </a:rPr>
              <a:t>terkait</a:t>
            </a:r>
            <a:r>
              <a:rPr lang="en-US" sz="1200" b="0" dirty="0">
                <a:solidFill>
                  <a:srgbClr val="000000"/>
                </a:solidFill>
                <a:latin typeface="Calibri"/>
              </a:rPr>
              <a:t> </a:t>
            </a:r>
            <a:r>
              <a:rPr lang="en-US" sz="1200" b="0" dirty="0" err="1">
                <a:solidFill>
                  <a:srgbClr val="000000"/>
                </a:solidFill>
                <a:latin typeface="Calibri"/>
              </a:rPr>
              <a:t>komponen</a:t>
            </a:r>
            <a:r>
              <a:rPr lang="en-US" sz="1200" b="0" dirty="0">
                <a:solidFill>
                  <a:srgbClr val="000000"/>
                </a:solidFill>
                <a:latin typeface="Calibri"/>
              </a:rPr>
              <a:t> </a:t>
            </a:r>
            <a:r>
              <a:rPr lang="en-US" sz="1200" b="0" dirty="0" err="1">
                <a:solidFill>
                  <a:srgbClr val="000000"/>
                </a:solidFill>
                <a:latin typeface="Calibri"/>
              </a:rPr>
              <a:t>inovasi</a:t>
            </a:r>
            <a:r>
              <a:rPr lang="en-US" sz="1200" b="0" dirty="0">
                <a:solidFill>
                  <a:srgbClr val="000000"/>
                </a:solidFill>
                <a:latin typeface="Calibri"/>
              </a:rPr>
              <a:t> program </a:t>
            </a:r>
            <a:r>
              <a:rPr lang="en-US" sz="1200" b="0" dirty="0" err="1">
                <a:solidFill>
                  <a:srgbClr val="000000"/>
                </a:solidFill>
                <a:latin typeface="Calibri"/>
              </a:rPr>
              <a:t>unggulan</a:t>
            </a:r>
            <a:endParaRPr lang="en-US" sz="1200" b="0" dirty="0">
              <a:solidFill>
                <a:srgbClr val="000000"/>
              </a:solidFill>
              <a:latin typeface="Calibri"/>
            </a:endParaRPr>
          </a:p>
        </p:txBody>
      </p:sp>
      <p:graphicFrame>
        <p:nvGraphicFramePr>
          <p:cNvPr id="8" name="Content Placeholder 11"/>
          <p:cNvGraphicFramePr>
            <a:graphicFrameLocks/>
          </p:cNvGraphicFramePr>
          <p:nvPr>
            <p:extLst/>
          </p:nvPr>
        </p:nvGraphicFramePr>
        <p:xfrm>
          <a:off x="1089146" y="2590800"/>
          <a:ext cx="9312149" cy="379491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125097" y="6417661"/>
            <a:ext cx="1965087" cy="276999"/>
          </a:xfrm>
          <a:prstGeom prst="rect">
            <a:avLst/>
          </a:prstGeom>
          <a:noFill/>
        </p:spPr>
        <p:txBody>
          <a:bodyPr wrap="square" rtlCol="0">
            <a:spAutoFit/>
          </a:bodyPr>
          <a:lstStyle/>
          <a:p>
            <a:r>
              <a:rPr lang="en-US" sz="1200" i="1" dirty="0" err="1" smtClean="0">
                <a:solidFill>
                  <a:srgbClr val="000000"/>
                </a:solidFill>
              </a:rPr>
              <a:t>Sumber</a:t>
            </a:r>
            <a:r>
              <a:rPr lang="en-US" sz="1200" i="1" dirty="0" smtClean="0">
                <a:solidFill>
                  <a:srgbClr val="000000"/>
                </a:solidFill>
              </a:rPr>
              <a:t>: </a:t>
            </a:r>
            <a:r>
              <a:rPr lang="en-US" sz="1200" i="1" dirty="0" err="1" smtClean="0">
                <a:solidFill>
                  <a:srgbClr val="000000"/>
                </a:solidFill>
              </a:rPr>
              <a:t>Sekretariat</a:t>
            </a:r>
            <a:r>
              <a:rPr lang="en-US" sz="1200" i="1" dirty="0" smtClean="0">
                <a:solidFill>
                  <a:srgbClr val="000000"/>
                </a:solidFill>
              </a:rPr>
              <a:t> TPIP</a:t>
            </a:r>
            <a:endParaRPr lang="en-US" sz="1200" i="1" dirty="0">
              <a:solidFill>
                <a:srgbClr val="000000"/>
              </a:solidFill>
            </a:endParaRPr>
          </a:p>
        </p:txBody>
      </p:sp>
    </p:spTree>
    <p:extLst>
      <p:ext uri="{BB962C8B-B14F-4D97-AF65-F5344CB8AC3E}">
        <p14:creationId xmlns="" xmlns:p14="http://schemas.microsoft.com/office/powerpoint/2010/main" val="75968124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a:xfrm>
            <a:off x="1559496" y="132470"/>
            <a:ext cx="8183651" cy="553998"/>
          </a:xfrm>
          <a:prstGeom prst="rect">
            <a:avLst/>
          </a:prstGeom>
        </p:spPr>
        <p:txBody>
          <a:bodyPr wrap="none">
            <a:spAutoFit/>
          </a:bodyPr>
          <a:lstStyle/>
          <a:p>
            <a:pPr eaLnBrk="1" fontAlgn="auto" hangingPunct="1">
              <a:spcAft>
                <a:spcPts val="0"/>
              </a:spcAft>
              <a:defRPr/>
            </a:pP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E</a:t>
            </a:r>
            <a:r>
              <a:rPr lang="id-ID"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VALUASI KINERJA TPID 2017 (</a:t>
            </a:r>
            <a:r>
              <a:rPr lang="id-ID" sz="3000" i="1"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AWARD 2018</a:t>
            </a:r>
            <a:r>
              <a:rPr lang="id-ID"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a:t>
            </a:r>
            <a:endParaRPr lang="en-IN"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endParaRPr>
          </a:p>
        </p:txBody>
      </p:sp>
      <p:sp>
        <p:nvSpPr>
          <p:cNvPr id="58" name="TextBox 6"/>
          <p:cNvSpPr txBox="1">
            <a:spLocks noChangeArrowheads="1"/>
          </p:cNvSpPr>
          <p:nvPr/>
        </p:nvSpPr>
        <p:spPr bwMode="auto">
          <a:xfrm>
            <a:off x="6677907" y="4978855"/>
            <a:ext cx="461863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auto" hangingPunct="1">
              <a:spcBef>
                <a:spcPts val="0"/>
              </a:spcBef>
              <a:spcAft>
                <a:spcPts val="0"/>
              </a:spcAft>
              <a:defRPr/>
            </a:pPr>
            <a:r>
              <a:rPr lang="id-ID" altLang="en-US" sz="2000" dirty="0">
                <a:solidFill>
                  <a:srgbClr val="FFC000"/>
                </a:solidFill>
                <a:effectLst>
                  <a:outerShdw blurRad="38100" dist="38100" dir="2700000" algn="tl">
                    <a:srgbClr val="000000">
                      <a:alpha val="43137"/>
                    </a:srgbClr>
                  </a:outerShdw>
                </a:effectLst>
                <a:latin typeface="Cambria" pitchFamily="18" charset="0"/>
              </a:rPr>
              <a:t>KELOMPOK NON IHK</a:t>
            </a:r>
          </a:p>
          <a:p>
            <a:pPr algn="ctr" eaLnBrk="1" fontAlgn="auto" hangingPunct="1">
              <a:spcBef>
                <a:spcPts val="0"/>
              </a:spcBef>
              <a:spcAft>
                <a:spcPts val="0"/>
              </a:spcAft>
              <a:defRPr/>
            </a:pPr>
            <a:r>
              <a:rPr lang="id-ID" altLang="en-US" sz="2000" dirty="0">
                <a:solidFill>
                  <a:srgbClr val="FFC000"/>
                </a:solidFill>
                <a:effectLst>
                  <a:outerShdw blurRad="38100" dist="38100" dir="2700000" algn="tl">
                    <a:srgbClr val="000000">
                      <a:alpha val="43137"/>
                    </a:srgbClr>
                  </a:outerShdw>
                </a:effectLst>
                <a:latin typeface="Cambria" pitchFamily="18" charset="0"/>
              </a:rPr>
              <a:t>kategori </a:t>
            </a:r>
            <a:r>
              <a:rPr lang="fi-FI" altLang="en-US" sz="2000" dirty="0">
                <a:solidFill>
                  <a:srgbClr val="FFC000"/>
                </a:solidFill>
                <a:effectLst>
                  <a:outerShdw blurRad="38100" dist="38100" dir="2700000" algn="tl">
                    <a:srgbClr val="000000">
                      <a:alpha val="43137"/>
                    </a:srgbClr>
                  </a:outerShdw>
                </a:effectLst>
                <a:latin typeface="Cambria" pitchFamily="18" charset="0"/>
              </a:rPr>
              <a:t>TPID</a:t>
            </a:r>
            <a:r>
              <a:rPr lang="id-ID" altLang="en-US" sz="2000" dirty="0">
                <a:solidFill>
                  <a:srgbClr val="FFC000"/>
                </a:solidFill>
                <a:effectLst>
                  <a:outerShdw blurRad="38100" dist="38100" dir="2700000" algn="tl">
                    <a:srgbClr val="000000">
                      <a:alpha val="43137"/>
                    </a:srgbClr>
                  </a:outerShdw>
                </a:effectLst>
                <a:latin typeface="Cambria" pitchFamily="18" charset="0"/>
              </a:rPr>
              <a:t> Kab/Kota berprestasi</a:t>
            </a:r>
          </a:p>
        </p:txBody>
      </p:sp>
      <p:pic>
        <p:nvPicPr>
          <p:cNvPr id="59" name="Picture 58">
            <a:extLst>
              <a:ext uri="{FF2B5EF4-FFF2-40B4-BE49-F238E27FC236}">
                <a16:creationId xmlns:a16="http://schemas.microsoft.com/office/drawing/2014/main" xmlns="" id="{8D08E4AE-1577-465E-A6E4-A11179AFD87C}"/>
              </a:ext>
            </a:extLst>
          </p:cNvPr>
          <p:cNvPicPr>
            <a:picLocks noChangeAspect="1"/>
          </p:cNvPicPr>
          <p:nvPr/>
        </p:nvPicPr>
        <p:blipFill>
          <a:blip r:embed="rId2"/>
          <a:stretch>
            <a:fillRect/>
          </a:stretch>
        </p:blipFill>
        <p:spPr>
          <a:xfrm>
            <a:off x="6569217" y="844694"/>
            <a:ext cx="5286505" cy="3817708"/>
          </a:xfrm>
          <a:prstGeom prst="rect">
            <a:avLst/>
          </a:prstGeom>
        </p:spPr>
      </p:pic>
      <p:pic>
        <p:nvPicPr>
          <p:cNvPr id="60" name="Picture 59">
            <a:extLst>
              <a:ext uri="{FF2B5EF4-FFF2-40B4-BE49-F238E27FC236}">
                <a16:creationId xmlns:a16="http://schemas.microsoft.com/office/drawing/2014/main" xmlns="" id="{2EC7B132-3884-4E59-81FB-3F4F04D5621F}"/>
              </a:ext>
            </a:extLst>
          </p:cNvPr>
          <p:cNvPicPr>
            <a:picLocks noChangeAspect="1"/>
          </p:cNvPicPr>
          <p:nvPr/>
        </p:nvPicPr>
        <p:blipFill>
          <a:blip r:embed="rId3"/>
          <a:stretch>
            <a:fillRect/>
          </a:stretch>
        </p:blipFill>
        <p:spPr>
          <a:xfrm>
            <a:off x="560649" y="844694"/>
            <a:ext cx="5525508" cy="3911488"/>
          </a:xfrm>
          <a:prstGeom prst="rect">
            <a:avLst/>
          </a:prstGeom>
        </p:spPr>
      </p:pic>
      <p:sp>
        <p:nvSpPr>
          <p:cNvPr id="61" name="TextBox 6">
            <a:extLst>
              <a:ext uri="{FF2B5EF4-FFF2-40B4-BE49-F238E27FC236}">
                <a16:creationId xmlns:a16="http://schemas.microsoft.com/office/drawing/2014/main" xmlns="" id="{EEFA7FAE-DCE2-4AC1-9AEF-DD61D74FBEA6}"/>
              </a:ext>
            </a:extLst>
          </p:cNvPr>
          <p:cNvSpPr txBox="1">
            <a:spLocks noChangeArrowheads="1"/>
          </p:cNvSpPr>
          <p:nvPr/>
        </p:nvSpPr>
        <p:spPr bwMode="auto">
          <a:xfrm>
            <a:off x="199058" y="4978855"/>
            <a:ext cx="59816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88938">
              <a:defRPr sz="11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388938"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auto" hangingPunct="1">
              <a:spcBef>
                <a:spcPts val="0"/>
              </a:spcBef>
              <a:spcAft>
                <a:spcPts val="0"/>
              </a:spcAft>
              <a:defRPr/>
            </a:pPr>
            <a:r>
              <a:rPr lang="id-ID" altLang="en-US" sz="2000" dirty="0">
                <a:solidFill>
                  <a:srgbClr val="0015B6"/>
                </a:solidFill>
                <a:effectLst>
                  <a:outerShdw blurRad="38100" dist="38100" dir="2700000" algn="tl">
                    <a:srgbClr val="000000">
                      <a:alpha val="43137"/>
                    </a:srgbClr>
                  </a:outerShdw>
                </a:effectLst>
                <a:latin typeface="Cambria" pitchFamily="18" charset="0"/>
              </a:rPr>
              <a:t>KELOMPOK IHK</a:t>
            </a:r>
          </a:p>
          <a:p>
            <a:pPr algn="ctr" eaLnBrk="1" fontAlgn="auto" hangingPunct="1">
              <a:spcBef>
                <a:spcPts val="0"/>
              </a:spcBef>
              <a:spcAft>
                <a:spcPts val="0"/>
              </a:spcAft>
              <a:defRPr/>
            </a:pPr>
            <a:r>
              <a:rPr lang="id-ID" altLang="en-US" sz="2000" dirty="0">
                <a:solidFill>
                  <a:srgbClr val="0015B6"/>
                </a:solidFill>
                <a:effectLst>
                  <a:outerShdw blurRad="38100" dist="38100" dir="2700000" algn="tl">
                    <a:srgbClr val="000000">
                      <a:alpha val="43137"/>
                    </a:srgbClr>
                  </a:outerShdw>
                </a:effectLst>
                <a:latin typeface="Cambria" pitchFamily="18" charset="0"/>
              </a:rPr>
              <a:t>(kategori Provinsi dan Kab/Kota terbaik)</a:t>
            </a:r>
          </a:p>
        </p:txBody>
      </p:sp>
      <p:sp>
        <p:nvSpPr>
          <p:cNvPr id="7" name="TextBox 6"/>
          <p:cNvSpPr txBox="1"/>
          <p:nvPr/>
        </p:nvSpPr>
        <p:spPr>
          <a:xfrm>
            <a:off x="8955449" y="6351230"/>
            <a:ext cx="2409101" cy="338554"/>
          </a:xfrm>
          <a:prstGeom prst="rect">
            <a:avLst/>
          </a:prstGeom>
          <a:noFill/>
        </p:spPr>
        <p:txBody>
          <a:bodyPr wrap="square" rtlCol="0">
            <a:spAutoFit/>
          </a:bodyPr>
          <a:lstStyle/>
          <a:p>
            <a:r>
              <a:rPr lang="en-US" i="1" dirty="0" err="1" smtClean="0">
                <a:solidFill>
                  <a:srgbClr val="000000"/>
                </a:solidFill>
              </a:rPr>
              <a:t>Sumber</a:t>
            </a:r>
            <a:r>
              <a:rPr lang="en-US" i="1" dirty="0" smtClean="0">
                <a:solidFill>
                  <a:srgbClr val="000000"/>
                </a:solidFill>
              </a:rPr>
              <a:t>: </a:t>
            </a:r>
            <a:r>
              <a:rPr lang="en-US" i="1" dirty="0" err="1" smtClean="0">
                <a:solidFill>
                  <a:srgbClr val="000000"/>
                </a:solidFill>
              </a:rPr>
              <a:t>Sekretariat</a:t>
            </a:r>
            <a:r>
              <a:rPr lang="en-US" i="1" dirty="0" smtClean="0">
                <a:solidFill>
                  <a:srgbClr val="000000"/>
                </a:solidFill>
              </a:rPr>
              <a:t> TPIP</a:t>
            </a:r>
            <a:endParaRPr lang="en-US" i="1" dirty="0">
              <a:solidFill>
                <a:srgbClr val="000000"/>
              </a:solidFill>
            </a:endParaRPr>
          </a:p>
        </p:txBody>
      </p:sp>
    </p:spTree>
    <p:extLst>
      <p:ext uri="{BB962C8B-B14F-4D97-AF65-F5344CB8AC3E}">
        <p14:creationId xmlns="" xmlns:p14="http://schemas.microsoft.com/office/powerpoint/2010/main" val="10059361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auto">
              <a:spcBef>
                <a:spcPts val="0"/>
              </a:spcBef>
              <a:spcAft>
                <a:spcPts val="0"/>
              </a:spcAft>
              <a:defRPr/>
            </a:pPr>
            <a:fld id="{51E451FA-9C96-4C51-9262-4BD4DE00386F}" type="slidenum">
              <a:rPr lang="en-US" b="0" smtClean="0">
                <a:solidFill>
                  <a:srgbClr val="000000"/>
                </a:solidFill>
                <a:latin typeface="Calibri"/>
              </a:rPr>
              <a:pPr fontAlgn="auto">
                <a:spcBef>
                  <a:spcPts val="0"/>
                </a:spcBef>
                <a:spcAft>
                  <a:spcPts val="0"/>
                </a:spcAft>
                <a:defRPr/>
              </a:pPr>
              <a:t>28</a:t>
            </a:fld>
            <a:endParaRPr lang="en-US" b="0">
              <a:solidFill>
                <a:srgbClr val="000000"/>
              </a:solidFill>
              <a:latin typeface="Calibri"/>
            </a:endParaRPr>
          </a:p>
        </p:txBody>
      </p:sp>
      <p:graphicFrame>
        <p:nvGraphicFramePr>
          <p:cNvPr id="3" name="Table 2">
            <a:extLst>
              <a:ext uri="{FF2B5EF4-FFF2-40B4-BE49-F238E27FC236}">
                <a16:creationId xmlns:a16="http://schemas.microsoft.com/office/drawing/2014/main" xmlns="" id="{535F42B1-CAAE-46EA-B1A9-BA0F5F257519}"/>
              </a:ext>
            </a:extLst>
          </p:cNvPr>
          <p:cNvGraphicFramePr>
            <a:graphicFrameLocks noGrp="1"/>
          </p:cNvGraphicFramePr>
          <p:nvPr>
            <p:extLst/>
          </p:nvPr>
        </p:nvGraphicFramePr>
        <p:xfrm>
          <a:off x="243794" y="993015"/>
          <a:ext cx="5624758" cy="3657678"/>
        </p:xfrm>
        <a:graphic>
          <a:graphicData uri="http://schemas.openxmlformats.org/drawingml/2006/table">
            <a:tbl>
              <a:tblPr firstRow="1" bandRow="1">
                <a:tableStyleId>{9D7B26C5-4107-4FEC-AEDC-1716B250A1EF}</a:tableStyleId>
              </a:tblPr>
              <a:tblGrid>
                <a:gridCol w="1321770">
                  <a:extLst>
                    <a:ext uri="{9D8B030D-6E8A-4147-A177-3AD203B41FA5}">
                      <a16:colId xmlns:a16="http://schemas.microsoft.com/office/drawing/2014/main" xmlns="" val="3960649302"/>
                    </a:ext>
                  </a:extLst>
                </a:gridCol>
                <a:gridCol w="3283527">
                  <a:extLst>
                    <a:ext uri="{9D8B030D-6E8A-4147-A177-3AD203B41FA5}">
                      <a16:colId xmlns:a16="http://schemas.microsoft.com/office/drawing/2014/main" xmlns="" val="1660149815"/>
                    </a:ext>
                  </a:extLst>
                </a:gridCol>
                <a:gridCol w="1019461">
                  <a:extLst>
                    <a:ext uri="{9D8B030D-6E8A-4147-A177-3AD203B41FA5}">
                      <a16:colId xmlns:a16="http://schemas.microsoft.com/office/drawing/2014/main" xmlns="" val="3615989891"/>
                    </a:ext>
                  </a:extLst>
                </a:gridCol>
              </a:tblGrid>
              <a:tr h="453460">
                <a:tc>
                  <a:txBody>
                    <a:bodyPr/>
                    <a:lstStyle/>
                    <a:p>
                      <a:pPr algn="ctr"/>
                      <a:r>
                        <a:rPr lang="id-ID" sz="1400" b="1" baseline="0" dirty="0">
                          <a:solidFill>
                            <a:schemeClr val="bg1"/>
                          </a:solidFill>
                          <a:latin typeface="Arial" panose="020B0604020202020204" pitchFamily="34" charset="0"/>
                          <a:cs typeface="Arial" panose="020B0604020202020204" pitchFamily="34" charset="0"/>
                        </a:rPr>
                        <a:t>kegiatan  </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2942"/>
                    </a:solidFill>
                  </a:tcPr>
                </a:tc>
                <a:tc>
                  <a:txBody>
                    <a:bodyPr/>
                    <a:lstStyle/>
                    <a:p>
                      <a:pPr algn="ctr"/>
                      <a:r>
                        <a:rPr lang="en-US" sz="1400" b="1" baseline="0" dirty="0" err="1">
                          <a:solidFill>
                            <a:schemeClr val="bg1"/>
                          </a:solidFill>
                          <a:latin typeface="Arial" panose="020B0604020202020204" pitchFamily="34" charset="0"/>
                          <a:cs typeface="Arial" panose="020B0604020202020204" pitchFamily="34" charset="0"/>
                        </a:rPr>
                        <a:t>kriteria</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2942"/>
                    </a:solidFill>
                  </a:tcPr>
                </a:tc>
                <a:tc>
                  <a:txBody>
                    <a:bodyPr/>
                    <a:lstStyle/>
                    <a:p>
                      <a:pPr algn="ctr"/>
                      <a:r>
                        <a:rPr lang="id-ID" sz="1400" b="1" baseline="0" dirty="0">
                          <a:solidFill>
                            <a:schemeClr val="bg1"/>
                          </a:solidFill>
                          <a:latin typeface="Arial" panose="020B0604020202020204" pitchFamily="34" charset="0"/>
                          <a:cs typeface="Arial" panose="020B0604020202020204" pitchFamily="34" charset="0"/>
                        </a:rPr>
                        <a:t>Nilai per kegiatan</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2942"/>
                    </a:solidFill>
                  </a:tcPr>
                </a:tc>
                <a:extLst>
                  <a:ext uri="{0D108BD9-81ED-4DB2-BD59-A6C34878D82A}">
                    <a16:rowId xmlns:a16="http://schemas.microsoft.com/office/drawing/2014/main" xmlns="" val="209367225"/>
                  </a:ext>
                </a:extLst>
              </a:tr>
              <a:tr h="704793">
                <a:tc rowSpan="2">
                  <a:txBody>
                    <a:bodyPr/>
                    <a:lstStyle/>
                    <a:p>
                      <a:pPr lvl="0" algn="l"/>
                      <a:r>
                        <a:rPr lang="en-US" sz="1200" b="1" i="0" dirty="0" err="1">
                          <a:solidFill>
                            <a:schemeClr val="tx1"/>
                          </a:solidFill>
                          <a:latin typeface="Arial" panose="020B0604020202020204" pitchFamily="34" charset="0"/>
                          <a:cs typeface="Arial" panose="020B0604020202020204" pitchFamily="34" charset="0"/>
                        </a:rPr>
                        <a:t>Rapat</a:t>
                      </a:r>
                      <a:r>
                        <a:rPr lang="en-US" sz="1200" b="1" i="0" dirty="0">
                          <a:solidFill>
                            <a:schemeClr val="tx1"/>
                          </a:solidFill>
                          <a:latin typeface="Arial" panose="020B0604020202020204" pitchFamily="34" charset="0"/>
                          <a:cs typeface="Arial" panose="020B0604020202020204" pitchFamily="34" charset="0"/>
                        </a:rPr>
                        <a:t> </a:t>
                      </a:r>
                      <a:r>
                        <a:rPr lang="en-US" sz="1200" b="1" i="0" dirty="0" smtClean="0">
                          <a:solidFill>
                            <a:schemeClr val="tx1"/>
                          </a:solidFill>
                          <a:latin typeface="Arial" panose="020B0604020202020204" pitchFamily="34" charset="0"/>
                          <a:cs typeface="Arial" panose="020B0604020202020204" pitchFamily="34" charset="0"/>
                        </a:rPr>
                        <a:t>High</a:t>
                      </a:r>
                    </a:p>
                    <a:p>
                      <a:pPr lvl="0" algn="l"/>
                      <a:r>
                        <a:rPr lang="en-US" sz="1200" b="1" i="0" dirty="0" smtClean="0">
                          <a:solidFill>
                            <a:schemeClr val="tx1"/>
                          </a:solidFill>
                          <a:latin typeface="Arial" panose="020B0604020202020204" pitchFamily="34" charset="0"/>
                          <a:cs typeface="Arial" panose="020B0604020202020204" pitchFamily="34" charset="0"/>
                        </a:rPr>
                        <a:t>Level </a:t>
                      </a:r>
                      <a:r>
                        <a:rPr lang="en-US" sz="1200" b="1" i="0" dirty="0">
                          <a:solidFill>
                            <a:schemeClr val="tx1"/>
                          </a:solidFill>
                          <a:latin typeface="Arial" panose="020B0604020202020204" pitchFamily="34" charset="0"/>
                          <a:cs typeface="Arial" panose="020B0604020202020204" pitchFamily="34" charset="0"/>
                        </a:rPr>
                        <a:t>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9388" lvl="1" indent="-179388" algn="just">
                        <a:buFont typeface="Arial" pitchFamily="34" charset="0"/>
                        <a:buChar char="•"/>
                      </a:pPr>
                      <a:r>
                        <a:rPr lang="en-US" sz="1200" i="0" dirty="0" err="1">
                          <a:solidFill>
                            <a:schemeClr val="tx1"/>
                          </a:solidFill>
                          <a:latin typeface="Arial" panose="020B0604020202020204" pitchFamily="34" charset="0"/>
                          <a:cs typeface="Arial" panose="020B0604020202020204" pitchFamily="34" charset="0"/>
                        </a:rPr>
                        <a:t>Rapat</a:t>
                      </a:r>
                      <a:r>
                        <a:rPr lang="en-US" sz="1200" i="0" dirty="0">
                          <a:solidFill>
                            <a:schemeClr val="tx1"/>
                          </a:solidFill>
                          <a:latin typeface="Arial" panose="020B0604020202020204" pitchFamily="34" charset="0"/>
                          <a:cs typeface="Arial" panose="020B0604020202020204" pitchFamily="34" charset="0"/>
                        </a:rPr>
                        <a:t> yang </a:t>
                      </a:r>
                      <a:r>
                        <a:rPr lang="en-US" sz="1200" i="0" dirty="0" err="1">
                          <a:solidFill>
                            <a:schemeClr val="tx1"/>
                          </a:solidFill>
                          <a:latin typeface="Arial" panose="020B0604020202020204" pitchFamily="34" charset="0"/>
                          <a:cs typeface="Arial" panose="020B0604020202020204" pitchFamily="34" charset="0"/>
                        </a:rPr>
                        <a:t>dipimpin</a:t>
                      </a:r>
                      <a:r>
                        <a:rPr lang="en-US" sz="1200" i="0" dirty="0">
                          <a:solidFill>
                            <a:schemeClr val="tx1"/>
                          </a:solidFill>
                          <a:latin typeface="Arial" panose="020B0604020202020204" pitchFamily="34" charset="0"/>
                          <a:cs typeface="Arial" panose="020B0604020202020204" pitchFamily="34" charset="0"/>
                        </a:rPr>
                        <a:t> </a:t>
                      </a:r>
                      <a:r>
                        <a:rPr lang="id-ID" sz="1200" i="0" dirty="0">
                          <a:solidFill>
                            <a:schemeClr val="tx1"/>
                          </a:solidFill>
                          <a:latin typeface="Arial" panose="020B0604020202020204" pitchFamily="34" charset="0"/>
                          <a:cs typeface="Arial" panose="020B0604020202020204" pitchFamily="34" charset="0"/>
                        </a:rPr>
                        <a:t>Kepala</a:t>
                      </a:r>
                      <a:r>
                        <a:rPr lang="id-ID" sz="1200" i="0" baseline="0" dirty="0">
                          <a:solidFill>
                            <a:schemeClr val="tx1"/>
                          </a:solidFill>
                          <a:latin typeface="Arial" panose="020B0604020202020204" pitchFamily="34" charset="0"/>
                          <a:cs typeface="Arial" panose="020B0604020202020204" pitchFamily="34" charset="0"/>
                        </a:rPr>
                        <a:t> Daerah dan merumuskan kebijakan TPID serta dibuktikan dengan risalah rapat</a:t>
                      </a:r>
                      <a:r>
                        <a:rPr lang="id-ID" sz="1200" i="0" dirty="0">
                          <a:solidFill>
                            <a:schemeClr val="tx1"/>
                          </a:solidFill>
                          <a:latin typeface="Arial" panose="020B0604020202020204" pitchFamily="34" charset="0"/>
                          <a:cs typeface="Arial" panose="020B0604020202020204" pitchFamily="34" charset="0"/>
                        </a:rPr>
                        <a:t> </a:t>
                      </a:r>
                      <a:endParaRPr lang="id-ID" sz="1200" i="0"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id-ID" sz="1400" b="1" i="0" baseline="0" dirty="0">
                          <a:solidFill>
                            <a:srgbClr val="C00000"/>
                          </a:solidFill>
                          <a:latin typeface="Arial" panose="020B0604020202020204" pitchFamily="34" charset="0"/>
                          <a:cs typeface="Arial" panose="020B0604020202020204" pitchFamily="34" charset="0"/>
                        </a:rPr>
                        <a:t>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48421021"/>
                  </a:ext>
                </a:extLst>
              </a:tr>
              <a:tr h="560156">
                <a:tc vMerge="1">
                  <a:txBody>
                    <a:bodyPr/>
                    <a:lstStyle/>
                    <a:p>
                      <a:endParaRPr lang="id-ID"/>
                    </a:p>
                  </a:txBody>
                  <a:tcPr/>
                </a:tc>
                <a:tc>
                  <a:txBody>
                    <a:bodyPr/>
                    <a:lstStyle/>
                    <a:p>
                      <a:pPr marL="179388" marR="0" lvl="1" indent="-1793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dirty="0" err="1">
                          <a:solidFill>
                            <a:schemeClr val="tx1"/>
                          </a:solidFill>
                          <a:latin typeface="Arial" panose="020B0604020202020204" pitchFamily="34" charset="0"/>
                          <a:cs typeface="Arial" panose="020B0604020202020204" pitchFamily="34" charset="0"/>
                        </a:rPr>
                        <a:t>Rapat</a:t>
                      </a:r>
                      <a:r>
                        <a:rPr lang="en-US" sz="1200" i="0" dirty="0">
                          <a:solidFill>
                            <a:schemeClr val="tx1"/>
                          </a:solidFill>
                          <a:latin typeface="Arial" panose="020B0604020202020204" pitchFamily="34" charset="0"/>
                          <a:cs typeface="Arial" panose="020B0604020202020204" pitchFamily="34" charset="0"/>
                        </a:rPr>
                        <a:t> </a:t>
                      </a:r>
                      <a:r>
                        <a:rPr lang="id-ID" sz="1200" i="0" dirty="0">
                          <a:solidFill>
                            <a:schemeClr val="tx1"/>
                          </a:solidFill>
                          <a:latin typeface="Arial" panose="020B0604020202020204" pitchFamily="34" charset="0"/>
                          <a:cs typeface="Arial" panose="020B0604020202020204" pitchFamily="34" charset="0"/>
                        </a:rPr>
                        <a:t>dipimpin</a:t>
                      </a:r>
                      <a:r>
                        <a:rPr lang="id-ID" sz="1200" i="0" baseline="0" dirty="0">
                          <a:solidFill>
                            <a:schemeClr val="tx1"/>
                          </a:solidFill>
                          <a:latin typeface="Arial" panose="020B0604020202020204" pitchFamily="34" charset="0"/>
                          <a:cs typeface="Arial" panose="020B0604020202020204" pitchFamily="34" charset="0"/>
                        </a:rPr>
                        <a:t> minimal oleh Sekretaris Daerah dan merumuskan kebijakan TPID serta dibuktikan dengan risalah rapat.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id-ID" sz="1400" b="1" i="0" baseline="0" dirty="0">
                          <a:solidFill>
                            <a:srgbClr val="C00000"/>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0111">
                <a:tc rowSpan="2">
                  <a:txBody>
                    <a:bodyPr/>
                    <a:lstStyle/>
                    <a:p>
                      <a:pPr lvl="0" algn="l"/>
                      <a:endParaRPr lang="id-ID" sz="1200" b="1" i="0" dirty="0">
                        <a:solidFill>
                          <a:schemeClr val="tx1"/>
                        </a:solidFill>
                        <a:latin typeface="Arial" panose="020B0604020202020204" pitchFamily="34" charset="0"/>
                        <a:cs typeface="Arial" panose="020B0604020202020204" pitchFamily="34" charset="0"/>
                      </a:endParaRPr>
                    </a:p>
                    <a:p>
                      <a:pPr lvl="0" algn="l"/>
                      <a:r>
                        <a:rPr lang="id-ID" sz="1200" b="1" i="0" dirty="0">
                          <a:solidFill>
                            <a:schemeClr val="tx1"/>
                          </a:solidFill>
                          <a:latin typeface="Arial" panose="020B0604020202020204" pitchFamily="34" charset="0"/>
                          <a:cs typeface="Arial" panose="020B0604020202020204" pitchFamily="34" charset="0"/>
                        </a:rPr>
                        <a:t>Ra</a:t>
                      </a:r>
                      <a:r>
                        <a:rPr lang="en-US" sz="1200" b="1" i="0" dirty="0" err="1">
                          <a:solidFill>
                            <a:schemeClr val="tx1"/>
                          </a:solidFill>
                          <a:latin typeface="Arial" panose="020B0604020202020204" pitchFamily="34" charset="0"/>
                          <a:cs typeface="Arial" panose="020B0604020202020204" pitchFamily="34" charset="0"/>
                        </a:rPr>
                        <a:t>kor</a:t>
                      </a:r>
                      <a:r>
                        <a:rPr lang="en-US" sz="1200" b="1" i="0" dirty="0">
                          <a:solidFill>
                            <a:schemeClr val="tx1"/>
                          </a:solidFill>
                          <a:latin typeface="Arial" panose="020B0604020202020204" pitchFamily="34" charset="0"/>
                          <a:cs typeface="Arial" panose="020B0604020202020204" pitchFamily="34" charset="0"/>
                        </a:rPr>
                        <a:t> </a:t>
                      </a:r>
                      <a:r>
                        <a:rPr lang="id-ID" sz="1200" b="1" i="0" dirty="0" smtClean="0">
                          <a:solidFill>
                            <a:schemeClr val="tx1"/>
                          </a:solidFill>
                          <a:latin typeface="Arial" panose="020B0604020202020204" pitchFamily="34" charset="0"/>
                          <a:cs typeface="Arial" panose="020B0604020202020204" pitchFamily="34" charset="0"/>
                        </a:rPr>
                        <a:t>antar</a:t>
                      </a:r>
                      <a:endParaRPr lang="en-US" sz="1200" b="1" i="0" dirty="0" smtClean="0">
                        <a:solidFill>
                          <a:schemeClr val="tx1"/>
                        </a:solidFill>
                        <a:latin typeface="Arial" panose="020B0604020202020204" pitchFamily="34" charset="0"/>
                        <a:cs typeface="Arial" panose="020B0604020202020204" pitchFamily="34" charset="0"/>
                      </a:endParaRPr>
                    </a:p>
                    <a:p>
                      <a:pPr lvl="0" algn="l"/>
                      <a:r>
                        <a:rPr lang="id-ID" sz="1200" b="1" i="0" baseline="0" dirty="0" smtClean="0">
                          <a:solidFill>
                            <a:schemeClr val="tx1"/>
                          </a:solidFill>
                          <a:latin typeface="Arial" panose="020B0604020202020204" pitchFamily="34" charset="0"/>
                          <a:cs typeface="Arial" panose="020B0604020202020204" pitchFamily="34" charset="0"/>
                        </a:rPr>
                        <a:t>Kab</a:t>
                      </a:r>
                      <a:r>
                        <a:rPr lang="id-ID" sz="1200" b="1" i="0" baseline="0" dirty="0">
                          <a:solidFill>
                            <a:schemeClr val="tx1"/>
                          </a:solidFill>
                          <a:latin typeface="Arial" panose="020B0604020202020204" pitchFamily="34" charset="0"/>
                          <a:cs typeface="Arial" panose="020B0604020202020204" pitchFamily="34" charset="0"/>
                        </a:rPr>
                        <a:t>/ Kota</a:t>
                      </a:r>
                      <a:endParaRPr lang="en-US" sz="12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lgn="just">
                        <a:buFont typeface="Arial" pitchFamily="34" charset="0"/>
                        <a:buChar char="•"/>
                      </a:pPr>
                      <a:r>
                        <a:rPr lang="id-ID" sz="1200" i="0" baseline="0" dirty="0">
                          <a:solidFill>
                            <a:schemeClr val="tx1"/>
                          </a:solidFill>
                          <a:latin typeface="Arial" panose="020B0604020202020204" pitchFamily="34" charset="0"/>
                          <a:cs typeface="Arial" panose="020B0604020202020204" pitchFamily="34" charset="0"/>
                        </a:rPr>
                        <a:t> Rapat dipimpin oleh Kepala Daerah, dibuktikan dengan risalah rapat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lgn="ctr">
                        <a:buFont typeface="Wingdings" pitchFamily="2" charset="2"/>
                        <a:buNone/>
                      </a:pPr>
                      <a:r>
                        <a:rPr lang="id-ID" sz="1400" b="1" i="0" baseline="0" dirty="0">
                          <a:solidFill>
                            <a:srgbClr val="C00000"/>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25507603"/>
                  </a:ext>
                </a:extLst>
              </a:tr>
              <a:tr h="400111">
                <a:tc vMerge="1">
                  <a:txBody>
                    <a:bodyPr/>
                    <a:lstStyle/>
                    <a:p>
                      <a:endParaRPr lang="id-ID"/>
                    </a:p>
                  </a:txBody>
                  <a:tcPr/>
                </a:tc>
                <a:tc>
                  <a:txBody>
                    <a:bodyPr/>
                    <a:lstStyle/>
                    <a:p>
                      <a:pPr marL="177800" marR="0" lvl="1" indent="-177800" algn="just" defTabSz="914400" rtl="0" eaLnBrk="1" fontAlgn="auto" latinLnBrk="0" hangingPunct="1">
                        <a:lnSpc>
                          <a:spcPct val="100000"/>
                        </a:lnSpc>
                        <a:spcBef>
                          <a:spcPts val="0"/>
                        </a:spcBef>
                        <a:spcAft>
                          <a:spcPts val="0"/>
                        </a:spcAft>
                        <a:buClrTx/>
                        <a:buSzTx/>
                        <a:buFont typeface="Arial" pitchFamily="34" charset="0"/>
                        <a:buChar char="•"/>
                        <a:tabLst/>
                        <a:defRPr/>
                      </a:pPr>
                      <a:r>
                        <a:rPr lang="id-ID" sz="1200" i="0" baseline="0" dirty="0">
                          <a:solidFill>
                            <a:schemeClr val="tx1"/>
                          </a:solidFill>
                          <a:latin typeface="Arial" panose="020B0604020202020204" pitchFamily="34" charset="0"/>
                          <a:cs typeface="Arial" panose="020B0604020202020204" pitchFamily="34" charset="0"/>
                        </a:rPr>
                        <a:t>Rapat dipimpin Sekda Provinsi, dibuktikan dengan risalah rapat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lgn="ctr">
                        <a:buFont typeface="Wingdings" pitchFamily="2" charset="2"/>
                        <a:buNone/>
                      </a:pPr>
                      <a:r>
                        <a:rPr lang="id-ID" sz="1400" b="1" i="0" baseline="0" dirty="0">
                          <a:solidFill>
                            <a:srgbClr val="C00000"/>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880245">
                <a:tc>
                  <a:txBody>
                    <a:bodyPr/>
                    <a:lstStyle/>
                    <a:p>
                      <a:pPr lvl="0" algn="l"/>
                      <a:r>
                        <a:rPr lang="id-ID" sz="1200" b="1" i="0" dirty="0">
                          <a:solidFill>
                            <a:schemeClr val="tx1"/>
                          </a:solidFill>
                          <a:latin typeface="Arial" panose="020B0604020202020204" pitchFamily="34" charset="0"/>
                          <a:cs typeface="Arial" panose="020B0604020202020204" pitchFamily="34" charset="0"/>
                        </a:rPr>
                        <a:t>Kegiatan Capacity</a:t>
                      </a:r>
                      <a:r>
                        <a:rPr lang="id-ID" sz="1200" b="1" i="0" baseline="0" dirty="0">
                          <a:solidFill>
                            <a:schemeClr val="tx1"/>
                          </a:solidFill>
                          <a:latin typeface="Arial" panose="020B0604020202020204" pitchFamily="34" charset="0"/>
                          <a:cs typeface="Arial" panose="020B0604020202020204" pitchFamily="34" charset="0"/>
                        </a:rPr>
                        <a:t> Building </a:t>
                      </a:r>
                      <a:endParaRPr lang="en-US" sz="1200" b="1" i="0" baseline="0" dirty="0" smtClean="0">
                        <a:solidFill>
                          <a:schemeClr val="tx1"/>
                        </a:solidFill>
                        <a:latin typeface="Arial" panose="020B0604020202020204" pitchFamily="34" charset="0"/>
                        <a:cs typeface="Arial" panose="020B0604020202020204" pitchFamily="34" charset="0"/>
                      </a:endParaRPr>
                    </a:p>
                    <a:p>
                      <a:pPr lvl="0" algn="l"/>
                      <a:r>
                        <a:rPr lang="id-ID" sz="1200" b="1" i="0" baseline="0" dirty="0" smtClean="0">
                          <a:solidFill>
                            <a:schemeClr val="tx1"/>
                          </a:solidFill>
                          <a:latin typeface="Arial" panose="020B0604020202020204" pitchFamily="34" charset="0"/>
                          <a:cs typeface="Arial" panose="020B0604020202020204" pitchFamily="34" charset="0"/>
                        </a:rPr>
                        <a:t>yang </a:t>
                      </a:r>
                      <a:r>
                        <a:rPr lang="id-ID" sz="1200" b="1" i="0" baseline="0" dirty="0">
                          <a:solidFill>
                            <a:schemeClr val="tx1"/>
                          </a:solidFill>
                          <a:latin typeface="Arial" panose="020B0604020202020204" pitchFamily="34" charset="0"/>
                          <a:cs typeface="Arial" panose="020B0604020202020204" pitchFamily="34" charset="0"/>
                        </a:rPr>
                        <a:t>diinisiasi </a:t>
                      </a:r>
                      <a:endParaRPr lang="en-US" sz="1200" b="1" i="0" baseline="0" dirty="0" smtClean="0">
                        <a:solidFill>
                          <a:schemeClr val="tx1"/>
                        </a:solidFill>
                        <a:latin typeface="Arial" panose="020B0604020202020204" pitchFamily="34" charset="0"/>
                        <a:cs typeface="Arial" panose="020B0604020202020204" pitchFamily="34" charset="0"/>
                      </a:endParaRPr>
                    </a:p>
                    <a:p>
                      <a:pPr lvl="0" algn="l"/>
                      <a:r>
                        <a:rPr lang="id-ID" sz="1200" b="1" i="0" baseline="0" dirty="0" smtClean="0">
                          <a:solidFill>
                            <a:schemeClr val="tx1"/>
                          </a:solidFill>
                          <a:latin typeface="Arial" panose="020B0604020202020204" pitchFamily="34" charset="0"/>
                          <a:cs typeface="Arial" panose="020B0604020202020204" pitchFamily="34" charset="0"/>
                        </a:rPr>
                        <a:t>oleh </a:t>
                      </a:r>
                      <a:r>
                        <a:rPr lang="id-ID" sz="1200" b="1" i="0" baseline="0" dirty="0">
                          <a:solidFill>
                            <a:schemeClr val="tx1"/>
                          </a:solidFill>
                          <a:latin typeface="Arial" panose="020B0604020202020204" pitchFamily="34" charset="0"/>
                          <a:cs typeface="Arial" panose="020B0604020202020204" pitchFamily="34" charset="0"/>
                        </a:rPr>
                        <a:t>Kab/ Kota </a:t>
                      </a:r>
                      <a:endParaRPr lang="en-US" sz="12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9388" lvl="1" indent="-179388" algn="just">
                        <a:buFont typeface="Arial" pitchFamily="34" charset="0"/>
                        <a:buChar char="•"/>
                      </a:pPr>
                      <a:r>
                        <a:rPr lang="id-ID" sz="1200" i="0" dirty="0">
                          <a:solidFill>
                            <a:schemeClr val="tx1"/>
                          </a:solidFill>
                          <a:latin typeface="Arial" panose="020B0604020202020204" pitchFamily="34" charset="0"/>
                          <a:cs typeface="Arial" panose="020B0604020202020204" pitchFamily="34" charset="0"/>
                        </a:rPr>
                        <a:t>Jenis Kegiatan: Workshop, Sosialisasi , Studi Banding </a:t>
                      </a:r>
                      <a:endParaRPr lang="en-US" sz="120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itchFamily="34" charset="0"/>
                        <a:buNone/>
                      </a:pPr>
                      <a:r>
                        <a:rPr lang="id-ID" sz="1400" b="1" i="0" dirty="0">
                          <a:solidFill>
                            <a:srgbClr val="C00000"/>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2895054"/>
                  </a:ext>
                </a:extLst>
              </a:tr>
            </a:tbl>
          </a:graphicData>
        </a:graphic>
      </p:graphicFrame>
      <p:graphicFrame>
        <p:nvGraphicFramePr>
          <p:cNvPr id="4" name="Table 3">
            <a:extLst>
              <a:ext uri="{FF2B5EF4-FFF2-40B4-BE49-F238E27FC236}">
                <a16:creationId xmlns:a16="http://schemas.microsoft.com/office/drawing/2014/main" xmlns="" id="{15D52CA3-299E-4EDF-8F25-3AA0C65536BC}"/>
              </a:ext>
            </a:extLst>
          </p:cNvPr>
          <p:cNvGraphicFramePr>
            <a:graphicFrameLocks noGrp="1"/>
          </p:cNvGraphicFramePr>
          <p:nvPr>
            <p:extLst/>
          </p:nvPr>
        </p:nvGraphicFramePr>
        <p:xfrm>
          <a:off x="6136444" y="1000008"/>
          <a:ext cx="5799741" cy="2193858"/>
        </p:xfrm>
        <a:graphic>
          <a:graphicData uri="http://schemas.openxmlformats.org/drawingml/2006/table">
            <a:tbl>
              <a:tblPr firstRow="1" bandRow="1">
                <a:tableStyleId>{9D7B26C5-4107-4FEC-AEDC-1716B250A1EF}</a:tableStyleId>
              </a:tblPr>
              <a:tblGrid>
                <a:gridCol w="1275738">
                  <a:extLst>
                    <a:ext uri="{9D8B030D-6E8A-4147-A177-3AD203B41FA5}">
                      <a16:colId xmlns:a16="http://schemas.microsoft.com/office/drawing/2014/main" xmlns="" val="2756605478"/>
                    </a:ext>
                  </a:extLst>
                </a:gridCol>
                <a:gridCol w="3580362">
                  <a:extLst>
                    <a:ext uri="{9D8B030D-6E8A-4147-A177-3AD203B41FA5}">
                      <a16:colId xmlns:a16="http://schemas.microsoft.com/office/drawing/2014/main" xmlns="" val="1118805446"/>
                    </a:ext>
                  </a:extLst>
                </a:gridCol>
                <a:gridCol w="943641">
                  <a:extLst>
                    <a:ext uri="{9D8B030D-6E8A-4147-A177-3AD203B41FA5}">
                      <a16:colId xmlns:a16="http://schemas.microsoft.com/office/drawing/2014/main" xmlns="" val="24216394"/>
                    </a:ext>
                  </a:extLst>
                </a:gridCol>
              </a:tblGrid>
              <a:tr h="547938">
                <a:tc>
                  <a:txBody>
                    <a:bodyPr/>
                    <a:lstStyle/>
                    <a:p>
                      <a:pPr algn="ctr"/>
                      <a:r>
                        <a:rPr lang="id-ID" sz="1400" b="1" baseline="0" dirty="0">
                          <a:solidFill>
                            <a:schemeClr val="bg1"/>
                          </a:solidFill>
                          <a:latin typeface="Arial" panose="020B0604020202020204" pitchFamily="34" charset="0"/>
                          <a:cs typeface="Arial" panose="020B0604020202020204" pitchFamily="34" charset="0"/>
                        </a:rPr>
                        <a:t>kegiatan</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2437"/>
                    </a:solidFill>
                  </a:tcPr>
                </a:tc>
                <a:tc>
                  <a:txBody>
                    <a:bodyPr/>
                    <a:lstStyle/>
                    <a:p>
                      <a:pPr algn="ctr"/>
                      <a:r>
                        <a:rPr lang="en-US" sz="1400" b="1" baseline="0" dirty="0" err="1">
                          <a:solidFill>
                            <a:schemeClr val="bg1"/>
                          </a:solidFill>
                          <a:latin typeface="Arial" panose="020B0604020202020204" pitchFamily="34" charset="0"/>
                          <a:cs typeface="Arial" panose="020B0604020202020204" pitchFamily="34" charset="0"/>
                        </a:rPr>
                        <a:t>kriteria</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2437"/>
                    </a:solidFill>
                  </a:tcPr>
                </a:tc>
                <a:tc>
                  <a:txBody>
                    <a:bodyPr/>
                    <a:lstStyle/>
                    <a:p>
                      <a:pPr algn="ctr"/>
                      <a:r>
                        <a:rPr lang="id-ID" sz="1400" b="1" baseline="0" dirty="0">
                          <a:solidFill>
                            <a:schemeClr val="bg1"/>
                          </a:solidFill>
                          <a:latin typeface="Arial" panose="020B0604020202020204" pitchFamily="34" charset="0"/>
                          <a:cs typeface="Arial" panose="020B0604020202020204" pitchFamily="34" charset="0"/>
                        </a:rPr>
                        <a:t>Nilai per </a:t>
                      </a:r>
                      <a:endParaRPr lang="en-US" sz="1400" b="1" baseline="0" dirty="0" smtClean="0">
                        <a:solidFill>
                          <a:schemeClr val="bg1"/>
                        </a:solidFill>
                        <a:latin typeface="Arial" panose="020B0604020202020204" pitchFamily="34" charset="0"/>
                        <a:cs typeface="Arial" panose="020B0604020202020204" pitchFamily="34" charset="0"/>
                      </a:endParaRPr>
                    </a:p>
                    <a:p>
                      <a:pPr algn="ctr"/>
                      <a:r>
                        <a:rPr lang="id-ID" sz="1400" b="1" baseline="0" dirty="0" smtClean="0">
                          <a:solidFill>
                            <a:schemeClr val="bg1"/>
                          </a:solidFill>
                          <a:latin typeface="Arial" panose="020B0604020202020204" pitchFamily="34" charset="0"/>
                          <a:cs typeface="Arial" panose="020B0604020202020204" pitchFamily="34" charset="0"/>
                        </a:rPr>
                        <a:t>kegiatan</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2437"/>
                    </a:solidFill>
                  </a:tcPr>
                </a:tc>
                <a:extLst>
                  <a:ext uri="{0D108BD9-81ED-4DB2-BD59-A6C34878D82A}">
                    <a16:rowId xmlns:a16="http://schemas.microsoft.com/office/drawing/2014/main" xmlns="" val="3120807388"/>
                  </a:ext>
                </a:extLst>
              </a:tr>
              <a:tr h="561679">
                <a:tc>
                  <a:txBody>
                    <a:bodyPr/>
                    <a:lstStyle/>
                    <a:p>
                      <a:pPr lvl="0" algn="l"/>
                      <a:r>
                        <a:rPr lang="id-ID" sz="1200" b="1" i="0" dirty="0">
                          <a:solidFill>
                            <a:schemeClr val="tx1"/>
                          </a:solidFill>
                          <a:latin typeface="Arial" panose="020B0604020202020204" pitchFamily="34" charset="0"/>
                          <a:cs typeface="Arial" panose="020B0604020202020204" pitchFamily="34" charset="0"/>
                        </a:rPr>
                        <a:t>Nota Dinas </a:t>
                      </a:r>
                      <a:endParaRPr lang="en-US" sz="1200" b="1" i="0" dirty="0" smtClean="0">
                        <a:solidFill>
                          <a:schemeClr val="tx1"/>
                        </a:solidFill>
                        <a:latin typeface="Arial" panose="020B0604020202020204" pitchFamily="34" charset="0"/>
                        <a:cs typeface="Arial" panose="020B0604020202020204" pitchFamily="34" charset="0"/>
                      </a:endParaRPr>
                    </a:p>
                    <a:p>
                      <a:pPr lvl="0" algn="l"/>
                      <a:r>
                        <a:rPr lang="id-ID" sz="1200" b="1" i="0" dirty="0" smtClean="0">
                          <a:solidFill>
                            <a:schemeClr val="tx1"/>
                          </a:solidFill>
                          <a:latin typeface="Arial" panose="020B0604020202020204" pitchFamily="34" charset="0"/>
                          <a:cs typeface="Arial" panose="020B0604020202020204" pitchFamily="34" charset="0"/>
                        </a:rPr>
                        <a:t>Rekomendasi </a:t>
                      </a:r>
                      <a:endParaRPr lang="en-US" sz="1200" b="1" i="0" dirty="0" smtClean="0">
                        <a:solidFill>
                          <a:schemeClr val="tx1"/>
                        </a:solidFill>
                        <a:latin typeface="Arial" panose="020B0604020202020204" pitchFamily="34" charset="0"/>
                        <a:cs typeface="Arial" panose="020B0604020202020204" pitchFamily="34" charset="0"/>
                      </a:endParaRPr>
                    </a:p>
                    <a:p>
                      <a:pPr lvl="0" algn="l"/>
                      <a:r>
                        <a:rPr lang="id-ID" sz="1200" b="1" i="0" dirty="0" smtClean="0">
                          <a:solidFill>
                            <a:schemeClr val="tx1"/>
                          </a:solidFill>
                          <a:latin typeface="Arial" panose="020B0604020202020204" pitchFamily="34" charset="0"/>
                          <a:cs typeface="Arial" panose="020B0604020202020204" pitchFamily="34" charset="0"/>
                        </a:rPr>
                        <a:t>Kebijakan </a:t>
                      </a:r>
                      <a:endParaRPr lang="en-US" sz="12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id-ID" sz="1200" i="0" dirty="0">
                          <a:solidFill>
                            <a:schemeClr val="tx1"/>
                          </a:solidFill>
                          <a:latin typeface="Arial" panose="020B0604020202020204" pitchFamily="34" charset="0"/>
                          <a:cs typeface="Arial" panose="020B0604020202020204" pitchFamily="34" charset="0"/>
                        </a:rPr>
                        <a:t>Disampaikan kepada kepala</a:t>
                      </a:r>
                      <a:r>
                        <a:rPr lang="id-ID" sz="1200" i="0" baseline="0" dirty="0">
                          <a:solidFill>
                            <a:schemeClr val="tx1"/>
                          </a:solidFill>
                          <a:latin typeface="Arial" panose="020B0604020202020204" pitchFamily="34" charset="0"/>
                          <a:cs typeface="Arial" panose="020B0604020202020204" pitchFamily="34" charset="0"/>
                        </a:rPr>
                        <a:t> daerah berdasarkan hasil pertemuan TPID</a:t>
                      </a:r>
                      <a:endParaRPr lang="en-US" sz="120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buFont typeface="Arial" pitchFamily="34" charset="0"/>
                        <a:buNone/>
                      </a:pPr>
                      <a:r>
                        <a:rPr lang="id-ID" sz="1400" b="1" i="0" kern="1200" dirty="0">
                          <a:solidFill>
                            <a:srgbClr val="C00000"/>
                          </a:solidFill>
                          <a:latin typeface="Arial" panose="020B0604020202020204" pitchFamily="34" charset="0"/>
                          <a:ea typeface="+mn-ea"/>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4793051"/>
                  </a:ext>
                </a:extLst>
              </a:tr>
              <a:tr h="518976">
                <a:tc>
                  <a:txBody>
                    <a:bodyPr/>
                    <a:lstStyle/>
                    <a:p>
                      <a:pPr lvl="0" algn="l"/>
                      <a:r>
                        <a:rPr lang="id-ID" sz="1200" b="1" i="0" dirty="0">
                          <a:solidFill>
                            <a:schemeClr val="tx1"/>
                          </a:solidFill>
                          <a:latin typeface="Arial" panose="020B0604020202020204" pitchFamily="34" charset="0"/>
                          <a:cs typeface="Arial" panose="020B0604020202020204" pitchFamily="34" charset="0"/>
                        </a:rPr>
                        <a:t>Pelaksanaan </a:t>
                      </a:r>
                      <a:endParaRPr lang="en-US" sz="1200" b="1" i="0" dirty="0" smtClean="0">
                        <a:solidFill>
                          <a:schemeClr val="tx1"/>
                        </a:solidFill>
                        <a:latin typeface="Arial" panose="020B0604020202020204" pitchFamily="34" charset="0"/>
                        <a:cs typeface="Arial" panose="020B0604020202020204" pitchFamily="34" charset="0"/>
                      </a:endParaRPr>
                    </a:p>
                    <a:p>
                      <a:pPr lvl="0" algn="l"/>
                      <a:r>
                        <a:rPr lang="id-ID" sz="1200" b="1" i="0" dirty="0" smtClean="0">
                          <a:solidFill>
                            <a:schemeClr val="tx1"/>
                          </a:solidFill>
                          <a:latin typeface="Arial" panose="020B0604020202020204" pitchFamily="34" charset="0"/>
                          <a:cs typeface="Arial" panose="020B0604020202020204" pitchFamily="34" charset="0"/>
                        </a:rPr>
                        <a:t>Kebijakan </a:t>
                      </a:r>
                      <a:r>
                        <a:rPr lang="id-ID" sz="1200" b="1" i="0" dirty="0">
                          <a:solidFill>
                            <a:schemeClr val="tx1"/>
                          </a:solidFill>
                          <a:latin typeface="Arial" panose="020B0604020202020204" pitchFamily="34" charset="0"/>
                          <a:cs typeface="Arial" panose="020B0604020202020204" pitchFamily="34" charset="0"/>
                        </a:rPr>
                        <a:t>di </a:t>
                      </a:r>
                      <a:endParaRPr lang="en-US" sz="1200" b="1" i="0" dirty="0" smtClean="0">
                        <a:solidFill>
                          <a:schemeClr val="tx1"/>
                        </a:solidFill>
                        <a:latin typeface="Arial" panose="020B0604020202020204" pitchFamily="34" charset="0"/>
                        <a:cs typeface="Arial" panose="020B0604020202020204" pitchFamily="34" charset="0"/>
                      </a:endParaRPr>
                    </a:p>
                    <a:p>
                      <a:pPr lvl="0" algn="l"/>
                      <a:r>
                        <a:rPr lang="id-ID" sz="1200" b="1" i="0" dirty="0" smtClean="0">
                          <a:solidFill>
                            <a:schemeClr val="tx1"/>
                          </a:solidFill>
                          <a:latin typeface="Arial" panose="020B0604020202020204" pitchFamily="34" charset="0"/>
                          <a:cs typeface="Arial" panose="020B0604020202020204" pitchFamily="34" charset="0"/>
                        </a:rPr>
                        <a:t>daerah</a:t>
                      </a:r>
                      <a:endParaRPr lang="en-US" sz="12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id-ID" sz="1200" i="0" dirty="0">
                          <a:solidFill>
                            <a:schemeClr val="tx1"/>
                          </a:solidFill>
                          <a:latin typeface="Arial" panose="020B0604020202020204" pitchFamily="34" charset="0"/>
                          <a:cs typeface="Arial" panose="020B0604020202020204" pitchFamily="34" charset="0"/>
                        </a:rPr>
                        <a:t>Penyusunan</a:t>
                      </a:r>
                      <a:r>
                        <a:rPr lang="id-ID" sz="1200" i="0" baseline="0" dirty="0">
                          <a:solidFill>
                            <a:schemeClr val="tx1"/>
                          </a:solidFill>
                          <a:latin typeface="Arial" panose="020B0604020202020204" pitchFamily="34" charset="0"/>
                          <a:cs typeface="Arial" panose="020B0604020202020204" pitchFamily="34" charset="0"/>
                        </a:rPr>
                        <a:t> peraturan Perundang-undangan </a:t>
                      </a:r>
                      <a:r>
                        <a:rPr lang="id-ID" sz="1200" i="0" baseline="0" dirty="0" smtClean="0">
                          <a:solidFill>
                            <a:schemeClr val="tx1"/>
                          </a:solidFill>
                          <a:latin typeface="Arial" panose="020B0604020202020204" pitchFamily="34" charset="0"/>
                          <a:cs typeface="Arial" panose="020B0604020202020204" pitchFamily="34" charset="0"/>
                        </a:rPr>
                        <a:t>yan</a:t>
                      </a:r>
                      <a:r>
                        <a:rPr lang="en-US" sz="1200" i="0" baseline="0" dirty="0" smtClean="0">
                          <a:solidFill>
                            <a:schemeClr val="tx1"/>
                          </a:solidFill>
                          <a:latin typeface="Arial" panose="020B0604020202020204" pitchFamily="34" charset="0"/>
                          <a:cs typeface="Arial" panose="020B0604020202020204" pitchFamily="34" charset="0"/>
                        </a:rPr>
                        <a:t>g</a:t>
                      </a:r>
                      <a:r>
                        <a:rPr lang="id-ID" sz="1200" i="0" baseline="0" dirty="0" smtClean="0">
                          <a:solidFill>
                            <a:schemeClr val="tx1"/>
                          </a:solidFill>
                          <a:latin typeface="Arial" panose="020B0604020202020204" pitchFamily="34" charset="0"/>
                          <a:cs typeface="Arial" panose="020B0604020202020204" pitchFamily="34" charset="0"/>
                        </a:rPr>
                        <a:t> </a:t>
                      </a:r>
                      <a:r>
                        <a:rPr lang="id-ID" sz="1200" i="0" baseline="0" dirty="0">
                          <a:solidFill>
                            <a:schemeClr val="tx1"/>
                          </a:solidFill>
                          <a:latin typeface="Arial" panose="020B0604020202020204" pitchFamily="34" charset="0"/>
                          <a:cs typeface="Arial" panose="020B0604020202020204" pitchFamily="34" charset="0"/>
                        </a:rPr>
                        <a:t>berkaitan dengan Pengendalian Inflasi </a:t>
                      </a:r>
                      <a:r>
                        <a:rPr lang="id-ID" sz="1200" i="0" baseline="0" dirty="0" smtClean="0">
                          <a:solidFill>
                            <a:schemeClr val="tx1"/>
                          </a:solidFill>
                          <a:latin typeface="Arial" panose="020B0604020202020204" pitchFamily="34" charset="0"/>
                          <a:cs typeface="Arial" panose="020B0604020202020204" pitchFamily="34" charset="0"/>
                        </a:rPr>
                        <a:t>Daerah</a:t>
                      </a:r>
                      <a:endParaRPr lang="en-US" sz="1200" i="0" baseline="0" dirty="0" smtClean="0">
                        <a:solidFill>
                          <a:schemeClr val="tx1"/>
                        </a:solidFill>
                        <a:latin typeface="Arial" panose="020B0604020202020204" pitchFamily="34" charset="0"/>
                        <a:cs typeface="Arial" panose="020B0604020202020204" pitchFamily="34" charset="0"/>
                      </a:endParaRPr>
                    </a:p>
                    <a:p>
                      <a:pPr lvl="0" algn="l"/>
                      <a:r>
                        <a:rPr lang="id-ID" sz="1200" i="0" baseline="0" dirty="0" smtClean="0">
                          <a:solidFill>
                            <a:schemeClr val="tx1"/>
                          </a:solidFill>
                          <a:latin typeface="Arial" panose="020B0604020202020204" pitchFamily="34" charset="0"/>
                          <a:cs typeface="Arial" panose="020B0604020202020204" pitchFamily="34" charset="0"/>
                        </a:rPr>
                        <a:t>(</a:t>
                      </a:r>
                      <a:r>
                        <a:rPr lang="id-ID" sz="1200" i="0" baseline="0" dirty="0">
                          <a:solidFill>
                            <a:schemeClr val="tx1"/>
                          </a:solidFill>
                          <a:latin typeface="Arial" panose="020B0604020202020204" pitchFamily="34" charset="0"/>
                          <a:cs typeface="Arial" panose="020B0604020202020204" pitchFamily="34" charset="0"/>
                        </a:rPr>
                        <a:t>misal Surat Edaran tentang Pelaksanaan Operasi Pasar, SE tentang Pasar Lelang, Kerjasama Antar Daerah, dll)</a:t>
                      </a:r>
                      <a:endParaRPr lang="en-US" sz="120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id-ID" sz="1400" b="1" i="0" dirty="0">
                          <a:solidFill>
                            <a:srgbClr val="C00000"/>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81133930"/>
                  </a:ext>
                </a:extLst>
              </a:tr>
            </a:tbl>
          </a:graphicData>
        </a:graphic>
      </p:graphicFrame>
      <p:graphicFrame>
        <p:nvGraphicFramePr>
          <p:cNvPr id="5" name="Table 4">
            <a:extLst>
              <a:ext uri="{FF2B5EF4-FFF2-40B4-BE49-F238E27FC236}">
                <a16:creationId xmlns:a16="http://schemas.microsoft.com/office/drawing/2014/main" xmlns="" id="{55E12D34-9DD4-40CF-801C-79AE4988C587}"/>
              </a:ext>
            </a:extLst>
          </p:cNvPr>
          <p:cNvGraphicFramePr>
            <a:graphicFrameLocks noGrp="1"/>
          </p:cNvGraphicFramePr>
          <p:nvPr>
            <p:extLst/>
          </p:nvPr>
        </p:nvGraphicFramePr>
        <p:xfrm>
          <a:off x="6160673" y="3535309"/>
          <a:ext cx="5787533" cy="1158240"/>
        </p:xfrm>
        <a:graphic>
          <a:graphicData uri="http://schemas.openxmlformats.org/drawingml/2006/table">
            <a:tbl>
              <a:tblPr firstRow="1" bandRow="1">
                <a:tableStyleId>{9D7B26C5-4107-4FEC-AEDC-1716B250A1EF}</a:tableStyleId>
              </a:tblPr>
              <a:tblGrid>
                <a:gridCol w="1201866">
                  <a:extLst>
                    <a:ext uri="{9D8B030D-6E8A-4147-A177-3AD203B41FA5}">
                      <a16:colId xmlns:a16="http://schemas.microsoft.com/office/drawing/2014/main" xmlns="" val="428166384"/>
                    </a:ext>
                  </a:extLst>
                </a:gridCol>
                <a:gridCol w="3467116">
                  <a:extLst>
                    <a:ext uri="{9D8B030D-6E8A-4147-A177-3AD203B41FA5}">
                      <a16:colId xmlns:a16="http://schemas.microsoft.com/office/drawing/2014/main" xmlns="" val="2925049409"/>
                    </a:ext>
                  </a:extLst>
                </a:gridCol>
                <a:gridCol w="1118551">
                  <a:extLst>
                    <a:ext uri="{9D8B030D-6E8A-4147-A177-3AD203B41FA5}">
                      <a16:colId xmlns:a16="http://schemas.microsoft.com/office/drawing/2014/main" xmlns="" val="1423675805"/>
                    </a:ext>
                  </a:extLst>
                </a:gridCol>
              </a:tblGrid>
              <a:tr h="494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1" baseline="0" dirty="0">
                          <a:solidFill>
                            <a:schemeClr val="bg1"/>
                          </a:solidFill>
                          <a:latin typeface="Arial" panose="020B0604020202020204" pitchFamily="34" charset="0"/>
                          <a:cs typeface="Arial" panose="020B0604020202020204" pitchFamily="34" charset="0"/>
                        </a:rPr>
                        <a:t>Kegiatan </a:t>
                      </a:r>
                      <a:endParaRPr lang="en-US" sz="12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777A"/>
                    </a:solidFill>
                  </a:tcPr>
                </a:tc>
                <a:tc>
                  <a:txBody>
                    <a:bodyPr/>
                    <a:lstStyle/>
                    <a:p>
                      <a:pPr algn="ctr"/>
                      <a:r>
                        <a:rPr lang="en-US" sz="1200" i="0" dirty="0" err="1">
                          <a:solidFill>
                            <a:schemeClr val="bg1"/>
                          </a:solidFill>
                          <a:latin typeface="Arial" panose="020B0604020202020204" pitchFamily="34" charset="0"/>
                          <a:cs typeface="Arial" panose="020B0604020202020204" pitchFamily="34" charset="0"/>
                        </a:rPr>
                        <a:t>Kriteria</a:t>
                      </a:r>
                      <a:endParaRPr lang="en-US" sz="1200" i="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777A"/>
                    </a:solidFill>
                  </a:tcPr>
                </a:tc>
                <a:tc>
                  <a:txBody>
                    <a:bodyPr/>
                    <a:lstStyle/>
                    <a:p>
                      <a:pPr algn="ctr"/>
                      <a:r>
                        <a:rPr lang="id-ID" sz="1400" b="1" baseline="0" dirty="0">
                          <a:solidFill>
                            <a:schemeClr val="bg1"/>
                          </a:solidFill>
                          <a:latin typeface="Arial" panose="020B0604020202020204" pitchFamily="34" charset="0"/>
                          <a:cs typeface="Arial" panose="020B0604020202020204" pitchFamily="34" charset="0"/>
                        </a:rPr>
                        <a:t>Nilai per kegiatan</a:t>
                      </a:r>
                      <a:endParaRPr lang="en-US" sz="1400" b="1" baseline="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777A"/>
                    </a:solidFill>
                  </a:tcPr>
                </a:tc>
                <a:extLst>
                  <a:ext uri="{0D108BD9-81ED-4DB2-BD59-A6C34878D82A}">
                    <a16:rowId xmlns:a16="http://schemas.microsoft.com/office/drawing/2014/main" xmlns="" val="1866250291"/>
                  </a:ext>
                </a:extLst>
              </a:tr>
              <a:tr h="561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err="1">
                          <a:solidFill>
                            <a:schemeClr val="tx1"/>
                          </a:solidFill>
                          <a:latin typeface="Arial" panose="020B0604020202020204" pitchFamily="34" charset="0"/>
                          <a:cs typeface="Arial" panose="020B0604020202020204" pitchFamily="34" charset="0"/>
                        </a:rPr>
                        <a:t>Laporan</a:t>
                      </a:r>
                      <a:r>
                        <a:rPr lang="en-US" sz="1200" b="1" i="0" dirty="0">
                          <a:solidFill>
                            <a:schemeClr val="tx1"/>
                          </a:solidFill>
                          <a:latin typeface="Arial" panose="020B0604020202020204" pitchFamily="34" charset="0"/>
                          <a:cs typeface="Arial" panose="020B0604020202020204" pitchFamily="34" charset="0"/>
                        </a:rPr>
                        <a:t> TPID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lvl="1" indent="0" algn="l">
                        <a:tabLst>
                          <a:tab pos="352425" algn="l"/>
                        </a:tabLst>
                      </a:pPr>
                      <a:r>
                        <a:rPr lang="id-ID" sz="1200" i="0" dirty="0">
                          <a:solidFill>
                            <a:schemeClr val="tx1"/>
                          </a:solidFill>
                          <a:latin typeface="Arial" panose="020B0604020202020204" pitchFamily="34" charset="0"/>
                          <a:cs typeface="Arial" panose="020B0604020202020204" pitchFamily="34" charset="0"/>
                        </a:rPr>
                        <a:t>Laporan TPID sebagaimana</a:t>
                      </a:r>
                      <a:r>
                        <a:rPr lang="id-ID" sz="1200" i="0" baseline="0" dirty="0">
                          <a:solidFill>
                            <a:schemeClr val="tx1"/>
                          </a:solidFill>
                          <a:latin typeface="Arial" panose="020B0604020202020204" pitchFamily="34" charset="0"/>
                          <a:cs typeface="Arial" panose="020B0604020202020204" pitchFamily="34" charset="0"/>
                        </a:rPr>
                        <a:t> diatur dalam Inmendagri 027/1696/SJ dan/atau Permenko No 10 Tahun 2017 </a:t>
                      </a:r>
                      <a:endParaRPr lang="en-US" sz="120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lvl="1" indent="0" algn="ctr">
                        <a:tabLst>
                          <a:tab pos="352425" algn="l"/>
                        </a:tabLst>
                      </a:pPr>
                      <a:r>
                        <a:rPr lang="id-ID" sz="1400" b="1" i="0" dirty="0">
                          <a:solidFill>
                            <a:srgbClr val="C00000"/>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47192167"/>
                  </a:ext>
                </a:extLst>
              </a:tr>
            </a:tbl>
          </a:graphicData>
        </a:graphic>
      </p:graphicFrame>
      <p:sp>
        <p:nvSpPr>
          <p:cNvPr id="6" name="Rectangle 5"/>
          <p:cNvSpPr/>
          <p:nvPr/>
        </p:nvSpPr>
        <p:spPr>
          <a:xfrm>
            <a:off x="160888" y="657528"/>
            <a:ext cx="2103461" cy="646331"/>
          </a:xfrm>
          <a:prstGeom prst="rect">
            <a:avLst/>
          </a:prstGeom>
        </p:spPr>
        <p:txBody>
          <a:bodyPr wrap="none">
            <a:spAutoFit/>
          </a:bodyPr>
          <a:lstStyle/>
          <a:p>
            <a:pPr eaLnBrk="1" fontAlgn="auto" hangingPunct="1">
              <a:spcBef>
                <a:spcPts val="0"/>
              </a:spcBef>
              <a:spcAft>
                <a:spcPts val="0"/>
              </a:spcAft>
              <a:defRPr/>
            </a:pPr>
            <a:r>
              <a:rPr lang="id-ID" sz="1400" dirty="0">
                <a:solidFill>
                  <a:srgbClr val="000000"/>
                </a:solidFill>
                <a:latin typeface="Arial" panose="020B0604020202020204" pitchFamily="34" charset="0"/>
                <a:cs typeface="Arial" panose="020B0604020202020204" pitchFamily="34" charset="0"/>
              </a:rPr>
              <a:t>Komponen Koordinasi</a:t>
            </a:r>
            <a:endParaRPr lang="id-ID" sz="1400" b="0" dirty="0">
              <a:solidFill>
                <a:srgbClr val="C00000"/>
              </a:solidFill>
              <a:latin typeface="Calibri"/>
            </a:endParaRPr>
          </a:p>
          <a:p>
            <a:pPr eaLnBrk="1" fontAlgn="auto" hangingPunct="1">
              <a:spcBef>
                <a:spcPts val="0"/>
              </a:spcBef>
              <a:spcAft>
                <a:spcPts val="0"/>
              </a:spcAft>
              <a:defRPr/>
            </a:pPr>
            <a:endParaRPr lang="id-ID" sz="1100" b="0" dirty="0">
              <a:solidFill>
                <a:srgbClr val="C00000"/>
              </a:solidFill>
              <a:latin typeface="Calibri"/>
            </a:endParaRPr>
          </a:p>
          <a:p>
            <a:pPr eaLnBrk="1" fontAlgn="auto" hangingPunct="1">
              <a:spcBef>
                <a:spcPts val="0"/>
              </a:spcBef>
              <a:spcAft>
                <a:spcPts val="0"/>
              </a:spcAft>
              <a:defRPr/>
            </a:pPr>
            <a:r>
              <a:rPr lang="id-ID" sz="1100" dirty="0">
                <a:solidFill>
                  <a:srgbClr val="000000"/>
                </a:solidFill>
                <a:latin typeface="Calibri"/>
              </a:rPr>
              <a:t>)</a:t>
            </a:r>
            <a:endParaRPr lang="id-ID" sz="1400" dirty="0">
              <a:solidFill>
                <a:srgbClr val="000000"/>
              </a:solidFill>
              <a:latin typeface="Calibri"/>
            </a:endParaRPr>
          </a:p>
        </p:txBody>
      </p:sp>
      <p:sp>
        <p:nvSpPr>
          <p:cNvPr id="7" name="Rectangle 6"/>
          <p:cNvSpPr/>
          <p:nvPr/>
        </p:nvSpPr>
        <p:spPr>
          <a:xfrm>
            <a:off x="6097307" y="663215"/>
            <a:ext cx="3227165" cy="307777"/>
          </a:xfrm>
          <a:prstGeom prst="rect">
            <a:avLst/>
          </a:prstGeom>
        </p:spPr>
        <p:txBody>
          <a:bodyPr wrap="none">
            <a:spAutoFit/>
          </a:bodyPr>
          <a:lstStyle/>
          <a:p>
            <a:pPr eaLnBrk="1" fontAlgn="auto" hangingPunct="1">
              <a:spcBef>
                <a:spcPts val="0"/>
              </a:spcBef>
              <a:spcAft>
                <a:spcPts val="0"/>
              </a:spcAft>
              <a:defRPr/>
            </a:pPr>
            <a:r>
              <a:rPr lang="id-ID" sz="1400" dirty="0">
                <a:solidFill>
                  <a:srgbClr val="000000"/>
                </a:solidFill>
                <a:latin typeface="Arial" panose="020B0604020202020204" pitchFamily="34" charset="0"/>
                <a:cs typeface="Arial" panose="020B0604020202020204" pitchFamily="34" charset="0"/>
              </a:rPr>
              <a:t>Komponen Rekomendasi Kebijakan</a:t>
            </a:r>
            <a:endParaRPr lang="id-ID" sz="2000" dirty="0">
              <a:solidFill>
                <a:srgbClr val="C00000"/>
              </a:solidFill>
              <a:latin typeface="Calibri"/>
            </a:endParaRPr>
          </a:p>
        </p:txBody>
      </p:sp>
      <p:sp>
        <p:nvSpPr>
          <p:cNvPr id="8" name="Rectangle 7"/>
          <p:cNvSpPr/>
          <p:nvPr/>
        </p:nvSpPr>
        <p:spPr>
          <a:xfrm>
            <a:off x="6107320" y="3244938"/>
            <a:ext cx="2284343" cy="523220"/>
          </a:xfrm>
          <a:prstGeom prst="rect">
            <a:avLst/>
          </a:prstGeom>
        </p:spPr>
        <p:txBody>
          <a:bodyPr wrap="none">
            <a:spAutoFit/>
          </a:bodyPr>
          <a:lstStyle/>
          <a:p>
            <a:pPr eaLnBrk="1" fontAlgn="auto" hangingPunct="1">
              <a:spcBef>
                <a:spcPts val="0"/>
              </a:spcBef>
              <a:spcAft>
                <a:spcPts val="0"/>
              </a:spcAft>
              <a:defRPr/>
            </a:pPr>
            <a:r>
              <a:rPr lang="id-ID" sz="1400" dirty="0">
                <a:solidFill>
                  <a:srgbClr val="000000"/>
                </a:solidFill>
                <a:latin typeface="Arial" panose="020B0604020202020204" pitchFamily="34" charset="0"/>
                <a:cs typeface="Arial" panose="020B0604020202020204" pitchFamily="34" charset="0"/>
              </a:rPr>
              <a:t>Komponen Akuntabilitas</a:t>
            </a:r>
            <a:endParaRPr lang="id-ID" sz="2000" dirty="0">
              <a:solidFill>
                <a:srgbClr val="C00000"/>
              </a:solidFill>
              <a:latin typeface="Calibri"/>
            </a:endParaRPr>
          </a:p>
          <a:p>
            <a:pPr eaLnBrk="1" fontAlgn="auto" hangingPunct="1">
              <a:spcBef>
                <a:spcPts val="0"/>
              </a:spcBef>
              <a:spcAft>
                <a:spcPts val="0"/>
              </a:spcAft>
              <a:defRPr/>
            </a:pPr>
            <a:endParaRPr lang="id-ID" sz="1400" dirty="0">
              <a:solidFill>
                <a:srgbClr val="000000"/>
              </a:solidFill>
              <a:latin typeface="Calibri"/>
            </a:endParaRPr>
          </a:p>
        </p:txBody>
      </p:sp>
      <p:sp>
        <p:nvSpPr>
          <p:cNvPr id="9" name="Rectangle 8">
            <a:extLst>
              <a:ext uri="{FF2B5EF4-FFF2-40B4-BE49-F238E27FC236}">
                <a16:creationId xmlns:a16="http://schemas.microsoft.com/office/drawing/2014/main" xmlns="" id="{9CE5F248-E3C7-4E63-96B2-736D387E5A13}"/>
              </a:ext>
            </a:extLst>
          </p:cNvPr>
          <p:cNvSpPr/>
          <p:nvPr/>
        </p:nvSpPr>
        <p:spPr>
          <a:xfrm>
            <a:off x="160888" y="4916253"/>
            <a:ext cx="2573140" cy="307777"/>
          </a:xfrm>
          <a:prstGeom prst="rect">
            <a:avLst/>
          </a:prstGeom>
        </p:spPr>
        <p:txBody>
          <a:bodyPr wrap="none">
            <a:spAutoFit/>
          </a:bodyPr>
          <a:lstStyle/>
          <a:p>
            <a:pPr eaLnBrk="1" fontAlgn="auto" hangingPunct="1">
              <a:spcBef>
                <a:spcPts val="0"/>
              </a:spcBef>
              <a:spcAft>
                <a:spcPts val="0"/>
              </a:spcAft>
              <a:defRPr/>
            </a:pPr>
            <a:r>
              <a:rPr lang="id-ID" sz="1400" dirty="0">
                <a:solidFill>
                  <a:srgbClr val="000000"/>
                </a:solidFill>
                <a:latin typeface="Arial" panose="020B0604020202020204" pitchFamily="34" charset="0"/>
                <a:cs typeface="Arial" panose="020B0604020202020204" pitchFamily="34" charset="0"/>
              </a:rPr>
              <a:t>Komponen Inovasi Program</a:t>
            </a:r>
            <a:endParaRPr lang="id-ID" sz="1400" dirty="0">
              <a:solidFill>
                <a:srgbClr val="C00000"/>
              </a:solidFill>
              <a:latin typeface="Calibri"/>
            </a:endParaRPr>
          </a:p>
        </p:txBody>
      </p:sp>
      <p:graphicFrame>
        <p:nvGraphicFramePr>
          <p:cNvPr id="10" name="Table 9">
            <a:extLst>
              <a:ext uri="{FF2B5EF4-FFF2-40B4-BE49-F238E27FC236}">
                <a16:creationId xmlns:a16="http://schemas.microsoft.com/office/drawing/2014/main" xmlns="" id="{C6FB419D-25C9-44A6-91C3-F031B564699B}"/>
              </a:ext>
            </a:extLst>
          </p:cNvPr>
          <p:cNvGraphicFramePr>
            <a:graphicFrameLocks noGrp="1"/>
          </p:cNvGraphicFramePr>
          <p:nvPr>
            <p:extLst/>
          </p:nvPr>
        </p:nvGraphicFramePr>
        <p:xfrm>
          <a:off x="279693" y="5212973"/>
          <a:ext cx="11713502" cy="1278850"/>
        </p:xfrm>
        <a:graphic>
          <a:graphicData uri="http://schemas.openxmlformats.org/drawingml/2006/table">
            <a:tbl>
              <a:tblPr firstRow="1" bandRow="1">
                <a:tableStyleId>{5C22544A-7EE6-4342-B048-85BDC9FD1C3A}</a:tableStyleId>
              </a:tblPr>
              <a:tblGrid>
                <a:gridCol w="1423819">
                  <a:extLst>
                    <a:ext uri="{9D8B030D-6E8A-4147-A177-3AD203B41FA5}">
                      <a16:colId xmlns:a16="http://schemas.microsoft.com/office/drawing/2014/main" xmlns="" val="20000"/>
                    </a:ext>
                  </a:extLst>
                </a:gridCol>
                <a:gridCol w="1888241">
                  <a:extLst>
                    <a:ext uri="{9D8B030D-6E8A-4147-A177-3AD203B41FA5}">
                      <a16:colId xmlns:a16="http://schemas.microsoft.com/office/drawing/2014/main" xmlns="" val="20001"/>
                    </a:ext>
                  </a:extLst>
                </a:gridCol>
                <a:gridCol w="2292961">
                  <a:extLst>
                    <a:ext uri="{9D8B030D-6E8A-4147-A177-3AD203B41FA5}">
                      <a16:colId xmlns:a16="http://schemas.microsoft.com/office/drawing/2014/main" xmlns="" val="20002"/>
                    </a:ext>
                  </a:extLst>
                </a:gridCol>
                <a:gridCol w="1263430">
                  <a:extLst>
                    <a:ext uri="{9D8B030D-6E8A-4147-A177-3AD203B41FA5}">
                      <a16:colId xmlns:a16="http://schemas.microsoft.com/office/drawing/2014/main" xmlns="" val="20003"/>
                    </a:ext>
                  </a:extLst>
                </a:gridCol>
                <a:gridCol w="3173492">
                  <a:extLst>
                    <a:ext uri="{9D8B030D-6E8A-4147-A177-3AD203B41FA5}">
                      <a16:colId xmlns:a16="http://schemas.microsoft.com/office/drawing/2014/main" xmlns="" val="20004"/>
                    </a:ext>
                  </a:extLst>
                </a:gridCol>
                <a:gridCol w="1671559">
                  <a:extLst>
                    <a:ext uri="{9D8B030D-6E8A-4147-A177-3AD203B41FA5}">
                      <a16:colId xmlns:a16="http://schemas.microsoft.com/office/drawing/2014/main" xmlns="" val="20005"/>
                    </a:ext>
                  </a:extLst>
                </a:gridCol>
              </a:tblGrid>
              <a:tr h="386707">
                <a:tc rowSpan="2">
                  <a:txBody>
                    <a:bodyPr/>
                    <a:lstStyle/>
                    <a:p>
                      <a:endParaRPr lang="id-ID" sz="1100" dirty="0">
                        <a:solidFill>
                          <a:srgbClr val="000000"/>
                        </a:solidFill>
                        <a:effectLst/>
                        <a:latin typeface="Arial" panose="020B0604020202020204" pitchFamily="34" charset="0"/>
                        <a:cs typeface="Arial" panose="020B0604020202020204"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4">
                  <a:txBody>
                    <a:bodyPr/>
                    <a:lstStyle/>
                    <a:p>
                      <a:pPr algn="ctr">
                        <a:lnSpc>
                          <a:spcPct val="115000"/>
                        </a:lnSpc>
                        <a:spcAft>
                          <a:spcPts val="0"/>
                        </a:spcAft>
                      </a:pPr>
                      <a:r>
                        <a:rPr lang="en-US" sz="1600" b="1" kern="1200" dirty="0">
                          <a:solidFill>
                            <a:srgbClr val="000000"/>
                          </a:solidFill>
                          <a:effectLst/>
                          <a:latin typeface="Arial" panose="020B0604020202020204" pitchFamily="34" charset="0"/>
                          <a:cs typeface="Arial" panose="020B0604020202020204" pitchFamily="34" charset="0"/>
                        </a:rPr>
                        <a:t>KRITERIA PENILAIAN</a:t>
                      </a:r>
                      <a:endParaRPr lang="id-ID"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115000"/>
                        </a:lnSpc>
                        <a:spcAft>
                          <a:spcPts val="0"/>
                        </a:spcAft>
                      </a:pPr>
                      <a:r>
                        <a:rPr lang="en-US" sz="1400" b="0" kern="1200" dirty="0">
                          <a:solidFill>
                            <a:srgbClr val="000000"/>
                          </a:solidFill>
                          <a:effectLst/>
                          <a:latin typeface="Arial" panose="020B0604020202020204" pitchFamily="34" charset="0"/>
                          <a:cs typeface="Arial" panose="020B0604020202020204" pitchFamily="34" charset="0"/>
                        </a:rPr>
                        <a:t>Total </a:t>
                      </a:r>
                      <a:r>
                        <a:rPr lang="en-US" sz="1400" b="0" kern="1200" dirty="0" err="1">
                          <a:solidFill>
                            <a:srgbClr val="000000"/>
                          </a:solidFill>
                          <a:effectLst/>
                          <a:latin typeface="Arial" panose="020B0604020202020204" pitchFamily="34" charset="0"/>
                          <a:cs typeface="Arial" panose="020B0604020202020204" pitchFamily="34" charset="0"/>
                        </a:rPr>
                        <a:t>nilai</a:t>
                      </a:r>
                      <a:endParaRPr lang="id-ID" sz="14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497305">
                <a:tc vMerge="1">
                  <a:txBody>
                    <a:bodyPr/>
                    <a:lstStyle/>
                    <a:p>
                      <a:endParaRPr lang="id-ID"/>
                    </a:p>
                  </a:txBody>
                  <a:tcPr/>
                </a:tc>
                <a:tc>
                  <a:txBody>
                    <a:bodyPr/>
                    <a:lstStyle/>
                    <a:p>
                      <a:pPr algn="ctr">
                        <a:lnSpc>
                          <a:spcPct val="100000"/>
                        </a:lnSpc>
                        <a:spcAft>
                          <a:spcPts val="0"/>
                        </a:spcAft>
                      </a:pPr>
                      <a:r>
                        <a:rPr lang="en-US" sz="1200" b="0" kern="1200" dirty="0" err="1">
                          <a:solidFill>
                            <a:srgbClr val="000000"/>
                          </a:solidFill>
                          <a:effectLst/>
                          <a:latin typeface="Arial" panose="020B0604020202020204" pitchFamily="34" charset="0"/>
                          <a:cs typeface="Arial" panose="020B0604020202020204" pitchFamily="34" charset="0"/>
                        </a:rPr>
                        <a:t>Latar</a:t>
                      </a:r>
                      <a:r>
                        <a:rPr lang="en-US" sz="1200" b="0" kern="1200" dirty="0">
                          <a:solidFill>
                            <a:srgbClr val="000000"/>
                          </a:solidFill>
                          <a:effectLst/>
                          <a:latin typeface="Arial" panose="020B0604020202020204" pitchFamily="34" charset="0"/>
                          <a:cs typeface="Arial" panose="020B0604020202020204" pitchFamily="34" charset="0"/>
                        </a:rPr>
                        <a:t> </a:t>
                      </a:r>
                      <a:r>
                        <a:rPr lang="en-US" sz="1200" b="0" kern="1200" dirty="0" err="1">
                          <a:solidFill>
                            <a:srgbClr val="000000"/>
                          </a:solidFill>
                          <a:effectLst/>
                          <a:latin typeface="Arial" panose="020B0604020202020204" pitchFamily="34" charset="0"/>
                          <a:cs typeface="Arial" panose="020B0604020202020204" pitchFamily="34" charset="0"/>
                        </a:rPr>
                        <a:t>belakang</a:t>
                      </a:r>
                      <a:r>
                        <a:rPr lang="en-US" sz="1200" b="0" kern="1200" dirty="0">
                          <a:solidFill>
                            <a:srgbClr val="000000"/>
                          </a:solidFill>
                          <a:effectLst/>
                          <a:latin typeface="Arial" panose="020B0604020202020204" pitchFamily="34" charset="0"/>
                          <a:cs typeface="Arial" panose="020B0604020202020204" pitchFamily="34" charset="0"/>
                        </a:rPr>
                        <a:t> </a:t>
                      </a:r>
                      <a:r>
                        <a:rPr lang="en-US" sz="1200" b="0" kern="1200" dirty="0" err="1">
                          <a:solidFill>
                            <a:srgbClr val="000000"/>
                          </a:solidFill>
                          <a:effectLst/>
                          <a:latin typeface="Arial" panose="020B0604020202020204" pitchFamily="34" charset="0"/>
                          <a:cs typeface="Arial" panose="020B0604020202020204" pitchFamily="34" charset="0"/>
                        </a:rPr>
                        <a:t>pemilihan</a:t>
                      </a:r>
                      <a:r>
                        <a:rPr lang="en-US" sz="1200" b="0" kern="1200" dirty="0">
                          <a:solidFill>
                            <a:srgbClr val="000000"/>
                          </a:solidFill>
                          <a:effectLst/>
                          <a:latin typeface="Arial" panose="020B0604020202020204" pitchFamily="34" charset="0"/>
                          <a:cs typeface="Arial" panose="020B0604020202020204" pitchFamily="34" charset="0"/>
                        </a:rPr>
                        <a:t> program</a:t>
                      </a:r>
                      <a:endParaRPr lang="id-ID"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00000"/>
                        </a:lnSpc>
                        <a:spcAft>
                          <a:spcPts val="0"/>
                        </a:spcAft>
                      </a:pPr>
                      <a:r>
                        <a:rPr lang="en-US" sz="1200" b="0" kern="1200" dirty="0" err="1">
                          <a:solidFill>
                            <a:srgbClr val="000000"/>
                          </a:solidFill>
                          <a:effectLst/>
                          <a:latin typeface="Arial" panose="020B0604020202020204" pitchFamily="34" charset="0"/>
                          <a:cs typeface="Arial" panose="020B0604020202020204" pitchFamily="34" charset="0"/>
                        </a:rPr>
                        <a:t>Aspek</a:t>
                      </a:r>
                      <a:r>
                        <a:rPr lang="en-US" sz="1200" b="0" kern="1200" dirty="0">
                          <a:solidFill>
                            <a:srgbClr val="000000"/>
                          </a:solidFill>
                          <a:effectLst/>
                          <a:latin typeface="Arial" panose="020B0604020202020204" pitchFamily="34" charset="0"/>
                          <a:cs typeface="Arial" panose="020B0604020202020204" pitchFamily="34" charset="0"/>
                        </a:rPr>
                        <a:t> </a:t>
                      </a:r>
                      <a:r>
                        <a:rPr lang="en-US" sz="1200" b="0" kern="1200" dirty="0" err="1">
                          <a:solidFill>
                            <a:srgbClr val="000000"/>
                          </a:solidFill>
                          <a:effectLst/>
                          <a:latin typeface="Arial" panose="020B0604020202020204" pitchFamily="34" charset="0"/>
                          <a:cs typeface="Arial" panose="020B0604020202020204" pitchFamily="34" charset="0"/>
                        </a:rPr>
                        <a:t>Kerjasama</a:t>
                      </a:r>
                      <a:r>
                        <a:rPr lang="id-ID" sz="1200" b="0" kern="1200" dirty="0">
                          <a:solidFill>
                            <a:srgbClr val="000000"/>
                          </a:solidFill>
                          <a:effectLst/>
                          <a:latin typeface="Arial" panose="020B0604020202020204" pitchFamily="34" charset="0"/>
                          <a:cs typeface="Arial" panose="020B0604020202020204" pitchFamily="34" charset="0"/>
                        </a:rPr>
                        <a:t> (antar</a:t>
                      </a:r>
                      <a:r>
                        <a:rPr lang="id-ID" sz="1200" b="0" kern="1200" baseline="0" dirty="0">
                          <a:solidFill>
                            <a:srgbClr val="000000"/>
                          </a:solidFill>
                          <a:effectLst/>
                          <a:latin typeface="Arial" panose="020B0604020202020204" pitchFamily="34" charset="0"/>
                          <a:cs typeface="Arial" panose="020B0604020202020204" pitchFamily="34" charset="0"/>
                        </a:rPr>
                        <a:t> daerah atau stakeholders lain)</a:t>
                      </a:r>
                      <a:endParaRPr lang="id-ID"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00000"/>
                        </a:lnSpc>
                        <a:spcAft>
                          <a:spcPts val="0"/>
                        </a:spcAft>
                      </a:pPr>
                      <a:r>
                        <a:rPr lang="en-US" sz="1200" b="0" kern="1200" dirty="0" err="1">
                          <a:solidFill>
                            <a:srgbClr val="000000"/>
                          </a:solidFill>
                          <a:effectLst/>
                          <a:latin typeface="Arial" panose="020B0604020202020204" pitchFamily="34" charset="0"/>
                          <a:cs typeface="Arial" panose="020B0604020202020204" pitchFamily="34" charset="0"/>
                        </a:rPr>
                        <a:t>Aspek</a:t>
                      </a:r>
                      <a:r>
                        <a:rPr lang="en-US" sz="1200" b="0" kern="1200" dirty="0">
                          <a:solidFill>
                            <a:srgbClr val="000000"/>
                          </a:solidFill>
                          <a:effectLst/>
                          <a:latin typeface="Arial" panose="020B0604020202020204" pitchFamily="34" charset="0"/>
                          <a:cs typeface="Arial" panose="020B0604020202020204" pitchFamily="34" charset="0"/>
                        </a:rPr>
                        <a:t> </a:t>
                      </a:r>
                      <a:endParaRPr lang="en-US" sz="1200" b="0" kern="1200" dirty="0" smtClean="0">
                        <a:solidFill>
                          <a:srgbClr val="000000"/>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b="0" kern="1200" dirty="0" err="1" smtClean="0">
                          <a:solidFill>
                            <a:srgbClr val="000000"/>
                          </a:solidFill>
                          <a:effectLst/>
                          <a:latin typeface="Arial" panose="020B0604020202020204" pitchFamily="34" charset="0"/>
                          <a:cs typeface="Arial" panose="020B0604020202020204" pitchFamily="34" charset="0"/>
                        </a:rPr>
                        <a:t>Pembiayaan</a:t>
                      </a:r>
                      <a:endParaRPr lang="id-ID"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00000"/>
                        </a:lnSpc>
                        <a:spcAft>
                          <a:spcPts val="0"/>
                        </a:spcAft>
                      </a:pPr>
                      <a:r>
                        <a:rPr lang="en-US" sz="1200" b="0" kern="1200" dirty="0" err="1">
                          <a:solidFill>
                            <a:srgbClr val="000000"/>
                          </a:solidFill>
                          <a:effectLst/>
                          <a:latin typeface="Arial" panose="020B0604020202020204" pitchFamily="34" charset="0"/>
                          <a:cs typeface="Arial" panose="020B0604020202020204" pitchFamily="34" charset="0"/>
                        </a:rPr>
                        <a:t>Implementasi</a:t>
                      </a:r>
                      <a:r>
                        <a:rPr lang="en-US" sz="1200" b="0" kern="1200" dirty="0">
                          <a:solidFill>
                            <a:srgbClr val="000000"/>
                          </a:solidFill>
                          <a:effectLst/>
                          <a:latin typeface="Arial" panose="020B0604020202020204" pitchFamily="34" charset="0"/>
                          <a:cs typeface="Arial" panose="020B0604020202020204" pitchFamily="34" charset="0"/>
                        </a:rPr>
                        <a:t> </a:t>
                      </a:r>
                      <a:r>
                        <a:rPr lang="id-ID" sz="1200" b="0" kern="1200" dirty="0">
                          <a:solidFill>
                            <a:srgbClr val="000000"/>
                          </a:solidFill>
                          <a:effectLst/>
                          <a:latin typeface="Arial" panose="020B0604020202020204" pitchFamily="34" charset="0"/>
                          <a:cs typeface="Arial" panose="020B0604020202020204" pitchFamily="34" charset="0"/>
                        </a:rPr>
                        <a:t>program</a:t>
                      </a:r>
                      <a:r>
                        <a:rPr lang="id-ID" sz="1200" b="0" kern="1200" baseline="0" dirty="0">
                          <a:solidFill>
                            <a:srgbClr val="000000"/>
                          </a:solidFill>
                          <a:effectLst/>
                          <a:latin typeface="Arial" panose="020B0604020202020204" pitchFamily="34" charset="0"/>
                          <a:cs typeface="Arial" panose="020B0604020202020204" pitchFamily="34" charset="0"/>
                        </a:rPr>
                        <a:t> dapat mengatasi persoalan jangka pendek atau panjang</a:t>
                      </a:r>
                      <a:endParaRPr lang="id-ID"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id-ID"/>
                    </a:p>
                  </a:txBody>
                  <a:tcPr/>
                </a:tc>
                <a:extLst>
                  <a:ext uri="{0D108BD9-81ED-4DB2-BD59-A6C34878D82A}">
                    <a16:rowId xmlns:a16="http://schemas.microsoft.com/office/drawing/2014/main" xmlns="" val="10001"/>
                  </a:ext>
                </a:extLst>
              </a:tr>
              <a:tr h="394838">
                <a:tc>
                  <a:txBody>
                    <a:bodyPr/>
                    <a:lstStyle/>
                    <a:p>
                      <a:pPr algn="ctr">
                        <a:lnSpc>
                          <a:spcPct val="115000"/>
                        </a:lnSpc>
                        <a:spcAft>
                          <a:spcPts val="0"/>
                        </a:spcAft>
                      </a:pPr>
                      <a:endParaRPr lang="id-ID" sz="500" b="1" kern="1200" dirty="0">
                        <a:solidFill>
                          <a:srgbClr val="000000"/>
                        </a:solidFill>
                        <a:effectLst/>
                        <a:latin typeface="Arial" panose="020B0604020202020204" pitchFamily="34" charset="0"/>
                        <a:cs typeface="Arial" panose="020B0604020202020204" pitchFamily="34" charset="0"/>
                      </a:endParaRPr>
                    </a:p>
                    <a:p>
                      <a:pPr algn="ctr">
                        <a:lnSpc>
                          <a:spcPct val="115000"/>
                        </a:lnSpc>
                        <a:spcAft>
                          <a:spcPts val="0"/>
                        </a:spcAft>
                      </a:pPr>
                      <a:r>
                        <a:rPr lang="en-US" sz="1400" b="1" kern="1200" dirty="0" err="1">
                          <a:solidFill>
                            <a:srgbClr val="000000"/>
                          </a:solidFill>
                          <a:effectLst/>
                          <a:latin typeface="Arial" panose="020B0604020202020204" pitchFamily="34" charset="0"/>
                          <a:cs typeface="Arial" panose="020B0604020202020204" pitchFamily="34" charset="0"/>
                        </a:rPr>
                        <a:t>Rentang</a:t>
                      </a:r>
                      <a:r>
                        <a:rPr lang="en-US" sz="1400" b="1" kern="1200" dirty="0">
                          <a:solidFill>
                            <a:srgbClr val="000000"/>
                          </a:solidFill>
                          <a:effectLst/>
                          <a:latin typeface="Arial" panose="020B0604020202020204" pitchFamily="34" charset="0"/>
                          <a:cs typeface="Arial" panose="020B0604020202020204" pitchFamily="34" charset="0"/>
                        </a:rPr>
                        <a:t> Score</a:t>
                      </a:r>
                      <a:endParaRPr lang="id-ID"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600" b="1" kern="1200" dirty="0">
                          <a:solidFill>
                            <a:srgbClr val="0015B6"/>
                          </a:solidFill>
                          <a:effectLst/>
                          <a:latin typeface="Arial" panose="020B0604020202020204" pitchFamily="34" charset="0"/>
                          <a:cs typeface="Arial" panose="020B0604020202020204" pitchFamily="34" charset="0"/>
                        </a:rPr>
                        <a:t>10 – </a:t>
                      </a:r>
                      <a:r>
                        <a:rPr lang="id-ID" sz="1600" b="1" kern="1200" dirty="0">
                          <a:solidFill>
                            <a:srgbClr val="0015B6"/>
                          </a:solidFill>
                          <a:effectLst/>
                          <a:latin typeface="Arial" panose="020B0604020202020204" pitchFamily="34" charset="0"/>
                          <a:cs typeface="Arial" panose="020B0604020202020204" pitchFamily="34" charset="0"/>
                        </a:rPr>
                        <a:t>15</a:t>
                      </a:r>
                      <a:r>
                        <a:rPr lang="en-US" sz="1600" b="1" kern="1200" dirty="0">
                          <a:solidFill>
                            <a:srgbClr val="0015B6"/>
                          </a:solidFill>
                          <a:effectLst/>
                          <a:latin typeface="Arial" panose="020B0604020202020204" pitchFamily="34" charset="0"/>
                          <a:cs typeface="Arial" panose="020B0604020202020204" pitchFamily="34" charset="0"/>
                        </a:rPr>
                        <a:t> </a:t>
                      </a:r>
                      <a:endParaRPr lang="id-ID" sz="1600" b="1" dirty="0">
                        <a:solidFill>
                          <a:srgbClr val="0015B6"/>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600" b="1" kern="1200" dirty="0">
                          <a:solidFill>
                            <a:srgbClr val="0015B6"/>
                          </a:solidFill>
                          <a:effectLst/>
                          <a:latin typeface="Arial" panose="020B0604020202020204" pitchFamily="34" charset="0"/>
                          <a:cs typeface="Arial" panose="020B0604020202020204" pitchFamily="34" charset="0"/>
                        </a:rPr>
                        <a:t>10 – 25 </a:t>
                      </a:r>
                      <a:endParaRPr lang="id-ID" sz="1600" b="1" dirty="0">
                        <a:solidFill>
                          <a:srgbClr val="0015B6"/>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600" b="1" kern="1200" dirty="0">
                          <a:solidFill>
                            <a:srgbClr val="0015B6"/>
                          </a:solidFill>
                          <a:effectLst/>
                          <a:latin typeface="Arial" panose="020B0604020202020204" pitchFamily="34" charset="0"/>
                          <a:cs typeface="Arial" panose="020B0604020202020204" pitchFamily="34" charset="0"/>
                        </a:rPr>
                        <a:t>1</a:t>
                      </a:r>
                      <a:r>
                        <a:rPr lang="id-ID" sz="1600" b="1" kern="1200" dirty="0">
                          <a:solidFill>
                            <a:srgbClr val="0015B6"/>
                          </a:solidFill>
                          <a:effectLst/>
                          <a:latin typeface="Arial" panose="020B0604020202020204" pitchFamily="34" charset="0"/>
                          <a:cs typeface="Arial" panose="020B0604020202020204" pitchFamily="34" charset="0"/>
                        </a:rPr>
                        <a:t>0</a:t>
                      </a:r>
                      <a:r>
                        <a:rPr lang="en-US" sz="1600" b="1" kern="1200" dirty="0">
                          <a:solidFill>
                            <a:srgbClr val="0015B6"/>
                          </a:solidFill>
                          <a:effectLst/>
                          <a:latin typeface="Arial" panose="020B0604020202020204" pitchFamily="34" charset="0"/>
                          <a:cs typeface="Arial" panose="020B0604020202020204" pitchFamily="34" charset="0"/>
                        </a:rPr>
                        <a:t> – </a:t>
                      </a:r>
                      <a:r>
                        <a:rPr lang="id-ID" sz="1600" b="1" kern="1200" dirty="0">
                          <a:solidFill>
                            <a:srgbClr val="0015B6"/>
                          </a:solidFill>
                          <a:effectLst/>
                          <a:latin typeface="Arial" panose="020B0604020202020204" pitchFamily="34" charset="0"/>
                          <a:cs typeface="Arial" panose="020B0604020202020204" pitchFamily="34" charset="0"/>
                        </a:rPr>
                        <a:t>2</a:t>
                      </a:r>
                      <a:r>
                        <a:rPr lang="en-US" sz="1600" b="1" kern="1200" dirty="0">
                          <a:solidFill>
                            <a:srgbClr val="0015B6"/>
                          </a:solidFill>
                          <a:effectLst/>
                          <a:latin typeface="Arial" panose="020B0604020202020204" pitchFamily="34" charset="0"/>
                          <a:cs typeface="Arial" panose="020B0604020202020204" pitchFamily="34" charset="0"/>
                        </a:rPr>
                        <a:t>5 </a:t>
                      </a:r>
                      <a:endParaRPr lang="id-ID" sz="1600" b="1" dirty="0">
                        <a:solidFill>
                          <a:srgbClr val="0015B6"/>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600" b="1" kern="1200" dirty="0">
                          <a:solidFill>
                            <a:srgbClr val="0015B6"/>
                          </a:solidFill>
                          <a:effectLst/>
                          <a:latin typeface="Arial" panose="020B0604020202020204" pitchFamily="34" charset="0"/>
                          <a:cs typeface="Arial" panose="020B0604020202020204" pitchFamily="34" charset="0"/>
                        </a:rPr>
                        <a:t>1</a:t>
                      </a:r>
                      <a:r>
                        <a:rPr lang="id-ID" sz="1600" b="1" kern="1200" dirty="0">
                          <a:solidFill>
                            <a:srgbClr val="0015B6"/>
                          </a:solidFill>
                          <a:effectLst/>
                          <a:latin typeface="Arial" panose="020B0604020202020204" pitchFamily="34" charset="0"/>
                          <a:cs typeface="Arial" panose="020B0604020202020204" pitchFamily="34" charset="0"/>
                        </a:rPr>
                        <a:t>0</a:t>
                      </a:r>
                      <a:r>
                        <a:rPr lang="en-US" sz="1600" b="1" kern="1200" dirty="0">
                          <a:solidFill>
                            <a:srgbClr val="0015B6"/>
                          </a:solidFill>
                          <a:effectLst/>
                          <a:latin typeface="Arial" panose="020B0604020202020204" pitchFamily="34" charset="0"/>
                          <a:cs typeface="Arial" panose="020B0604020202020204" pitchFamily="34" charset="0"/>
                        </a:rPr>
                        <a:t> – </a:t>
                      </a:r>
                      <a:r>
                        <a:rPr lang="id-ID" sz="1600" b="1" kern="1200" dirty="0">
                          <a:solidFill>
                            <a:srgbClr val="0015B6"/>
                          </a:solidFill>
                          <a:effectLst/>
                          <a:latin typeface="Arial" panose="020B0604020202020204" pitchFamily="34" charset="0"/>
                          <a:cs typeface="Arial" panose="020B0604020202020204" pitchFamily="34" charset="0"/>
                        </a:rPr>
                        <a:t>35</a:t>
                      </a:r>
                      <a:r>
                        <a:rPr lang="en-US" sz="1600" b="1" kern="1200" dirty="0">
                          <a:solidFill>
                            <a:srgbClr val="0015B6"/>
                          </a:solidFill>
                          <a:effectLst/>
                          <a:latin typeface="Arial" panose="020B0604020202020204" pitchFamily="34" charset="0"/>
                          <a:cs typeface="Arial" panose="020B0604020202020204" pitchFamily="34" charset="0"/>
                        </a:rPr>
                        <a:t> </a:t>
                      </a:r>
                      <a:endParaRPr lang="id-ID" sz="1600" b="1" dirty="0">
                        <a:solidFill>
                          <a:srgbClr val="0015B6"/>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id-ID" sz="1600" b="1" kern="1200" dirty="0">
                          <a:solidFill>
                            <a:srgbClr val="0015B6"/>
                          </a:solidFill>
                          <a:effectLst/>
                          <a:latin typeface="Arial" panose="020B0604020202020204" pitchFamily="34" charset="0"/>
                          <a:cs typeface="Arial" panose="020B0604020202020204" pitchFamily="34" charset="0"/>
                        </a:rPr>
                        <a:t>40</a:t>
                      </a:r>
                      <a:r>
                        <a:rPr lang="en-US" sz="1600" b="1" kern="1200" dirty="0">
                          <a:solidFill>
                            <a:srgbClr val="0015B6"/>
                          </a:solidFill>
                          <a:effectLst/>
                          <a:latin typeface="Arial" panose="020B0604020202020204" pitchFamily="34" charset="0"/>
                          <a:cs typeface="Arial" panose="020B0604020202020204" pitchFamily="34" charset="0"/>
                        </a:rPr>
                        <a:t> – 100 </a:t>
                      </a:r>
                      <a:endParaRPr lang="id-ID" sz="1600" b="1" dirty="0">
                        <a:solidFill>
                          <a:srgbClr val="0015B6"/>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1" name="Rectangle 10"/>
          <p:cNvSpPr/>
          <p:nvPr/>
        </p:nvSpPr>
        <p:spPr>
          <a:xfrm>
            <a:off x="6136443" y="4808531"/>
            <a:ext cx="3360215" cy="261610"/>
          </a:xfrm>
          <a:prstGeom prst="rect">
            <a:avLst/>
          </a:prstGeom>
        </p:spPr>
        <p:txBody>
          <a:bodyPr wrap="none">
            <a:spAutoFit/>
          </a:bodyPr>
          <a:lstStyle/>
          <a:p>
            <a:pPr eaLnBrk="1" fontAlgn="auto" hangingPunct="1">
              <a:spcBef>
                <a:spcPts val="0"/>
              </a:spcBef>
              <a:spcAft>
                <a:spcPts val="0"/>
              </a:spcAft>
              <a:defRPr/>
            </a:pPr>
            <a:r>
              <a:rPr lang="id-ID" sz="1100" b="0" dirty="0">
                <a:solidFill>
                  <a:prstClr val="black"/>
                </a:solidFill>
                <a:latin typeface="Arial" panose="020B0604020202020204" pitchFamily="34" charset="0"/>
                <a:cs typeface="Arial" panose="020B0604020202020204" pitchFamily="34" charset="0"/>
              </a:rPr>
              <a:t>Ket.: Nilai per kegiatan dikalikan dengan frekuensi</a:t>
            </a:r>
            <a:endParaRPr lang="id-ID" b="0" dirty="0">
              <a:solidFill>
                <a:srgbClr val="000000"/>
              </a:solidFill>
              <a:latin typeface="Calibri"/>
            </a:endParaRPr>
          </a:p>
        </p:txBody>
      </p:sp>
      <p:sp>
        <p:nvSpPr>
          <p:cNvPr id="12" name="Rectangle 11"/>
          <p:cNvSpPr/>
          <p:nvPr/>
        </p:nvSpPr>
        <p:spPr>
          <a:xfrm>
            <a:off x="844061" y="16524"/>
            <a:ext cx="10850880" cy="480131"/>
          </a:xfrm>
          <a:prstGeom prst="rect">
            <a:avLst/>
          </a:prstGeom>
        </p:spPr>
        <p:txBody>
          <a:bodyPr wrap="square">
            <a:spAutoFit/>
          </a:bodyPr>
          <a:lstStyle/>
          <a:p>
            <a:pPr eaLnBrk="1" fontAlgn="auto" hangingPunct="1">
              <a:lnSpc>
                <a:spcPct val="90000"/>
              </a:lnSpc>
              <a:spcAft>
                <a:spcPts val="0"/>
              </a:spcAft>
              <a:defRPr/>
            </a:pPr>
            <a:r>
              <a:rPr lang="id-ID" sz="2800" cap="all" spc="1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PENJABARAN KRITERIA</a:t>
            </a:r>
            <a:r>
              <a:rPr lang="en-US" sz="2800" cap="all" spc="1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 </a:t>
            </a:r>
            <a:r>
              <a:rPr lang="id-ID" sz="2800" cap="all" spc="1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EVALUASI KINERJA PER KOMPONEN</a:t>
            </a:r>
            <a:endParaRPr lang="en-US" sz="2800" cap="all" spc="1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endParaRPr>
          </a:p>
        </p:txBody>
      </p:sp>
      <p:sp>
        <p:nvSpPr>
          <p:cNvPr id="13" name="TextBox 12"/>
          <p:cNvSpPr txBox="1"/>
          <p:nvPr/>
        </p:nvSpPr>
        <p:spPr>
          <a:xfrm>
            <a:off x="9125406" y="6483758"/>
            <a:ext cx="1965087" cy="276999"/>
          </a:xfrm>
          <a:prstGeom prst="rect">
            <a:avLst/>
          </a:prstGeom>
          <a:noFill/>
        </p:spPr>
        <p:txBody>
          <a:bodyPr wrap="square" rtlCol="0">
            <a:spAutoFit/>
          </a:bodyPr>
          <a:lstStyle/>
          <a:p>
            <a:r>
              <a:rPr lang="en-US" sz="1200" i="1" dirty="0" err="1" smtClean="0">
                <a:solidFill>
                  <a:srgbClr val="000000"/>
                </a:solidFill>
              </a:rPr>
              <a:t>Sumber</a:t>
            </a:r>
            <a:r>
              <a:rPr lang="en-US" sz="1200" i="1" dirty="0" smtClean="0">
                <a:solidFill>
                  <a:srgbClr val="000000"/>
                </a:solidFill>
              </a:rPr>
              <a:t>: </a:t>
            </a:r>
            <a:r>
              <a:rPr lang="en-US" sz="1200" i="1" dirty="0" err="1" smtClean="0">
                <a:solidFill>
                  <a:srgbClr val="000000"/>
                </a:solidFill>
              </a:rPr>
              <a:t>Sekretariat</a:t>
            </a:r>
            <a:r>
              <a:rPr lang="en-US" sz="1200" i="1" dirty="0" smtClean="0">
                <a:solidFill>
                  <a:srgbClr val="000000"/>
                </a:solidFill>
              </a:rPr>
              <a:t> TPIP</a:t>
            </a:r>
            <a:endParaRPr lang="en-US" sz="1200" i="1" dirty="0">
              <a:solidFill>
                <a:srgbClr val="000000"/>
              </a:solidFill>
            </a:endParaRPr>
          </a:p>
        </p:txBody>
      </p:sp>
    </p:spTree>
    <p:extLst>
      <p:ext uri="{BB962C8B-B14F-4D97-AF65-F5344CB8AC3E}">
        <p14:creationId xmlns="" xmlns:p14="http://schemas.microsoft.com/office/powerpoint/2010/main" val="149579757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a:off x="-1677765" y="988953"/>
            <a:ext cx="10736012" cy="6650327"/>
          </a:xfrm>
          <a:prstGeom prst="rect">
            <a:avLst/>
          </a:prstGeom>
        </p:spPr>
      </p:pic>
      <p:cxnSp>
        <p:nvCxnSpPr>
          <p:cNvPr id="16" name="Straight Connector 15"/>
          <p:cNvCxnSpPr/>
          <p:nvPr/>
        </p:nvCxnSpPr>
        <p:spPr bwMode="auto">
          <a:xfrm>
            <a:off x="5284759" y="2530288"/>
            <a:ext cx="2002306" cy="1897"/>
          </a:xfrm>
          <a:prstGeom prst="line">
            <a:avLst/>
          </a:prstGeom>
          <a:solidFill>
            <a:schemeClr val="accent1"/>
          </a:solidFill>
          <a:ln w="38100" cap="flat" cmpd="sng" algn="ctr">
            <a:solidFill>
              <a:srgbClr val="C00000"/>
            </a:solidFill>
            <a:prstDash val="dash"/>
            <a:round/>
            <a:headEnd type="none" w="med" len="med"/>
            <a:tailEnd type="triangle" w="med" len="med"/>
          </a:ln>
          <a:effectLst/>
        </p:spPr>
      </p:cxnSp>
      <p:sp>
        <p:nvSpPr>
          <p:cNvPr id="35" name="Rectangle 34"/>
          <p:cNvSpPr/>
          <p:nvPr/>
        </p:nvSpPr>
        <p:spPr>
          <a:xfrm>
            <a:off x="1001205" y="0"/>
            <a:ext cx="9315371" cy="553998"/>
          </a:xfrm>
          <a:prstGeom prst="rect">
            <a:avLst/>
          </a:prstGeom>
        </p:spPr>
        <p:txBody>
          <a:bodyPr wrap="none">
            <a:spAutoFit/>
          </a:bodyPr>
          <a:lstStyle/>
          <a:p>
            <a:pPr eaLnBrk="1" fontAlgn="auto" hangingPunct="1">
              <a:spcAft>
                <a:spcPts val="0"/>
              </a:spcAft>
              <a:defRPr/>
            </a:pPr>
            <a:r>
              <a:rPr lang="en-US"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HASIL E</a:t>
            </a:r>
            <a:r>
              <a:rPr lang="id-ID"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VALUASI KINERJA TPID 2017 (</a:t>
            </a:r>
            <a:r>
              <a:rPr lang="id-ID" sz="3000" i="1"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AWARD 2018</a:t>
            </a:r>
            <a:r>
              <a:rPr lang="id-ID"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a:t>
            </a:r>
            <a:endParaRPr lang="en-IN" sz="3000" dirty="0">
              <a:solidFill>
                <a:srgbClr val="4472C4">
                  <a:lumMod val="50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endParaRPr>
          </a:p>
        </p:txBody>
      </p:sp>
      <p:sp>
        <p:nvSpPr>
          <p:cNvPr id="2" name="Rectangle 1"/>
          <p:cNvSpPr/>
          <p:nvPr/>
        </p:nvSpPr>
        <p:spPr>
          <a:xfrm>
            <a:off x="-2051964" y="6507510"/>
            <a:ext cx="12900073" cy="338554"/>
          </a:xfrm>
          <a:prstGeom prst="rect">
            <a:avLst/>
          </a:prstGeom>
        </p:spPr>
        <p:txBody>
          <a:bodyPr wrap="square">
            <a:spAutoFit/>
          </a:bodyPr>
          <a:lstStyle/>
          <a:p>
            <a:pPr algn="ctr" eaLnBrk="1" fontAlgn="auto" hangingPunct="1">
              <a:spcBef>
                <a:spcPts val="0"/>
              </a:spcBef>
              <a:spcAft>
                <a:spcPts val="0"/>
              </a:spcAft>
              <a:defRPr/>
            </a:pPr>
            <a:r>
              <a:rPr lang="en-US" b="0" dirty="0">
                <a:solidFill>
                  <a:srgbClr val="000000"/>
                </a:solidFill>
                <a:latin typeface="Franklin Gothic Book" panose="020B0503020102020204" pitchFamily="34" charset="0"/>
              </a:rPr>
              <a:t>(*) P</a:t>
            </a:r>
            <a:r>
              <a:rPr lang="id-ID" b="0" dirty="0">
                <a:solidFill>
                  <a:srgbClr val="000000"/>
                </a:solidFill>
                <a:latin typeface="Franklin Gothic Book" panose="020B0503020102020204" pitchFamily="34" charset="0"/>
              </a:rPr>
              <a:t>embagian wilayah baru</a:t>
            </a:r>
            <a:r>
              <a:rPr lang="en-US" b="0" dirty="0">
                <a:solidFill>
                  <a:srgbClr val="000000"/>
                </a:solidFill>
                <a:latin typeface="Franklin Gothic Book" panose="020B0503020102020204" pitchFamily="34" charset="0"/>
              </a:rPr>
              <a:t> (</a:t>
            </a:r>
            <a:r>
              <a:rPr lang="en-US" b="0" dirty="0" err="1">
                <a:solidFill>
                  <a:srgbClr val="000000"/>
                </a:solidFill>
                <a:latin typeface="Franklin Gothic Book" panose="020B0503020102020204" pitchFamily="34" charset="0"/>
              </a:rPr>
              <a:t>Kawasan</a:t>
            </a:r>
            <a:r>
              <a:rPr lang="en-US" b="0" dirty="0">
                <a:solidFill>
                  <a:srgbClr val="000000"/>
                </a:solidFill>
                <a:latin typeface="Franklin Gothic Book" panose="020B0503020102020204" pitchFamily="34" charset="0"/>
              </a:rPr>
              <a:t> Sumatera, </a:t>
            </a:r>
            <a:r>
              <a:rPr lang="en-US" b="0" dirty="0" err="1">
                <a:solidFill>
                  <a:srgbClr val="000000"/>
                </a:solidFill>
                <a:latin typeface="Franklin Gothic Book" panose="020B0503020102020204" pitchFamily="34" charset="0"/>
              </a:rPr>
              <a:t>Jawa</a:t>
            </a:r>
            <a:r>
              <a:rPr lang="en-US" b="0" dirty="0">
                <a:solidFill>
                  <a:srgbClr val="000000"/>
                </a:solidFill>
                <a:latin typeface="Franklin Gothic Book" panose="020B0503020102020204" pitchFamily="34" charset="0"/>
              </a:rPr>
              <a:t>-Bali, Kalimantan, Sulawesi, </a:t>
            </a:r>
            <a:r>
              <a:rPr lang="en-US" b="0" dirty="0" err="1">
                <a:solidFill>
                  <a:srgbClr val="000000"/>
                </a:solidFill>
                <a:latin typeface="Franklin Gothic Book" panose="020B0503020102020204" pitchFamily="34" charset="0"/>
              </a:rPr>
              <a:t>dan</a:t>
            </a:r>
            <a:r>
              <a:rPr lang="en-US" b="0" dirty="0">
                <a:solidFill>
                  <a:srgbClr val="000000"/>
                </a:solidFill>
                <a:latin typeface="Franklin Gothic Book" panose="020B0503020102020204" pitchFamily="34" charset="0"/>
              </a:rPr>
              <a:t> </a:t>
            </a:r>
            <a:r>
              <a:rPr lang="en-US" b="0" dirty="0" err="1">
                <a:solidFill>
                  <a:srgbClr val="000000"/>
                </a:solidFill>
                <a:latin typeface="Franklin Gothic Book" panose="020B0503020102020204" pitchFamily="34" charset="0"/>
              </a:rPr>
              <a:t>Manuspua</a:t>
            </a:r>
            <a:r>
              <a:rPr lang="en-US" b="0" dirty="0">
                <a:solidFill>
                  <a:srgbClr val="000000"/>
                </a:solidFill>
                <a:latin typeface="Franklin Gothic Book" panose="020B0503020102020204" pitchFamily="34" charset="0"/>
              </a:rPr>
              <a:t>)</a:t>
            </a:r>
          </a:p>
        </p:txBody>
      </p:sp>
      <p:sp>
        <p:nvSpPr>
          <p:cNvPr id="3" name="Rectangle 2"/>
          <p:cNvSpPr/>
          <p:nvPr/>
        </p:nvSpPr>
        <p:spPr>
          <a:xfrm>
            <a:off x="7582486" y="4729746"/>
            <a:ext cx="4490178" cy="1792798"/>
          </a:xfrm>
          <a:prstGeom prst="rect">
            <a:avLst/>
          </a:prstGeom>
        </p:spPr>
        <p:txBody>
          <a:bodyPr wrap="square">
            <a:spAutoFit/>
          </a:bodyPr>
          <a:lstStyle/>
          <a:p>
            <a:pPr marL="285750" indent="-285750" algn="just" eaLnBrk="1" hangingPunct="1">
              <a:spcBef>
                <a:spcPts val="0"/>
              </a:spcBef>
              <a:spcAft>
                <a:spcPts val="300"/>
              </a:spcAft>
              <a:buFontTx/>
              <a:buBlip>
                <a:blip r:embed="rId3"/>
              </a:buBlip>
              <a:defRPr/>
            </a:pPr>
            <a:r>
              <a:rPr lang="en-US" sz="1400" dirty="0" err="1">
                <a:solidFill>
                  <a:srgbClr val="000000"/>
                </a:solidFill>
                <a:latin typeface="Arial"/>
              </a:rPr>
              <a:t>Kawasan</a:t>
            </a:r>
            <a:r>
              <a:rPr lang="en-US" sz="1400" dirty="0">
                <a:solidFill>
                  <a:srgbClr val="000000"/>
                </a:solidFill>
                <a:latin typeface="Arial"/>
              </a:rPr>
              <a:t> Sumatera: </a:t>
            </a:r>
            <a:r>
              <a:rPr lang="en-US" sz="1400" b="0" dirty="0" err="1">
                <a:solidFill>
                  <a:srgbClr val="000000"/>
                </a:solidFill>
                <a:latin typeface="Arial"/>
              </a:rPr>
              <a:t>Kabupaten</a:t>
            </a:r>
            <a:r>
              <a:rPr lang="en-US" sz="1400" b="0" dirty="0">
                <a:solidFill>
                  <a:srgbClr val="000000"/>
                </a:solidFill>
                <a:latin typeface="Arial"/>
              </a:rPr>
              <a:t> Deli </a:t>
            </a:r>
            <a:r>
              <a:rPr lang="en-US" sz="1400" b="0" dirty="0" err="1">
                <a:solidFill>
                  <a:srgbClr val="000000"/>
                </a:solidFill>
                <a:latin typeface="Arial"/>
              </a:rPr>
              <a:t>Serdang</a:t>
            </a:r>
            <a:endParaRPr lang="en-US" sz="1400" b="0" dirty="0">
              <a:solidFill>
                <a:srgbClr val="000000"/>
              </a:solidFill>
              <a:latin typeface="Arial"/>
            </a:endParaRPr>
          </a:p>
          <a:p>
            <a:pPr marL="285750" indent="-285750" algn="just" eaLnBrk="1" hangingPunct="1">
              <a:spcBef>
                <a:spcPts val="0"/>
              </a:spcBef>
              <a:spcAft>
                <a:spcPts val="300"/>
              </a:spcAft>
              <a:buFontTx/>
              <a:buBlip>
                <a:blip r:embed="rId3"/>
              </a:buBlip>
              <a:defRPr/>
            </a:pPr>
            <a:r>
              <a:rPr lang="en-US" sz="1400" dirty="0" err="1">
                <a:solidFill>
                  <a:srgbClr val="000000"/>
                </a:solidFill>
                <a:latin typeface="Arial"/>
              </a:rPr>
              <a:t>Kawasan</a:t>
            </a:r>
            <a:r>
              <a:rPr lang="en-US" sz="1400" dirty="0">
                <a:solidFill>
                  <a:srgbClr val="000000"/>
                </a:solidFill>
                <a:latin typeface="Arial"/>
              </a:rPr>
              <a:t> </a:t>
            </a:r>
            <a:r>
              <a:rPr lang="en-US" sz="1400" dirty="0" err="1">
                <a:solidFill>
                  <a:srgbClr val="000000"/>
                </a:solidFill>
                <a:latin typeface="Arial"/>
              </a:rPr>
              <a:t>Jawa</a:t>
            </a:r>
            <a:r>
              <a:rPr lang="en-US" sz="1400" dirty="0">
                <a:solidFill>
                  <a:srgbClr val="000000"/>
                </a:solidFill>
                <a:latin typeface="Arial"/>
              </a:rPr>
              <a:t>-Bali: </a:t>
            </a:r>
            <a:r>
              <a:rPr lang="en-US" sz="1400" b="0" dirty="0" err="1">
                <a:solidFill>
                  <a:srgbClr val="000000"/>
                </a:solidFill>
                <a:latin typeface="Arial"/>
              </a:rPr>
              <a:t>Kabupaten</a:t>
            </a:r>
            <a:r>
              <a:rPr lang="en-US" sz="1400" b="0" dirty="0">
                <a:solidFill>
                  <a:srgbClr val="000000"/>
                </a:solidFill>
                <a:latin typeface="Arial"/>
              </a:rPr>
              <a:t> </a:t>
            </a:r>
            <a:r>
              <a:rPr lang="en-US" sz="1400" b="0" dirty="0" err="1">
                <a:solidFill>
                  <a:srgbClr val="000000"/>
                </a:solidFill>
                <a:latin typeface="Arial"/>
              </a:rPr>
              <a:t>Bangli</a:t>
            </a:r>
            <a:endParaRPr lang="en-US" sz="1400" b="0" dirty="0">
              <a:solidFill>
                <a:srgbClr val="000000"/>
              </a:solidFill>
              <a:latin typeface="Arial"/>
            </a:endParaRPr>
          </a:p>
          <a:p>
            <a:pPr marL="285750" indent="-285750" algn="just" eaLnBrk="1" hangingPunct="1">
              <a:spcBef>
                <a:spcPts val="0"/>
              </a:spcBef>
              <a:spcAft>
                <a:spcPts val="300"/>
              </a:spcAft>
              <a:buFontTx/>
              <a:buBlip>
                <a:blip r:embed="rId3"/>
              </a:buBlip>
              <a:defRPr/>
            </a:pPr>
            <a:r>
              <a:rPr lang="en-US" sz="1400" dirty="0" err="1">
                <a:solidFill>
                  <a:srgbClr val="000000"/>
                </a:solidFill>
                <a:latin typeface="Arial"/>
              </a:rPr>
              <a:t>Kawasan</a:t>
            </a:r>
            <a:r>
              <a:rPr lang="en-US" sz="1400" dirty="0">
                <a:solidFill>
                  <a:srgbClr val="000000"/>
                </a:solidFill>
                <a:latin typeface="Arial"/>
              </a:rPr>
              <a:t> Kalimantan: </a:t>
            </a:r>
            <a:r>
              <a:rPr lang="en-US" sz="1400" b="0" dirty="0" err="1">
                <a:solidFill>
                  <a:srgbClr val="000000"/>
                </a:solidFill>
                <a:latin typeface="Arial"/>
              </a:rPr>
              <a:t>Kabupaten</a:t>
            </a:r>
            <a:r>
              <a:rPr lang="en-US" sz="1400" b="0" dirty="0">
                <a:solidFill>
                  <a:srgbClr val="000000"/>
                </a:solidFill>
                <a:latin typeface="Arial"/>
              </a:rPr>
              <a:t> </a:t>
            </a:r>
            <a:r>
              <a:rPr lang="en-US" sz="1400" b="0" dirty="0" err="1">
                <a:solidFill>
                  <a:srgbClr val="000000"/>
                </a:solidFill>
                <a:latin typeface="Arial"/>
              </a:rPr>
              <a:t>Banjar</a:t>
            </a:r>
            <a:endParaRPr lang="en-US" sz="1400" b="0" dirty="0">
              <a:solidFill>
                <a:srgbClr val="000000"/>
              </a:solidFill>
              <a:latin typeface="Arial"/>
            </a:endParaRPr>
          </a:p>
          <a:p>
            <a:pPr marL="285750" indent="-285750" algn="just" eaLnBrk="1" hangingPunct="1">
              <a:spcBef>
                <a:spcPts val="0"/>
              </a:spcBef>
              <a:spcAft>
                <a:spcPts val="300"/>
              </a:spcAft>
              <a:buFontTx/>
              <a:buBlip>
                <a:blip r:embed="rId3"/>
              </a:buBlip>
              <a:defRPr/>
            </a:pPr>
            <a:r>
              <a:rPr lang="en-US" sz="1400" dirty="0" err="1">
                <a:solidFill>
                  <a:srgbClr val="000000"/>
                </a:solidFill>
                <a:latin typeface="Arial"/>
              </a:rPr>
              <a:t>Kawasan</a:t>
            </a:r>
            <a:r>
              <a:rPr lang="en-US" sz="1400" dirty="0">
                <a:solidFill>
                  <a:srgbClr val="000000"/>
                </a:solidFill>
                <a:latin typeface="Arial"/>
              </a:rPr>
              <a:t> Sulawesi: </a:t>
            </a:r>
            <a:r>
              <a:rPr lang="en-US" sz="1400" b="0" dirty="0">
                <a:solidFill>
                  <a:srgbClr val="000000"/>
                </a:solidFill>
                <a:latin typeface="Arial"/>
              </a:rPr>
              <a:t>Kota </a:t>
            </a:r>
            <a:r>
              <a:rPr lang="en-US" sz="1400" b="0" dirty="0" err="1">
                <a:solidFill>
                  <a:srgbClr val="000000"/>
                </a:solidFill>
                <a:latin typeface="Arial"/>
              </a:rPr>
              <a:t>Bitung</a:t>
            </a:r>
            <a:endParaRPr lang="en-US" sz="1400" b="0" dirty="0">
              <a:solidFill>
                <a:srgbClr val="000000"/>
              </a:solidFill>
              <a:latin typeface="Arial"/>
            </a:endParaRPr>
          </a:p>
          <a:p>
            <a:pPr marL="285750" indent="-285750" algn="just" eaLnBrk="1" hangingPunct="1">
              <a:spcBef>
                <a:spcPts val="0"/>
              </a:spcBef>
              <a:spcAft>
                <a:spcPts val="300"/>
              </a:spcAft>
              <a:buFontTx/>
              <a:buBlip>
                <a:blip r:embed="rId3"/>
              </a:buBlip>
              <a:defRPr/>
            </a:pPr>
            <a:r>
              <a:rPr lang="en-US" sz="1400" dirty="0" err="1">
                <a:solidFill>
                  <a:srgbClr val="000000"/>
                </a:solidFill>
                <a:latin typeface="Arial"/>
              </a:rPr>
              <a:t>Kawasan</a:t>
            </a:r>
            <a:r>
              <a:rPr lang="en-US" sz="1400" dirty="0">
                <a:solidFill>
                  <a:srgbClr val="000000"/>
                </a:solidFill>
                <a:latin typeface="Arial"/>
              </a:rPr>
              <a:t> </a:t>
            </a:r>
            <a:r>
              <a:rPr lang="en-US" sz="1400" dirty="0" err="1">
                <a:solidFill>
                  <a:srgbClr val="000000"/>
                </a:solidFill>
                <a:latin typeface="Arial"/>
              </a:rPr>
              <a:t>Manuspua</a:t>
            </a:r>
            <a:r>
              <a:rPr lang="en-US" sz="1400" dirty="0">
                <a:solidFill>
                  <a:srgbClr val="000000"/>
                </a:solidFill>
                <a:latin typeface="Arial"/>
              </a:rPr>
              <a:t>: </a:t>
            </a:r>
            <a:r>
              <a:rPr lang="en-US" sz="1400" b="0" dirty="0" err="1">
                <a:solidFill>
                  <a:srgbClr val="000000"/>
                </a:solidFill>
                <a:latin typeface="Arial"/>
              </a:rPr>
              <a:t>Kabupaten</a:t>
            </a:r>
            <a:r>
              <a:rPr lang="en-US" sz="1400" b="0" dirty="0">
                <a:solidFill>
                  <a:srgbClr val="000000"/>
                </a:solidFill>
                <a:latin typeface="Arial"/>
              </a:rPr>
              <a:t> </a:t>
            </a:r>
            <a:r>
              <a:rPr lang="en-US" sz="1400" b="0" dirty="0" err="1">
                <a:solidFill>
                  <a:srgbClr val="000000"/>
                </a:solidFill>
                <a:latin typeface="Arial"/>
              </a:rPr>
              <a:t>Manggarai</a:t>
            </a:r>
            <a:r>
              <a:rPr lang="en-US" sz="1400" b="0" dirty="0">
                <a:solidFill>
                  <a:srgbClr val="000000"/>
                </a:solidFill>
                <a:latin typeface="Arial"/>
              </a:rPr>
              <a:t> </a:t>
            </a:r>
            <a:r>
              <a:rPr lang="en-US" sz="1400" b="0" dirty="0" err="1">
                <a:solidFill>
                  <a:srgbClr val="000000"/>
                </a:solidFill>
                <a:latin typeface="Arial"/>
              </a:rPr>
              <a:t>Timur</a:t>
            </a:r>
            <a:endParaRPr lang="en-US" sz="1400" b="0" dirty="0">
              <a:solidFill>
                <a:srgbClr val="000000"/>
              </a:solidFill>
              <a:latin typeface="Arial"/>
            </a:endParaRPr>
          </a:p>
          <a:p>
            <a:pPr algn="just" eaLnBrk="1" hangingPunct="1">
              <a:spcBef>
                <a:spcPts val="0"/>
              </a:spcBef>
              <a:spcAft>
                <a:spcPts val="300"/>
              </a:spcAft>
              <a:defRPr/>
            </a:pPr>
            <a:endParaRPr lang="en-US" sz="1400" dirty="0">
              <a:solidFill>
                <a:srgbClr val="000000"/>
              </a:solidFill>
              <a:latin typeface="Arial"/>
            </a:endParaRPr>
          </a:p>
        </p:txBody>
      </p:sp>
      <p:sp>
        <p:nvSpPr>
          <p:cNvPr id="15" name="Rectangle 14"/>
          <p:cNvSpPr/>
          <p:nvPr/>
        </p:nvSpPr>
        <p:spPr>
          <a:xfrm>
            <a:off x="7692684" y="3132584"/>
            <a:ext cx="5856851" cy="1323439"/>
          </a:xfrm>
          <a:prstGeom prst="rect">
            <a:avLst/>
          </a:prstGeom>
        </p:spPr>
        <p:txBody>
          <a:bodyPr wrap="square">
            <a:spAutoFit/>
          </a:bodyPr>
          <a:lstStyle/>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Sumatera</a:t>
            </a:r>
            <a:r>
              <a:rPr lang="en-US" sz="1400" dirty="0">
                <a:solidFill>
                  <a:srgbClr val="000000"/>
                </a:solidFill>
                <a:latin typeface="Arial"/>
              </a:rPr>
              <a:t>: </a:t>
            </a:r>
            <a:r>
              <a:rPr lang="id-ID" sz="1400" b="0" dirty="0">
                <a:solidFill>
                  <a:srgbClr val="000000"/>
                </a:solidFill>
                <a:latin typeface="Arial"/>
              </a:rPr>
              <a:t>Kota Padang</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Jawa</a:t>
            </a:r>
            <a:r>
              <a:rPr lang="en-US" sz="1400" dirty="0">
                <a:solidFill>
                  <a:srgbClr val="000000"/>
                </a:solidFill>
                <a:latin typeface="Arial"/>
              </a:rPr>
              <a:t>-</a:t>
            </a:r>
            <a:r>
              <a:rPr lang="id-ID" sz="1400" dirty="0">
                <a:solidFill>
                  <a:srgbClr val="000000"/>
                </a:solidFill>
                <a:latin typeface="Arial"/>
              </a:rPr>
              <a:t>Ba</a:t>
            </a:r>
            <a:r>
              <a:rPr lang="en-US" sz="1400" dirty="0">
                <a:solidFill>
                  <a:srgbClr val="000000"/>
                </a:solidFill>
                <a:latin typeface="Arial"/>
              </a:rPr>
              <a:t>li: </a:t>
            </a:r>
            <a:r>
              <a:rPr lang="id-ID" sz="1400" b="0" dirty="0">
                <a:solidFill>
                  <a:srgbClr val="000000"/>
                </a:solidFill>
                <a:latin typeface="Arial"/>
              </a:rPr>
              <a:t>Kota Kediri</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Kalimantan</a:t>
            </a:r>
            <a:r>
              <a:rPr lang="en-US" sz="1400" dirty="0">
                <a:solidFill>
                  <a:srgbClr val="000000"/>
                </a:solidFill>
                <a:latin typeface="Arial"/>
              </a:rPr>
              <a:t>: </a:t>
            </a:r>
            <a:r>
              <a:rPr lang="id-ID" sz="1400" b="0" dirty="0">
                <a:solidFill>
                  <a:srgbClr val="000000"/>
                </a:solidFill>
                <a:latin typeface="Arial"/>
              </a:rPr>
              <a:t>Kota Samarinda</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Sulawesi</a:t>
            </a:r>
            <a:r>
              <a:rPr lang="en-US" sz="1400" dirty="0">
                <a:solidFill>
                  <a:srgbClr val="000000"/>
                </a:solidFill>
                <a:latin typeface="Arial"/>
              </a:rPr>
              <a:t>: </a:t>
            </a:r>
            <a:r>
              <a:rPr lang="id-ID" sz="1400" b="0" dirty="0">
                <a:solidFill>
                  <a:srgbClr val="000000"/>
                </a:solidFill>
                <a:latin typeface="Arial"/>
              </a:rPr>
              <a:t>Kota Makassar</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a:t>
            </a:r>
            <a:r>
              <a:rPr lang="en-US" sz="1400" dirty="0" err="1">
                <a:solidFill>
                  <a:srgbClr val="000000"/>
                </a:solidFill>
                <a:latin typeface="Arial"/>
              </a:rPr>
              <a:t>Manuspua</a:t>
            </a:r>
            <a:r>
              <a:rPr lang="en-US" sz="1400" dirty="0">
                <a:solidFill>
                  <a:srgbClr val="000000"/>
                </a:solidFill>
                <a:latin typeface="Arial"/>
              </a:rPr>
              <a:t>: </a:t>
            </a:r>
            <a:r>
              <a:rPr lang="id-ID" sz="1400" b="0" dirty="0">
                <a:solidFill>
                  <a:srgbClr val="000000"/>
                </a:solidFill>
                <a:latin typeface="Arial"/>
              </a:rPr>
              <a:t>Kota Ternate</a:t>
            </a:r>
          </a:p>
        </p:txBody>
      </p:sp>
      <p:cxnSp>
        <p:nvCxnSpPr>
          <p:cNvPr id="21" name="Straight Connector 20"/>
          <p:cNvCxnSpPr/>
          <p:nvPr/>
        </p:nvCxnSpPr>
        <p:spPr bwMode="auto">
          <a:xfrm>
            <a:off x="5690378" y="4022814"/>
            <a:ext cx="2002306" cy="1897"/>
          </a:xfrm>
          <a:prstGeom prst="line">
            <a:avLst/>
          </a:prstGeom>
          <a:solidFill>
            <a:schemeClr val="accent1"/>
          </a:solidFill>
          <a:ln w="38100" cap="flat" cmpd="sng" algn="ctr">
            <a:solidFill>
              <a:srgbClr val="C00000"/>
            </a:solidFill>
            <a:prstDash val="dash"/>
            <a:round/>
            <a:headEnd type="none" w="med" len="med"/>
            <a:tailEnd type="triangle" w="med" len="med"/>
          </a:ln>
          <a:effectLst/>
        </p:spPr>
      </p:cxnSp>
      <p:cxnSp>
        <p:nvCxnSpPr>
          <p:cNvPr id="22" name="Straight Connector 21"/>
          <p:cNvCxnSpPr/>
          <p:nvPr/>
        </p:nvCxnSpPr>
        <p:spPr bwMode="auto">
          <a:xfrm flipV="1">
            <a:off x="6187439" y="5426617"/>
            <a:ext cx="1395047" cy="23722"/>
          </a:xfrm>
          <a:prstGeom prst="line">
            <a:avLst/>
          </a:prstGeom>
          <a:solidFill>
            <a:schemeClr val="accent1"/>
          </a:solidFill>
          <a:ln w="38100" cap="flat" cmpd="sng" algn="ctr">
            <a:solidFill>
              <a:srgbClr val="C00000"/>
            </a:solidFill>
            <a:prstDash val="dash"/>
            <a:round/>
            <a:headEnd type="none" w="med" len="med"/>
            <a:tailEnd type="triangle" w="med" len="med"/>
          </a:ln>
          <a:effectLst/>
        </p:spPr>
      </p:cxnSp>
      <p:sp>
        <p:nvSpPr>
          <p:cNvPr id="24" name="Rectangle 23"/>
          <p:cNvSpPr/>
          <p:nvPr/>
        </p:nvSpPr>
        <p:spPr>
          <a:xfrm>
            <a:off x="7287065" y="1636340"/>
            <a:ext cx="5856851" cy="1577355"/>
          </a:xfrm>
          <a:prstGeom prst="rect">
            <a:avLst/>
          </a:prstGeom>
        </p:spPr>
        <p:txBody>
          <a:bodyPr wrap="square">
            <a:spAutoFit/>
          </a:bodyPr>
          <a:lstStyle/>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Sumatera: </a:t>
            </a:r>
            <a:r>
              <a:rPr lang="id-ID" sz="1400" b="0" dirty="0">
                <a:solidFill>
                  <a:srgbClr val="000000"/>
                </a:solidFill>
                <a:latin typeface="Arial"/>
              </a:rPr>
              <a:t>Provinsi Sumatera Barat</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Jawa Bali</a:t>
            </a:r>
            <a:r>
              <a:rPr lang="en-US" sz="1400" dirty="0">
                <a:solidFill>
                  <a:srgbClr val="000000"/>
                </a:solidFill>
                <a:latin typeface="Arial"/>
              </a:rPr>
              <a:t>: </a:t>
            </a:r>
            <a:r>
              <a:rPr lang="id-ID" sz="1400" b="0" dirty="0">
                <a:solidFill>
                  <a:srgbClr val="000000"/>
                </a:solidFill>
                <a:latin typeface="Arial"/>
              </a:rPr>
              <a:t>Provinsi Jawa Tengah</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Kalimantan</a:t>
            </a:r>
            <a:r>
              <a:rPr lang="en-US" sz="1400" dirty="0">
                <a:solidFill>
                  <a:srgbClr val="000000"/>
                </a:solidFill>
                <a:latin typeface="Arial"/>
              </a:rPr>
              <a:t>: </a:t>
            </a:r>
            <a:r>
              <a:rPr lang="id-ID" sz="1400" b="0" dirty="0">
                <a:solidFill>
                  <a:srgbClr val="000000"/>
                </a:solidFill>
                <a:latin typeface="Arial"/>
              </a:rPr>
              <a:t>Provinsi Kalimantan Barat</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Sulawesi</a:t>
            </a:r>
            <a:r>
              <a:rPr lang="en-US" sz="1400" dirty="0">
                <a:solidFill>
                  <a:srgbClr val="000000"/>
                </a:solidFill>
                <a:latin typeface="Arial"/>
              </a:rPr>
              <a:t>: </a:t>
            </a:r>
            <a:r>
              <a:rPr lang="id-ID" sz="1400" b="0" dirty="0">
                <a:solidFill>
                  <a:srgbClr val="000000"/>
                </a:solidFill>
                <a:latin typeface="Arial"/>
              </a:rPr>
              <a:t>Provinsi Sulawesi Utara</a:t>
            </a:r>
          </a:p>
          <a:p>
            <a:pPr marL="285750" indent="-285750" algn="just" eaLnBrk="1" hangingPunct="1">
              <a:spcBef>
                <a:spcPts val="0"/>
              </a:spcBef>
              <a:spcAft>
                <a:spcPts val="300"/>
              </a:spcAft>
              <a:buFontTx/>
              <a:buBlip>
                <a:blip r:embed="rId4"/>
              </a:buBlip>
              <a:defRPr/>
            </a:pPr>
            <a:r>
              <a:rPr lang="id-ID" sz="1400" dirty="0">
                <a:solidFill>
                  <a:srgbClr val="000000"/>
                </a:solidFill>
                <a:latin typeface="Arial"/>
              </a:rPr>
              <a:t>Kawasan </a:t>
            </a:r>
            <a:r>
              <a:rPr lang="en-US" sz="1400" dirty="0" err="1">
                <a:solidFill>
                  <a:srgbClr val="000000"/>
                </a:solidFill>
                <a:latin typeface="Arial"/>
              </a:rPr>
              <a:t>Manuspua</a:t>
            </a:r>
            <a:r>
              <a:rPr lang="en-US" sz="1400" dirty="0">
                <a:solidFill>
                  <a:srgbClr val="000000"/>
                </a:solidFill>
                <a:latin typeface="Arial"/>
              </a:rPr>
              <a:t>:</a:t>
            </a:r>
            <a:r>
              <a:rPr lang="id-ID" sz="1400" dirty="0">
                <a:solidFill>
                  <a:srgbClr val="000000"/>
                </a:solidFill>
                <a:latin typeface="Arial"/>
              </a:rPr>
              <a:t> </a:t>
            </a:r>
            <a:r>
              <a:rPr lang="en-US" sz="1400" b="0" dirty="0" err="1">
                <a:solidFill>
                  <a:srgbClr val="000000"/>
                </a:solidFill>
                <a:latin typeface="Arial"/>
              </a:rPr>
              <a:t>Provinsi</a:t>
            </a:r>
            <a:r>
              <a:rPr lang="en-US" sz="1400" b="0" dirty="0">
                <a:solidFill>
                  <a:srgbClr val="000000"/>
                </a:solidFill>
                <a:latin typeface="Arial"/>
              </a:rPr>
              <a:t> Nusa Tenggara </a:t>
            </a:r>
            <a:r>
              <a:rPr lang="id-ID" sz="1400" b="0" dirty="0">
                <a:solidFill>
                  <a:srgbClr val="000000"/>
                </a:solidFill>
                <a:latin typeface="Arial"/>
              </a:rPr>
              <a:t>Timur</a:t>
            </a:r>
          </a:p>
          <a:p>
            <a:pPr algn="just" eaLnBrk="1" hangingPunct="1">
              <a:spcBef>
                <a:spcPts val="0"/>
              </a:spcBef>
              <a:spcAft>
                <a:spcPts val="300"/>
              </a:spcAft>
              <a:defRPr/>
            </a:pPr>
            <a:endParaRPr lang="id-ID" sz="1400" b="0" dirty="0">
              <a:solidFill>
                <a:srgbClr val="000000"/>
              </a:solidFill>
              <a:latin typeface="Arial"/>
            </a:endParaRPr>
          </a:p>
        </p:txBody>
      </p:sp>
      <p:sp>
        <p:nvSpPr>
          <p:cNvPr id="11" name="TextBox 10"/>
          <p:cNvSpPr txBox="1"/>
          <p:nvPr/>
        </p:nvSpPr>
        <p:spPr>
          <a:xfrm>
            <a:off x="9984432" y="6484847"/>
            <a:ext cx="1965087" cy="276999"/>
          </a:xfrm>
          <a:prstGeom prst="rect">
            <a:avLst/>
          </a:prstGeom>
          <a:noFill/>
        </p:spPr>
        <p:txBody>
          <a:bodyPr wrap="square" rtlCol="0">
            <a:spAutoFit/>
          </a:bodyPr>
          <a:lstStyle/>
          <a:p>
            <a:r>
              <a:rPr lang="en-US" sz="1200" i="1" dirty="0" err="1" smtClean="0">
                <a:solidFill>
                  <a:srgbClr val="000000"/>
                </a:solidFill>
              </a:rPr>
              <a:t>Sumber</a:t>
            </a:r>
            <a:r>
              <a:rPr lang="en-US" sz="1200" i="1" dirty="0" smtClean="0">
                <a:solidFill>
                  <a:srgbClr val="000000"/>
                </a:solidFill>
              </a:rPr>
              <a:t>: </a:t>
            </a:r>
            <a:r>
              <a:rPr lang="en-US" sz="1200" i="1" dirty="0" err="1" smtClean="0">
                <a:solidFill>
                  <a:srgbClr val="000000"/>
                </a:solidFill>
              </a:rPr>
              <a:t>Sekretariat</a:t>
            </a:r>
            <a:r>
              <a:rPr lang="en-US" sz="1200" i="1" dirty="0" smtClean="0">
                <a:solidFill>
                  <a:srgbClr val="000000"/>
                </a:solidFill>
              </a:rPr>
              <a:t> TPIP</a:t>
            </a:r>
            <a:endParaRPr lang="en-US" sz="1200" i="1" dirty="0">
              <a:solidFill>
                <a:srgbClr val="000000"/>
              </a:solidFill>
            </a:endParaRPr>
          </a:p>
        </p:txBody>
      </p:sp>
    </p:spTree>
    <p:extLst>
      <p:ext uri="{BB962C8B-B14F-4D97-AF65-F5344CB8AC3E}">
        <p14:creationId xmlns="" xmlns:p14="http://schemas.microsoft.com/office/powerpoint/2010/main" val="36438036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1C9DA708-A05B-4A13-A6A6-2B036CA429C5}"/>
              </a:ext>
            </a:extLst>
          </p:cNvPr>
          <p:cNvGrpSpPr>
            <a:grpSpLocks/>
          </p:cNvGrpSpPr>
          <p:nvPr/>
        </p:nvGrpSpPr>
        <p:grpSpPr bwMode="auto">
          <a:xfrm>
            <a:off x="-20633" y="1052513"/>
            <a:ext cx="12212639" cy="5426075"/>
            <a:chOff x="-82118" y="1512916"/>
            <a:chExt cx="9159443" cy="4978393"/>
          </a:xfrm>
        </p:grpSpPr>
        <p:sp>
          <p:nvSpPr>
            <p:cNvPr id="7" name="Rounded Rectangle 6">
              <a:extLst>
                <a:ext uri="{FF2B5EF4-FFF2-40B4-BE49-F238E27FC236}">
                  <a16:creationId xmlns="" xmlns:a16="http://schemas.microsoft.com/office/drawing/2014/main" id="{3F74357F-7CD4-47DB-B6BB-5E8EC9D36168}"/>
                </a:ext>
              </a:extLst>
            </p:cNvPr>
            <p:cNvSpPr/>
            <p:nvPr/>
          </p:nvSpPr>
          <p:spPr bwMode="auto">
            <a:xfrm>
              <a:off x="2107703" y="4018387"/>
              <a:ext cx="6082408" cy="698357"/>
            </a:xfrm>
            <a:prstGeom prst="round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th-TH" sz="2200" dirty="0">
                <a:solidFill>
                  <a:srgbClr val="002060"/>
                </a:solidFill>
                <a:latin typeface="Bookman Old Style" pitchFamily="18" charset="0"/>
              </a:endParaRPr>
            </a:p>
          </p:txBody>
        </p:sp>
        <p:sp>
          <p:nvSpPr>
            <p:cNvPr id="9" name="Rounded Rectangle 8">
              <a:extLst>
                <a:ext uri="{FF2B5EF4-FFF2-40B4-BE49-F238E27FC236}">
                  <a16:creationId xmlns="" xmlns:a16="http://schemas.microsoft.com/office/drawing/2014/main" id="{F64489B8-2328-4377-BBBF-F2A0AB77F795}"/>
                </a:ext>
              </a:extLst>
            </p:cNvPr>
            <p:cNvSpPr>
              <a:spLocks noChangeArrowheads="1"/>
            </p:cNvSpPr>
            <p:nvPr/>
          </p:nvSpPr>
          <p:spPr bwMode="auto">
            <a:xfrm>
              <a:off x="4561302" y="1665850"/>
              <a:ext cx="2296706" cy="486478"/>
            </a:xfrm>
            <a:prstGeom prst="roundRect">
              <a:avLst>
                <a:gd name="adj" fmla="val 16667"/>
              </a:avLst>
            </a:prstGeom>
            <a:solidFill>
              <a:srgbClr val="84B3E7"/>
            </a:solidFill>
            <a:ln w="9525">
              <a:solidFill>
                <a:srgbClr val="19508C"/>
              </a:solidFill>
              <a:round/>
              <a:headEnd/>
              <a:tailEnd/>
            </a:ln>
            <a:effectLst>
              <a:outerShdw blurRad="50800" dist="38100" dir="2700000" algn="tl" rotWithShape="0">
                <a:srgbClr val="000000">
                  <a:alpha val="39999"/>
                </a:srgbClr>
              </a:outerShdw>
            </a:effectLst>
          </p:spPr>
          <p:txBody>
            <a:bodyPr anchor="ctr"/>
            <a:lstStyle/>
            <a:p>
              <a:pPr algn="ctr" fontAlgn="auto">
                <a:spcBef>
                  <a:spcPts val="0"/>
                </a:spcBef>
                <a:spcAft>
                  <a:spcPts val="0"/>
                </a:spcAft>
                <a:defRPr/>
              </a:pPr>
              <a:r>
                <a:rPr lang="en-US" sz="2600" dirty="0">
                  <a:solidFill>
                    <a:srgbClr val="002060"/>
                  </a:solidFill>
                  <a:latin typeface="Bookman Old Style" pitchFamily="18" charset="0"/>
                  <a:ea typeface="ＭＳ Ｐゴシック" charset="0"/>
                  <a:cs typeface="Arial" charset="0"/>
                </a:rPr>
                <a:t>PRESIDEN</a:t>
              </a:r>
              <a:endParaRPr lang="th-TH" sz="2600" dirty="0">
                <a:solidFill>
                  <a:srgbClr val="002060"/>
                </a:solidFill>
                <a:latin typeface="Bookman Old Style" pitchFamily="18" charset="0"/>
                <a:ea typeface="ＭＳ Ｐゴシック" charset="0"/>
              </a:endParaRPr>
            </a:p>
          </p:txBody>
        </p:sp>
        <p:sp>
          <p:nvSpPr>
            <p:cNvPr id="10" name="Down Arrow 9">
              <a:extLst>
                <a:ext uri="{FF2B5EF4-FFF2-40B4-BE49-F238E27FC236}">
                  <a16:creationId xmlns="" xmlns:a16="http://schemas.microsoft.com/office/drawing/2014/main" id="{53B5F192-315C-4C06-A12E-5DD6527C239D}"/>
                </a:ext>
              </a:extLst>
            </p:cNvPr>
            <p:cNvSpPr>
              <a:spLocks noChangeArrowheads="1"/>
            </p:cNvSpPr>
            <p:nvPr/>
          </p:nvSpPr>
          <p:spPr bwMode="auto">
            <a:xfrm rot="3054804">
              <a:off x="4368420" y="2136082"/>
              <a:ext cx="150022" cy="526254"/>
            </a:xfrm>
            <a:prstGeom prst="downArrow">
              <a:avLst>
                <a:gd name="adj1" fmla="val 50000"/>
                <a:gd name="adj2" fmla="val 49992"/>
              </a:avLst>
            </a:prstGeom>
            <a:solidFill>
              <a:srgbClr val="FF0000"/>
            </a:solidFill>
            <a:ln w="9525">
              <a:solidFill>
                <a:srgbClr val="55A9E7"/>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th-TH">
                <a:solidFill>
                  <a:srgbClr val="002060"/>
                </a:solidFill>
                <a:latin typeface="Bookman Old Style" pitchFamily="18" charset="0"/>
                <a:ea typeface="ＭＳ Ｐゴシック" charset="0"/>
              </a:endParaRPr>
            </a:p>
          </p:txBody>
        </p:sp>
        <p:sp>
          <p:nvSpPr>
            <p:cNvPr id="11" name="Down Arrow 10">
              <a:extLst>
                <a:ext uri="{FF2B5EF4-FFF2-40B4-BE49-F238E27FC236}">
                  <a16:creationId xmlns="" xmlns:a16="http://schemas.microsoft.com/office/drawing/2014/main" id="{49A65AA5-F54D-484D-8E06-3B9E1AD96F5A}"/>
                </a:ext>
              </a:extLst>
            </p:cNvPr>
            <p:cNvSpPr>
              <a:spLocks noChangeArrowheads="1"/>
            </p:cNvSpPr>
            <p:nvPr/>
          </p:nvSpPr>
          <p:spPr bwMode="auto">
            <a:xfrm>
              <a:off x="6477010" y="2203308"/>
              <a:ext cx="465533" cy="387435"/>
            </a:xfrm>
            <a:prstGeom prst="downArrow">
              <a:avLst>
                <a:gd name="adj1" fmla="val 50000"/>
                <a:gd name="adj2" fmla="val 50000"/>
              </a:avLst>
            </a:prstGeom>
            <a:solidFill>
              <a:srgbClr val="FF0000"/>
            </a:solidFill>
            <a:ln w="9525">
              <a:solidFill>
                <a:srgbClr val="55A9E7"/>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th-TH">
                <a:solidFill>
                  <a:srgbClr val="002060"/>
                </a:solidFill>
                <a:latin typeface="Bookman Old Style" pitchFamily="18" charset="0"/>
                <a:ea typeface="ＭＳ Ｐゴシック" charset="0"/>
              </a:endParaRPr>
            </a:p>
          </p:txBody>
        </p:sp>
        <p:sp>
          <p:nvSpPr>
            <p:cNvPr id="12" name="Rounded Rectangle 11">
              <a:extLst>
                <a:ext uri="{FF2B5EF4-FFF2-40B4-BE49-F238E27FC236}">
                  <a16:creationId xmlns="" xmlns:a16="http://schemas.microsoft.com/office/drawing/2014/main" id="{3DA280CC-BB6F-46C1-B68A-89043D6FACF9}"/>
                </a:ext>
              </a:extLst>
            </p:cNvPr>
            <p:cNvSpPr>
              <a:spLocks noChangeArrowheads="1"/>
            </p:cNvSpPr>
            <p:nvPr/>
          </p:nvSpPr>
          <p:spPr bwMode="auto">
            <a:xfrm>
              <a:off x="2388420" y="3320460"/>
              <a:ext cx="2245510" cy="487935"/>
            </a:xfrm>
            <a:prstGeom prst="roundRect">
              <a:avLst>
                <a:gd name="adj" fmla="val 16667"/>
              </a:avLst>
            </a:prstGeom>
            <a:solidFill>
              <a:srgbClr val="84B3E7"/>
            </a:solidFill>
            <a:ln w="9525">
              <a:solidFill>
                <a:srgbClr val="19508C"/>
              </a:solidFill>
              <a:round/>
              <a:headEnd/>
              <a:tailEnd/>
            </a:ln>
            <a:effectLst>
              <a:outerShdw blurRad="50800" dist="38100" dir="2700000" algn="tl" rotWithShape="0">
                <a:srgbClr val="000000">
                  <a:alpha val="39999"/>
                </a:srgbClr>
              </a:outerShdw>
            </a:effectLst>
          </p:spPr>
          <p:txBody>
            <a:bodyPr anchor="ctr"/>
            <a:lstStyle/>
            <a:p>
              <a:pPr algn="ctr" fontAlgn="auto">
                <a:spcBef>
                  <a:spcPts val="0"/>
                </a:spcBef>
                <a:spcAft>
                  <a:spcPts val="0"/>
                </a:spcAft>
                <a:defRPr/>
              </a:pPr>
              <a:r>
                <a:rPr lang="id-ID" sz="2200" dirty="0">
                  <a:solidFill>
                    <a:srgbClr val="002060"/>
                  </a:solidFill>
                  <a:latin typeface="Bookman Old Style" pitchFamily="18" charset="0"/>
                  <a:ea typeface="ＭＳ Ｐゴシック" charset="0"/>
                  <a:cs typeface="Arial" charset="0"/>
                </a:rPr>
                <a:t>MENDAGRI</a:t>
              </a:r>
              <a:endParaRPr lang="th-TH" sz="2200" dirty="0">
                <a:solidFill>
                  <a:srgbClr val="002060"/>
                </a:solidFill>
                <a:latin typeface="Bookman Old Style" pitchFamily="18" charset="0"/>
                <a:ea typeface="ＭＳ Ｐゴシック" charset="0"/>
              </a:endParaRPr>
            </a:p>
          </p:txBody>
        </p:sp>
        <p:cxnSp>
          <p:nvCxnSpPr>
            <p:cNvPr id="13" name="Straight Arrow Connector 12">
              <a:extLst>
                <a:ext uri="{FF2B5EF4-FFF2-40B4-BE49-F238E27FC236}">
                  <a16:creationId xmlns="" xmlns:a16="http://schemas.microsoft.com/office/drawing/2014/main" id="{4C0B28F4-AB69-4B9A-83CD-C906560B7CA7}"/>
                </a:ext>
              </a:extLst>
            </p:cNvPr>
            <p:cNvCxnSpPr/>
            <p:nvPr/>
          </p:nvCxnSpPr>
          <p:spPr bwMode="auto">
            <a:xfrm rot="10800000" flipV="1">
              <a:off x="4539871" y="2902438"/>
              <a:ext cx="519110" cy="34810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19739EEC-DE2E-4DAD-97A3-BCDD8DC31EDE}"/>
                </a:ext>
              </a:extLst>
            </p:cNvPr>
            <p:cNvCxnSpPr/>
            <p:nvPr/>
          </p:nvCxnSpPr>
          <p:spPr bwMode="auto">
            <a:xfrm rot="5400000">
              <a:off x="6551496" y="4018134"/>
              <a:ext cx="279652" cy="0"/>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 xmlns:a16="http://schemas.microsoft.com/office/drawing/2014/main" id="{3B1046C2-CE47-4D14-A42F-36B28669B340}"/>
                </a:ext>
              </a:extLst>
            </p:cNvPr>
            <p:cNvSpPr>
              <a:spLocks noChangeArrowheads="1"/>
            </p:cNvSpPr>
            <p:nvPr/>
          </p:nvSpPr>
          <p:spPr bwMode="auto">
            <a:xfrm>
              <a:off x="2200302" y="2621329"/>
              <a:ext cx="2433628" cy="420935"/>
            </a:xfrm>
            <a:prstGeom prst="roundRect">
              <a:avLst>
                <a:gd name="adj" fmla="val 16667"/>
              </a:avLst>
            </a:prstGeom>
            <a:gradFill rotWithShape="1">
              <a:gsLst>
                <a:gs pos="0">
                  <a:srgbClr val="CAFCFC"/>
                </a:gs>
                <a:gs pos="35001">
                  <a:srgbClr val="D9FCFC"/>
                </a:gs>
                <a:gs pos="100000">
                  <a:srgbClr val="EFFFFF"/>
                </a:gs>
              </a:gsLst>
              <a:lin ang="16200000" scaled="1"/>
            </a:gradFill>
            <a:ln w="9525">
              <a:solidFill>
                <a:srgbClr val="A7D1D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id-ID" sz="2200" dirty="0">
                  <a:solidFill>
                    <a:prstClr val="black"/>
                  </a:solidFill>
                  <a:latin typeface="Bookman Old Style" pitchFamily="18" charset="0"/>
                  <a:ea typeface="ＭＳ Ｐゴシック" charset="0"/>
                  <a:cs typeface="Arial" charset="0"/>
                </a:rPr>
                <a:t>Pembinaan</a:t>
              </a:r>
              <a:endParaRPr lang="th-TH" sz="2200" dirty="0">
                <a:solidFill>
                  <a:prstClr val="black"/>
                </a:solidFill>
                <a:latin typeface="Bookman Old Style" pitchFamily="18" charset="0"/>
                <a:ea typeface="ＭＳ Ｐゴシック" charset="0"/>
              </a:endParaRPr>
            </a:p>
          </p:txBody>
        </p:sp>
        <p:sp>
          <p:nvSpPr>
            <p:cNvPr id="16" name="Rounded Rectangle 15">
              <a:extLst>
                <a:ext uri="{FF2B5EF4-FFF2-40B4-BE49-F238E27FC236}">
                  <a16:creationId xmlns="" xmlns:a16="http://schemas.microsoft.com/office/drawing/2014/main" id="{295B7C3F-80A6-41FD-A77D-1B6AFF5E6CE9}"/>
                </a:ext>
              </a:extLst>
            </p:cNvPr>
            <p:cNvSpPr>
              <a:spLocks noChangeArrowheads="1"/>
            </p:cNvSpPr>
            <p:nvPr/>
          </p:nvSpPr>
          <p:spPr bwMode="auto">
            <a:xfrm>
              <a:off x="5620954" y="2621329"/>
              <a:ext cx="2433628" cy="420935"/>
            </a:xfrm>
            <a:prstGeom prst="roundRect">
              <a:avLst>
                <a:gd name="adj" fmla="val 16667"/>
              </a:avLst>
            </a:prstGeom>
            <a:gradFill rotWithShape="1">
              <a:gsLst>
                <a:gs pos="0">
                  <a:srgbClr val="CAFCFC"/>
                </a:gs>
                <a:gs pos="35001">
                  <a:srgbClr val="D9FCFC"/>
                </a:gs>
                <a:gs pos="100000">
                  <a:srgbClr val="EFFFFF"/>
                </a:gs>
              </a:gsLst>
              <a:lin ang="16200000" scaled="1"/>
            </a:gradFill>
            <a:ln w="9525">
              <a:solidFill>
                <a:srgbClr val="A7D1D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id-ID" sz="2200" dirty="0">
                  <a:solidFill>
                    <a:prstClr val="black"/>
                  </a:solidFill>
                  <a:latin typeface="Bookman Old Style" pitchFamily="18" charset="0"/>
                  <a:ea typeface="ＭＳ Ｐゴシック" charset="0"/>
                  <a:cs typeface="Arial" charset="0"/>
                </a:rPr>
                <a:t>Pengawasan</a:t>
              </a:r>
              <a:endParaRPr lang="th-TH" sz="2200" dirty="0">
                <a:solidFill>
                  <a:prstClr val="black"/>
                </a:solidFill>
                <a:latin typeface="Bookman Old Style" pitchFamily="18" charset="0"/>
                <a:ea typeface="ＭＳ Ｐゴシック" charset="0"/>
              </a:endParaRPr>
            </a:p>
          </p:txBody>
        </p:sp>
        <p:sp>
          <p:nvSpPr>
            <p:cNvPr id="17" name="Rounded Rectangle 16">
              <a:extLst>
                <a:ext uri="{FF2B5EF4-FFF2-40B4-BE49-F238E27FC236}">
                  <a16:creationId xmlns="" xmlns:a16="http://schemas.microsoft.com/office/drawing/2014/main" id="{0A2E7D9E-5EF4-4467-8C58-8078229B9A5C}"/>
                </a:ext>
              </a:extLst>
            </p:cNvPr>
            <p:cNvSpPr>
              <a:spLocks noChangeArrowheads="1"/>
            </p:cNvSpPr>
            <p:nvPr/>
          </p:nvSpPr>
          <p:spPr bwMode="auto">
            <a:xfrm>
              <a:off x="2293170" y="4157960"/>
              <a:ext cx="2516971" cy="419478"/>
            </a:xfrm>
            <a:prstGeom prst="roundRect">
              <a:avLst>
                <a:gd name="adj" fmla="val 16667"/>
              </a:avLst>
            </a:prstGeom>
            <a:gradFill rotWithShape="1">
              <a:gsLst>
                <a:gs pos="0">
                  <a:srgbClr val="CAFCFC"/>
                </a:gs>
                <a:gs pos="35001">
                  <a:srgbClr val="D9FCFC"/>
                </a:gs>
                <a:gs pos="100000">
                  <a:srgbClr val="EFFFFF"/>
                </a:gs>
              </a:gsLst>
              <a:lin ang="16200000" scaled="1"/>
            </a:gradFill>
            <a:ln w="9525">
              <a:solidFill>
                <a:srgbClr val="A7D1D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id-ID" sz="1700" dirty="0">
                  <a:solidFill>
                    <a:srgbClr val="002060"/>
                  </a:solidFill>
                  <a:latin typeface="Bookman Old Style" pitchFamily="18" charset="0"/>
                  <a:ea typeface="ＭＳ Ｐゴシック" charset="0"/>
                  <a:cs typeface="Arial" charset="0"/>
                </a:rPr>
                <a:t>Binwas Umum</a:t>
              </a:r>
              <a:endParaRPr lang="th-TH" sz="1700" dirty="0">
                <a:solidFill>
                  <a:srgbClr val="002060"/>
                </a:solidFill>
                <a:latin typeface="Bookman Old Style" pitchFamily="18" charset="0"/>
                <a:ea typeface="ＭＳ Ｐゴシック" charset="0"/>
              </a:endParaRPr>
            </a:p>
          </p:txBody>
        </p:sp>
        <p:sp>
          <p:nvSpPr>
            <p:cNvPr id="18" name="Rounded Rectangle 17">
              <a:extLst>
                <a:ext uri="{FF2B5EF4-FFF2-40B4-BE49-F238E27FC236}">
                  <a16:creationId xmlns="" xmlns:a16="http://schemas.microsoft.com/office/drawing/2014/main" id="{77BC29CF-7F5E-438B-885D-FD8A5F4095A1}"/>
                </a:ext>
              </a:extLst>
            </p:cNvPr>
            <p:cNvSpPr>
              <a:spLocks noChangeArrowheads="1"/>
            </p:cNvSpPr>
            <p:nvPr/>
          </p:nvSpPr>
          <p:spPr bwMode="auto">
            <a:xfrm>
              <a:off x="5287581" y="4157960"/>
              <a:ext cx="2702708" cy="419478"/>
            </a:xfrm>
            <a:prstGeom prst="roundRect">
              <a:avLst>
                <a:gd name="adj" fmla="val 16667"/>
              </a:avLst>
            </a:prstGeom>
            <a:gradFill rotWithShape="1">
              <a:gsLst>
                <a:gs pos="0">
                  <a:srgbClr val="CAFCFC"/>
                </a:gs>
                <a:gs pos="35001">
                  <a:srgbClr val="D9FCFC"/>
                </a:gs>
                <a:gs pos="100000">
                  <a:srgbClr val="EFFFFF"/>
                </a:gs>
              </a:gsLst>
              <a:lin ang="16200000" scaled="1"/>
            </a:gradFill>
            <a:ln w="9525">
              <a:solidFill>
                <a:srgbClr val="A7D1D1"/>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id-ID" sz="1700" dirty="0">
                  <a:solidFill>
                    <a:srgbClr val="002060"/>
                  </a:solidFill>
                  <a:latin typeface="Bookman Old Style" pitchFamily="18" charset="0"/>
                  <a:ea typeface="ＭＳ Ｐゴシック" charset="0"/>
                  <a:cs typeface="Arial" charset="0"/>
                </a:rPr>
                <a:t>Binwas Teknis</a:t>
              </a:r>
              <a:endParaRPr lang="th-TH" sz="1700" dirty="0">
                <a:solidFill>
                  <a:srgbClr val="002060"/>
                </a:solidFill>
                <a:latin typeface="Bookman Old Style" pitchFamily="18" charset="0"/>
                <a:ea typeface="ＭＳ Ｐゴシック" charset="0"/>
              </a:endParaRPr>
            </a:p>
          </p:txBody>
        </p:sp>
        <p:cxnSp>
          <p:nvCxnSpPr>
            <p:cNvPr id="19" name="Straight Connector 18">
              <a:extLst>
                <a:ext uri="{FF2B5EF4-FFF2-40B4-BE49-F238E27FC236}">
                  <a16:creationId xmlns="" xmlns:a16="http://schemas.microsoft.com/office/drawing/2014/main" id="{01EC7DB4-38F7-498A-AD65-F899CF7F44E4}"/>
                </a:ext>
              </a:extLst>
            </p:cNvPr>
            <p:cNvCxnSpPr>
              <a:stCxn id="15" idx="3"/>
              <a:endCxn id="16" idx="1"/>
            </p:cNvCxnSpPr>
            <p:nvPr/>
          </p:nvCxnSpPr>
          <p:spPr bwMode="auto">
            <a:xfrm flipV="1">
              <a:off x="4633930" y="2832525"/>
              <a:ext cx="987025"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BC52C35B-689F-4A1C-B043-47892F75CFF3}"/>
                </a:ext>
              </a:extLst>
            </p:cNvPr>
            <p:cNvCxnSpPr/>
            <p:nvPr/>
          </p:nvCxnSpPr>
          <p:spPr bwMode="auto">
            <a:xfrm>
              <a:off x="5154231" y="2902438"/>
              <a:ext cx="507204" cy="34810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 xmlns:a16="http://schemas.microsoft.com/office/drawing/2014/main" id="{4F2C51B6-F2AD-4293-B93B-06E948197338}"/>
                </a:ext>
              </a:extLst>
            </p:cNvPr>
            <p:cNvSpPr>
              <a:spLocks noChangeArrowheads="1"/>
            </p:cNvSpPr>
            <p:nvPr/>
          </p:nvSpPr>
          <p:spPr bwMode="auto">
            <a:xfrm>
              <a:off x="5568567" y="3320460"/>
              <a:ext cx="2246700" cy="487935"/>
            </a:xfrm>
            <a:prstGeom prst="roundRect">
              <a:avLst>
                <a:gd name="adj" fmla="val 16667"/>
              </a:avLst>
            </a:prstGeom>
            <a:solidFill>
              <a:srgbClr val="84B3E7"/>
            </a:solidFill>
            <a:ln w="9525">
              <a:solidFill>
                <a:srgbClr val="19508C"/>
              </a:solidFill>
              <a:round/>
              <a:headEnd/>
              <a:tailEnd/>
            </a:ln>
            <a:effectLst>
              <a:outerShdw blurRad="50800" dist="38100" dir="2700000" algn="tl" rotWithShape="0">
                <a:srgbClr val="000000">
                  <a:alpha val="39999"/>
                </a:srgbClr>
              </a:outerShdw>
            </a:effectLst>
          </p:spPr>
          <p:txBody>
            <a:bodyPr anchor="ctr"/>
            <a:lstStyle/>
            <a:p>
              <a:pPr algn="ctr" fontAlgn="auto">
                <a:spcBef>
                  <a:spcPts val="0"/>
                </a:spcBef>
                <a:spcAft>
                  <a:spcPts val="0"/>
                </a:spcAft>
                <a:defRPr/>
              </a:pPr>
              <a:r>
                <a:rPr lang="id-ID" sz="2200" dirty="0">
                  <a:solidFill>
                    <a:srgbClr val="002060"/>
                  </a:solidFill>
                  <a:latin typeface="Bookman Old Style" pitchFamily="18" charset="0"/>
                  <a:ea typeface="ＭＳ Ｐゴシック" charset="0"/>
                  <a:cs typeface="Arial" charset="0"/>
                </a:rPr>
                <a:t>K/L</a:t>
              </a:r>
              <a:endParaRPr lang="th-TH" sz="2200" dirty="0">
                <a:solidFill>
                  <a:srgbClr val="002060"/>
                </a:solidFill>
                <a:latin typeface="Bookman Old Style" pitchFamily="18" charset="0"/>
                <a:ea typeface="ＭＳ Ｐゴシック" charset="0"/>
              </a:endParaRPr>
            </a:p>
          </p:txBody>
        </p:sp>
        <p:cxnSp>
          <p:nvCxnSpPr>
            <p:cNvPr id="22" name="Straight Arrow Connector 21">
              <a:extLst>
                <a:ext uri="{FF2B5EF4-FFF2-40B4-BE49-F238E27FC236}">
                  <a16:creationId xmlns="" xmlns:a16="http://schemas.microsoft.com/office/drawing/2014/main" id="{E75F4B0F-A8F3-42B3-B9F2-FCEB91279AA9}"/>
                </a:ext>
              </a:extLst>
            </p:cNvPr>
            <p:cNvCxnSpPr/>
            <p:nvPr/>
          </p:nvCxnSpPr>
          <p:spPr bwMode="auto">
            <a:xfrm rot="5400000">
              <a:off x="3371349" y="4016943"/>
              <a:ext cx="279652" cy="2381"/>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 xmlns:a16="http://schemas.microsoft.com/office/drawing/2014/main" id="{57101633-36B7-4E3D-869F-C0E5935F4082}"/>
                </a:ext>
              </a:extLst>
            </p:cNvPr>
            <p:cNvSpPr>
              <a:spLocks noChangeArrowheads="1"/>
            </p:cNvSpPr>
            <p:nvPr/>
          </p:nvSpPr>
          <p:spPr bwMode="auto">
            <a:xfrm>
              <a:off x="-30749" y="4840999"/>
              <a:ext cx="3238347" cy="768349"/>
            </a:xfrm>
            <a:prstGeom prst="roundRect">
              <a:avLst>
                <a:gd name="adj" fmla="val 16667"/>
              </a:avLst>
            </a:prstGeom>
            <a:ln/>
            <a:ex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d-ID" sz="1700" b="1" dirty="0">
                  <a:solidFill>
                    <a:srgbClr val="FFFFFF"/>
                  </a:solidFill>
                  <a:latin typeface="Bookman Old Style" pitchFamily="18" charset="0"/>
                  <a:ea typeface="ＭＳ Ｐゴシック" charset="0"/>
                </a:rPr>
                <a:t>Secara Nas</a:t>
              </a:r>
              <a:r>
                <a:rPr lang="en-US" sz="1700" b="1" dirty="0" err="1">
                  <a:solidFill>
                    <a:srgbClr val="FFFFFF"/>
                  </a:solidFill>
                  <a:latin typeface="Bookman Old Style" pitchFamily="18" charset="0"/>
                  <a:ea typeface="ＭＳ Ｐゴシック" charset="0"/>
                </a:rPr>
                <a:t>ional</a:t>
              </a:r>
              <a:r>
                <a:rPr lang="id-ID" sz="1700" b="1" dirty="0">
                  <a:solidFill>
                    <a:srgbClr val="FFFFFF"/>
                  </a:solidFill>
                  <a:latin typeface="Bookman Old Style" pitchFamily="18" charset="0"/>
                  <a:ea typeface="ＭＳ Ｐゴシック" charset="0"/>
                </a:rPr>
                <a:t> </a:t>
              </a:r>
              <a:r>
                <a:rPr lang="en-US" sz="1700" b="1" dirty="0">
                  <a:solidFill>
                    <a:srgbClr val="FFFFFF"/>
                  </a:solidFill>
                  <a:latin typeface="Bookman Old Style" pitchFamily="18" charset="0"/>
                  <a:ea typeface="ＭＳ Ｐゴシック" charset="0"/>
                </a:rPr>
                <a:t>DI</a:t>
              </a:r>
              <a:r>
                <a:rPr lang="id-ID" sz="1700" b="1" dirty="0">
                  <a:solidFill>
                    <a:srgbClr val="FFFFFF"/>
                  </a:solidFill>
                  <a:latin typeface="Bookman Old Style" pitchFamily="18" charset="0"/>
                  <a:ea typeface="ＭＳ Ｐゴシック" charset="0"/>
                </a:rPr>
                <a:t>KOORDINASI</a:t>
              </a:r>
              <a:r>
                <a:rPr lang="en-US" sz="1700" b="1" dirty="0">
                  <a:solidFill>
                    <a:srgbClr val="FFFFFF"/>
                  </a:solidFill>
                  <a:latin typeface="Bookman Old Style" pitchFamily="18" charset="0"/>
                  <a:ea typeface="ＭＳ Ｐゴシック" charset="0"/>
                </a:rPr>
                <a:t>KAN</a:t>
              </a:r>
              <a:r>
                <a:rPr lang="id-ID" sz="1700" b="1" dirty="0">
                  <a:solidFill>
                    <a:srgbClr val="FFFFFF"/>
                  </a:solidFill>
                  <a:latin typeface="Bookman Old Style" pitchFamily="18" charset="0"/>
                  <a:ea typeface="ＭＳ Ｐゴシック" charset="0"/>
                </a:rPr>
                <a:t> MENDAGRI</a:t>
              </a:r>
              <a:endParaRPr lang="th-TH" sz="1700" b="1" dirty="0">
                <a:solidFill>
                  <a:srgbClr val="FFFFFF"/>
                </a:solidFill>
                <a:latin typeface="Bookman Old Style" pitchFamily="18" charset="0"/>
                <a:ea typeface="ＭＳ Ｐゴシック" charset="0"/>
              </a:endParaRPr>
            </a:p>
          </p:txBody>
        </p:sp>
        <p:sp>
          <p:nvSpPr>
            <p:cNvPr id="24" name="Rounded Rectangle 23">
              <a:extLst>
                <a:ext uri="{FF2B5EF4-FFF2-40B4-BE49-F238E27FC236}">
                  <a16:creationId xmlns="" xmlns:a16="http://schemas.microsoft.com/office/drawing/2014/main" id="{1E04497B-A562-4803-BF00-C8EABA2100F5}"/>
                </a:ext>
              </a:extLst>
            </p:cNvPr>
            <p:cNvSpPr>
              <a:spLocks noChangeArrowheads="1"/>
            </p:cNvSpPr>
            <p:nvPr/>
          </p:nvSpPr>
          <p:spPr bwMode="auto">
            <a:xfrm>
              <a:off x="4100532" y="5206656"/>
              <a:ext cx="1919280" cy="419478"/>
            </a:xfrm>
            <a:prstGeom prst="roundRect">
              <a:avLst>
                <a:gd name="adj" fmla="val 16667"/>
              </a:avLst>
            </a:prstGeom>
            <a:gradFill rotWithShape="1">
              <a:gsLst>
                <a:gs pos="0">
                  <a:srgbClr val="AEBBD9"/>
                </a:gs>
                <a:gs pos="35001">
                  <a:srgbClr val="C7CFE3"/>
                </a:gs>
                <a:gs pos="100000">
                  <a:srgbClr val="E9EDF5"/>
                </a:gs>
              </a:gsLst>
              <a:lin ang="16200000" scaled="1"/>
            </a:gradFill>
            <a:ln w="9525">
              <a:solidFill>
                <a:srgbClr val="144378"/>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id-ID" sz="2200" dirty="0">
                  <a:solidFill>
                    <a:srgbClr val="002060"/>
                  </a:solidFill>
                  <a:latin typeface="Bookman Old Style" pitchFamily="18" charset="0"/>
                  <a:ea typeface="ＭＳ Ｐゴシック" charset="0"/>
                  <a:cs typeface="Arial" charset="0"/>
                </a:rPr>
                <a:t>Provinsi</a:t>
              </a:r>
              <a:endParaRPr lang="th-TH" sz="2200" dirty="0">
                <a:solidFill>
                  <a:srgbClr val="002060"/>
                </a:solidFill>
                <a:latin typeface="Bookman Old Style" pitchFamily="18" charset="0"/>
                <a:ea typeface="ＭＳ Ｐゴシック" charset="0"/>
              </a:endParaRPr>
            </a:p>
          </p:txBody>
        </p:sp>
        <p:cxnSp>
          <p:nvCxnSpPr>
            <p:cNvPr id="25" name="Straight Arrow Connector 24">
              <a:extLst>
                <a:ext uri="{FF2B5EF4-FFF2-40B4-BE49-F238E27FC236}">
                  <a16:creationId xmlns="" xmlns:a16="http://schemas.microsoft.com/office/drawing/2014/main" id="{3C2D99FD-C568-470F-ABA6-53C576BEAB1D}"/>
                </a:ext>
              </a:extLst>
            </p:cNvPr>
            <p:cNvCxnSpPr/>
            <p:nvPr/>
          </p:nvCxnSpPr>
          <p:spPr bwMode="auto">
            <a:xfrm flipH="1">
              <a:off x="3352822" y="5014395"/>
              <a:ext cx="1276345" cy="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 xmlns:a16="http://schemas.microsoft.com/office/drawing/2014/main" id="{4B5451EF-25E1-4D3F-BD07-602B1BDD2C95}"/>
                </a:ext>
              </a:extLst>
            </p:cNvPr>
            <p:cNvSpPr/>
            <p:nvPr/>
          </p:nvSpPr>
          <p:spPr bwMode="auto">
            <a:xfrm>
              <a:off x="2190777" y="5765961"/>
              <a:ext cx="3833798" cy="72534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id-ID" sz="1700" dirty="0">
                  <a:solidFill>
                    <a:sysClr val="windowText" lastClr="000000"/>
                  </a:solidFill>
                  <a:latin typeface="Bookman Old Style" pitchFamily="18" charset="0"/>
                </a:rPr>
                <a:t>Gubernur sbg wakil Pem. Binwas umum &amp; teknis</a:t>
              </a:r>
            </a:p>
            <a:p>
              <a:pPr algn="ctr" fontAlgn="auto">
                <a:spcBef>
                  <a:spcPts val="0"/>
                </a:spcBef>
                <a:spcAft>
                  <a:spcPts val="0"/>
                </a:spcAft>
                <a:defRPr/>
              </a:pPr>
              <a:r>
                <a:rPr lang="en-US" sz="1700" dirty="0">
                  <a:solidFill>
                    <a:sysClr val="windowText" lastClr="000000"/>
                  </a:solidFill>
                  <a:latin typeface="Trebuchet MS" pitchFamily="34" charset="0"/>
                </a:rPr>
                <a:t> </a:t>
              </a:r>
              <a:r>
                <a:rPr lang="en-US" sz="1500" dirty="0">
                  <a:solidFill>
                    <a:sysClr val="windowText" lastClr="000000"/>
                  </a:solidFill>
                  <a:latin typeface="Bookman Old Style" pitchFamily="18" charset="0"/>
                </a:rPr>
                <a:t>(PP </a:t>
              </a:r>
              <a:r>
                <a:rPr lang="en-US" sz="1500" dirty="0" smtClean="0">
                  <a:solidFill>
                    <a:sysClr val="windowText" lastClr="000000"/>
                  </a:solidFill>
                  <a:latin typeface="Bookman Old Style" pitchFamily="18" charset="0"/>
                </a:rPr>
                <a:t>33 </a:t>
              </a:r>
              <a:r>
                <a:rPr lang="en-US" sz="1500" dirty="0" err="1" smtClean="0">
                  <a:solidFill>
                    <a:sysClr val="windowText" lastClr="000000"/>
                  </a:solidFill>
                  <a:latin typeface="Bookman Old Style" pitchFamily="18" charset="0"/>
                </a:rPr>
                <a:t>Tahun</a:t>
              </a:r>
              <a:r>
                <a:rPr lang="en-US" sz="1500" dirty="0" smtClean="0">
                  <a:solidFill>
                    <a:sysClr val="windowText" lastClr="000000"/>
                  </a:solidFill>
                  <a:latin typeface="Bookman Old Style" pitchFamily="18" charset="0"/>
                </a:rPr>
                <a:t> 2018</a:t>
              </a:r>
              <a:r>
                <a:rPr lang="id-ID" sz="1500" dirty="0" smtClean="0">
                  <a:solidFill>
                    <a:sysClr val="windowText" lastClr="000000"/>
                  </a:solidFill>
                  <a:latin typeface="Bookman Old Style" pitchFamily="18" charset="0"/>
                </a:rPr>
                <a:t>)</a:t>
              </a:r>
              <a:endParaRPr lang="th-TH" sz="1500" dirty="0">
                <a:solidFill>
                  <a:sysClr val="windowText" lastClr="000000"/>
                </a:solidFill>
                <a:latin typeface="Bookman Old Style" pitchFamily="18" charset="0"/>
              </a:endParaRPr>
            </a:p>
          </p:txBody>
        </p:sp>
        <p:sp>
          <p:nvSpPr>
            <p:cNvPr id="27" name="Rounded Rectangle 26">
              <a:extLst>
                <a:ext uri="{FF2B5EF4-FFF2-40B4-BE49-F238E27FC236}">
                  <a16:creationId xmlns="" xmlns:a16="http://schemas.microsoft.com/office/drawing/2014/main" id="{7D651B65-3317-4242-96AE-A592EC53CF37}"/>
                </a:ext>
              </a:extLst>
            </p:cNvPr>
            <p:cNvSpPr>
              <a:spLocks noChangeArrowheads="1"/>
            </p:cNvSpPr>
            <p:nvPr/>
          </p:nvSpPr>
          <p:spPr bwMode="auto">
            <a:xfrm>
              <a:off x="6868725" y="5835874"/>
              <a:ext cx="1881180" cy="418021"/>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d-ID" dirty="0">
                  <a:solidFill>
                    <a:srgbClr val="002060"/>
                  </a:solidFill>
                  <a:latin typeface="Bookman Old Style" pitchFamily="18" charset="0"/>
                  <a:ea typeface="ＭＳ Ｐゴシック" charset="0"/>
                </a:rPr>
                <a:t>Kab/Kota</a:t>
              </a:r>
              <a:endParaRPr lang="th-TH" dirty="0">
                <a:solidFill>
                  <a:srgbClr val="002060"/>
                </a:solidFill>
                <a:latin typeface="Bookman Old Style" pitchFamily="18" charset="0"/>
                <a:ea typeface="ＭＳ Ｐゴシック" charset="0"/>
              </a:endParaRPr>
            </a:p>
          </p:txBody>
        </p:sp>
        <p:sp>
          <p:nvSpPr>
            <p:cNvPr id="28" name="Right Arrow 27">
              <a:extLst>
                <a:ext uri="{FF2B5EF4-FFF2-40B4-BE49-F238E27FC236}">
                  <a16:creationId xmlns="" xmlns:a16="http://schemas.microsoft.com/office/drawing/2014/main" id="{92CA4A1A-F28F-4F36-B3AD-D6D9C7DC5BFA}"/>
                </a:ext>
              </a:extLst>
            </p:cNvPr>
            <p:cNvSpPr>
              <a:spLocks noChangeArrowheads="1"/>
            </p:cNvSpPr>
            <p:nvPr/>
          </p:nvSpPr>
          <p:spPr bwMode="auto">
            <a:xfrm>
              <a:off x="6211502" y="5904330"/>
              <a:ext cx="561973" cy="209739"/>
            </a:xfrm>
            <a:prstGeom prst="rightArrow">
              <a:avLst>
                <a:gd name="adj1" fmla="val 50000"/>
                <a:gd name="adj2" fmla="val 49996"/>
              </a:avLst>
            </a:prstGeom>
            <a:solidFill>
              <a:srgbClr val="FF0000"/>
            </a:solidFill>
            <a:ln w="9525">
              <a:solidFill>
                <a:srgbClr val="55A9E7"/>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id-ID">
                <a:solidFill>
                  <a:prstClr val="black"/>
                </a:solidFill>
                <a:latin typeface="Calibri"/>
                <a:ea typeface="ＭＳ Ｐゴシック" charset="0"/>
                <a:cs typeface="Arial" charset="0"/>
              </a:endParaRPr>
            </a:p>
          </p:txBody>
        </p:sp>
        <p:sp>
          <p:nvSpPr>
            <p:cNvPr id="29" name="Down Arrow 28">
              <a:extLst>
                <a:ext uri="{FF2B5EF4-FFF2-40B4-BE49-F238E27FC236}">
                  <a16:creationId xmlns="" xmlns:a16="http://schemas.microsoft.com/office/drawing/2014/main" id="{E8D2244E-6375-4B6B-A456-8EBE717BFB73}"/>
                </a:ext>
              </a:extLst>
            </p:cNvPr>
            <p:cNvSpPr>
              <a:spLocks noChangeArrowheads="1"/>
            </p:cNvSpPr>
            <p:nvPr/>
          </p:nvSpPr>
          <p:spPr bwMode="auto">
            <a:xfrm>
              <a:off x="4819667" y="4788634"/>
              <a:ext cx="465533" cy="346652"/>
            </a:xfrm>
            <a:prstGeom prst="downArrow">
              <a:avLst>
                <a:gd name="adj1" fmla="val 50000"/>
                <a:gd name="adj2" fmla="val 50000"/>
              </a:avLst>
            </a:prstGeom>
            <a:solidFill>
              <a:srgbClr val="FF0000"/>
            </a:solidFill>
            <a:ln w="9525">
              <a:solidFill>
                <a:srgbClr val="55A9E7"/>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th-TH">
                <a:solidFill>
                  <a:srgbClr val="002060"/>
                </a:solidFill>
                <a:latin typeface="Bookman Old Style" pitchFamily="18" charset="0"/>
                <a:ea typeface="ＭＳ Ｐゴシック" charset="0"/>
              </a:endParaRPr>
            </a:p>
          </p:txBody>
        </p:sp>
        <p:cxnSp>
          <p:nvCxnSpPr>
            <p:cNvPr id="31" name="Straight Arrow Connector 30">
              <a:extLst>
                <a:ext uri="{FF2B5EF4-FFF2-40B4-BE49-F238E27FC236}">
                  <a16:creationId xmlns="" xmlns:a16="http://schemas.microsoft.com/office/drawing/2014/main" id="{32DCC603-71C8-4503-8E30-C4FAC15A591E}"/>
                </a:ext>
              </a:extLst>
            </p:cNvPr>
            <p:cNvCxnSpPr/>
            <p:nvPr/>
          </p:nvCxnSpPr>
          <p:spPr>
            <a:xfrm>
              <a:off x="6906824" y="1882873"/>
              <a:ext cx="484582" cy="145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 xmlns:a16="http://schemas.microsoft.com/office/drawing/2014/main" id="{67B209E9-28D1-43FA-9E46-A90592905B59}"/>
                </a:ext>
              </a:extLst>
            </p:cNvPr>
            <p:cNvSpPr>
              <a:spLocks noChangeArrowheads="1"/>
            </p:cNvSpPr>
            <p:nvPr/>
          </p:nvSpPr>
          <p:spPr bwMode="auto">
            <a:xfrm>
              <a:off x="7380691" y="1512916"/>
              <a:ext cx="1687109" cy="1035587"/>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a:defRPr/>
              </a:pPr>
              <a:r>
                <a:rPr lang="en-US" sz="1500">
                  <a:solidFill>
                    <a:prstClr val="black"/>
                  </a:solidFill>
                  <a:latin typeface="Bookman Old Style" charset="0"/>
                  <a:ea typeface="ＭＳ Ｐゴシック" charset="0"/>
                  <a:cs typeface="Arial" charset="0"/>
                </a:rPr>
                <a:t>Pemegang kekuasaan pemerintahan – </a:t>
              </a:r>
              <a:r>
                <a:rPr lang="id-ID" sz="1500">
                  <a:solidFill>
                    <a:prstClr val="black"/>
                  </a:solidFill>
                  <a:latin typeface="Bookman Old Style" charset="0"/>
                  <a:ea typeface="ＭＳ Ｐゴシック" charset="0"/>
                  <a:cs typeface="Arial" charset="0"/>
                </a:rPr>
                <a:t>Psl 4 (1) </a:t>
              </a:r>
              <a:r>
                <a:rPr lang="en-US" sz="1500">
                  <a:solidFill>
                    <a:prstClr val="black"/>
                  </a:solidFill>
                  <a:latin typeface="Bookman Old Style" charset="0"/>
                  <a:ea typeface="ＭＳ Ｐゴシック" charset="0"/>
                  <a:cs typeface="Arial" charset="0"/>
                </a:rPr>
                <a:t>UUD</a:t>
              </a:r>
              <a:r>
                <a:rPr lang="id-ID" sz="1500">
                  <a:solidFill>
                    <a:prstClr val="black"/>
                  </a:solidFill>
                  <a:latin typeface="Bookman Old Style" charset="0"/>
                  <a:ea typeface="ＭＳ Ｐゴシック" charset="0"/>
                  <a:cs typeface="Arial" charset="0"/>
                </a:rPr>
                <a:t> 1945</a:t>
              </a:r>
              <a:endParaRPr lang="th-TH" sz="1500">
                <a:solidFill>
                  <a:prstClr val="black"/>
                </a:solidFill>
                <a:latin typeface="Bookman Old Style" charset="0"/>
                <a:ea typeface="ＭＳ Ｐゴシック" charset="0"/>
              </a:endParaRPr>
            </a:p>
          </p:txBody>
        </p:sp>
        <p:sp>
          <p:nvSpPr>
            <p:cNvPr id="33" name="Rounded Rectangle 32">
              <a:extLst>
                <a:ext uri="{FF2B5EF4-FFF2-40B4-BE49-F238E27FC236}">
                  <a16:creationId xmlns="" xmlns:a16="http://schemas.microsoft.com/office/drawing/2014/main" id="{EB1E8336-1F1F-4250-A862-EFE5541E6BD6}"/>
                </a:ext>
              </a:extLst>
            </p:cNvPr>
            <p:cNvSpPr>
              <a:spLocks noChangeArrowheads="1"/>
            </p:cNvSpPr>
            <p:nvPr/>
          </p:nvSpPr>
          <p:spPr bwMode="auto">
            <a:xfrm>
              <a:off x="7848605" y="3201025"/>
              <a:ext cx="1228720" cy="690392"/>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fontAlgn="auto">
                <a:spcBef>
                  <a:spcPts val="0"/>
                </a:spcBef>
                <a:spcAft>
                  <a:spcPts val="0"/>
                </a:spcAft>
                <a:defRPr/>
              </a:pPr>
              <a:r>
                <a:rPr lang="id-ID" sz="1500" dirty="0">
                  <a:solidFill>
                    <a:prstClr val="black"/>
                  </a:solidFill>
                  <a:latin typeface="Bookman Old Style" pitchFamily="18" charset="0"/>
                  <a:ea typeface="ＭＳ Ｐゴシック" charset="0"/>
                  <a:cs typeface="Arial" charset="0"/>
                </a:rPr>
                <a:t>Psl 17 </a:t>
              </a:r>
              <a:r>
                <a:rPr lang="en-US" sz="1500" dirty="0">
                  <a:solidFill>
                    <a:prstClr val="black"/>
                  </a:solidFill>
                  <a:latin typeface="Bookman Old Style" pitchFamily="18" charset="0"/>
                  <a:ea typeface="ＭＳ Ｐゴシック" charset="0"/>
                  <a:cs typeface="Arial" charset="0"/>
                </a:rPr>
                <a:t>UUD</a:t>
              </a:r>
              <a:r>
                <a:rPr lang="id-ID" sz="1500" dirty="0">
                  <a:solidFill>
                    <a:prstClr val="black"/>
                  </a:solidFill>
                  <a:latin typeface="Bookman Old Style" pitchFamily="18" charset="0"/>
                  <a:ea typeface="ＭＳ Ｐゴシック" charset="0"/>
                  <a:cs typeface="Arial" charset="0"/>
                </a:rPr>
                <a:t> 1945</a:t>
              </a:r>
              <a:endParaRPr lang="th-TH" sz="1500" dirty="0">
                <a:solidFill>
                  <a:prstClr val="black"/>
                </a:solidFill>
                <a:latin typeface="Bookman Old Style" pitchFamily="18" charset="0"/>
                <a:ea typeface="ＭＳ Ｐゴシック" charset="0"/>
              </a:endParaRPr>
            </a:p>
          </p:txBody>
        </p:sp>
        <p:sp>
          <p:nvSpPr>
            <p:cNvPr id="34" name="Rounded Rectangle 33">
              <a:extLst>
                <a:ext uri="{FF2B5EF4-FFF2-40B4-BE49-F238E27FC236}">
                  <a16:creationId xmlns="" xmlns:a16="http://schemas.microsoft.com/office/drawing/2014/main" id="{A6906247-094C-458C-BDF2-3A7E018BBF36}"/>
                </a:ext>
              </a:extLst>
            </p:cNvPr>
            <p:cNvSpPr>
              <a:spLocks noChangeArrowheads="1"/>
            </p:cNvSpPr>
            <p:nvPr/>
          </p:nvSpPr>
          <p:spPr bwMode="auto">
            <a:xfrm>
              <a:off x="-82118" y="3266569"/>
              <a:ext cx="2447916" cy="1153566"/>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algn="just" fontAlgn="auto">
                <a:spcBef>
                  <a:spcPts val="0"/>
                </a:spcBef>
                <a:spcAft>
                  <a:spcPts val="0"/>
                </a:spcAft>
                <a:defRPr/>
              </a:pPr>
              <a:r>
                <a:rPr lang="en-US" sz="1500" dirty="0" err="1">
                  <a:solidFill>
                    <a:sysClr val="windowText" lastClr="000000"/>
                  </a:solidFill>
                  <a:latin typeface="Bookman Old Style" pitchFamily="18" charset="0"/>
                  <a:ea typeface="ＭＳ Ｐゴシック" charset="0"/>
                  <a:cs typeface="Arial" charset="0"/>
                </a:rPr>
                <a:t>Koordinator</a:t>
              </a:r>
              <a:r>
                <a:rPr lang="en-US" sz="1500" dirty="0">
                  <a:solidFill>
                    <a:sysClr val="windowText" lastClr="000000"/>
                  </a:solidFill>
                  <a:latin typeface="Bookman Old Style" pitchFamily="18" charset="0"/>
                  <a:ea typeface="ＭＳ Ｐゴシック" charset="0"/>
                  <a:cs typeface="Arial" charset="0"/>
                </a:rPr>
                <a:t> </a:t>
              </a:r>
              <a:r>
                <a:rPr lang="en-US" sz="1500" dirty="0" err="1">
                  <a:solidFill>
                    <a:sysClr val="windowText" lastClr="000000"/>
                  </a:solidFill>
                  <a:latin typeface="Bookman Old Style" pitchFamily="18" charset="0"/>
                  <a:ea typeface="ＭＳ Ｐゴシック" charset="0"/>
                  <a:cs typeface="Arial" charset="0"/>
                </a:rPr>
                <a:t>Binwas</a:t>
              </a:r>
              <a:r>
                <a:rPr lang="en-US" sz="1500" dirty="0">
                  <a:solidFill>
                    <a:sysClr val="windowText" lastClr="000000"/>
                  </a:solidFill>
                  <a:latin typeface="Bookman Old Style" pitchFamily="18" charset="0"/>
                  <a:ea typeface="ＭＳ Ｐゴシック" charset="0"/>
                  <a:cs typeface="Arial" charset="0"/>
                </a:rPr>
                <a:t> </a:t>
              </a:r>
              <a:r>
                <a:rPr lang="en-US" sz="1500" dirty="0" err="1">
                  <a:solidFill>
                    <a:sysClr val="windowText" lastClr="000000"/>
                  </a:solidFill>
                  <a:latin typeface="Bookman Old Style" pitchFamily="18" charset="0"/>
                  <a:ea typeface="ＭＳ Ｐゴシック" charset="0"/>
                  <a:cs typeface="Arial" charset="0"/>
                </a:rPr>
                <a:t>dalam</a:t>
              </a:r>
              <a:r>
                <a:rPr lang="en-US" sz="1500" dirty="0">
                  <a:solidFill>
                    <a:sysClr val="windowText" lastClr="000000"/>
                  </a:solidFill>
                  <a:latin typeface="Bookman Old Style" pitchFamily="18" charset="0"/>
                  <a:ea typeface="ＭＳ Ｐゴシック" charset="0"/>
                  <a:cs typeface="Arial" charset="0"/>
                </a:rPr>
                <a:t> </a:t>
              </a:r>
              <a:r>
                <a:rPr lang="en-US" sz="1500" dirty="0" err="1">
                  <a:solidFill>
                    <a:sysClr val="windowText" lastClr="000000"/>
                  </a:solidFill>
                  <a:latin typeface="Bookman Old Style" pitchFamily="18" charset="0"/>
                  <a:ea typeface="ＭＳ Ｐゴシック" charset="0"/>
                  <a:cs typeface="Arial" charset="0"/>
                </a:rPr>
                <a:t>penyelenggaraan</a:t>
              </a:r>
              <a:r>
                <a:rPr lang="en-US" sz="1500" dirty="0">
                  <a:solidFill>
                    <a:sysClr val="windowText" lastClr="000000"/>
                  </a:solidFill>
                  <a:latin typeface="Bookman Old Style" pitchFamily="18" charset="0"/>
                  <a:ea typeface="ＭＳ Ｐゴシック" charset="0"/>
                  <a:cs typeface="Arial" charset="0"/>
                </a:rPr>
                <a:t> </a:t>
              </a:r>
              <a:r>
                <a:rPr lang="en-US" sz="1500" dirty="0" err="1">
                  <a:solidFill>
                    <a:sysClr val="windowText" lastClr="000000"/>
                  </a:solidFill>
                  <a:latin typeface="Bookman Old Style" pitchFamily="18" charset="0"/>
                  <a:ea typeface="ＭＳ Ｐゴシック" charset="0"/>
                  <a:cs typeface="Arial" charset="0"/>
                </a:rPr>
                <a:t>urusan</a:t>
              </a:r>
              <a:r>
                <a:rPr lang="en-US" sz="1500" dirty="0">
                  <a:solidFill>
                    <a:sysClr val="windowText" lastClr="000000"/>
                  </a:solidFill>
                  <a:latin typeface="Bookman Old Style" pitchFamily="18" charset="0"/>
                  <a:ea typeface="ＭＳ Ｐゴシック" charset="0"/>
                  <a:cs typeface="Arial" charset="0"/>
                </a:rPr>
                <a:t> </a:t>
              </a:r>
              <a:r>
                <a:rPr lang="en-US" sz="1500" dirty="0" err="1">
                  <a:solidFill>
                    <a:sysClr val="windowText" lastClr="000000"/>
                  </a:solidFill>
                  <a:latin typeface="Bookman Old Style" pitchFamily="18" charset="0"/>
                  <a:ea typeface="ＭＳ Ｐゴシック" charset="0"/>
                  <a:cs typeface="Arial" charset="0"/>
                </a:rPr>
                <a:t>pemerintahan</a:t>
              </a:r>
              <a:r>
                <a:rPr lang="en-US" sz="1500" dirty="0">
                  <a:solidFill>
                    <a:sysClr val="windowText" lastClr="000000"/>
                  </a:solidFill>
                  <a:latin typeface="Bookman Old Style" pitchFamily="18" charset="0"/>
                  <a:ea typeface="ＭＳ Ｐゴシック" charset="0"/>
                  <a:cs typeface="Arial" charset="0"/>
                </a:rPr>
                <a:t> di </a:t>
              </a:r>
              <a:r>
                <a:rPr lang="en-US" sz="1500" dirty="0" err="1">
                  <a:solidFill>
                    <a:sysClr val="windowText" lastClr="000000"/>
                  </a:solidFill>
                  <a:latin typeface="Bookman Old Style" pitchFamily="18" charset="0"/>
                  <a:ea typeface="ＭＳ Ｐゴシック" charset="0"/>
                  <a:cs typeface="Arial" charset="0"/>
                </a:rPr>
                <a:t>daerah</a:t>
              </a:r>
              <a:r>
                <a:rPr lang="en-US" sz="1500" dirty="0">
                  <a:solidFill>
                    <a:sysClr val="windowText" lastClr="000000"/>
                  </a:solidFill>
                  <a:latin typeface="Bookman Old Style" pitchFamily="18" charset="0"/>
                  <a:ea typeface="ＭＳ Ｐゴシック" charset="0"/>
                  <a:cs typeface="Arial" charset="0"/>
                </a:rPr>
                <a:t> UU 23/2014 </a:t>
              </a:r>
            </a:p>
            <a:p>
              <a:pPr algn="just" fontAlgn="auto">
                <a:spcBef>
                  <a:spcPts val="0"/>
                </a:spcBef>
                <a:spcAft>
                  <a:spcPts val="0"/>
                </a:spcAft>
                <a:defRPr/>
              </a:pPr>
              <a:r>
                <a:rPr lang="en-US" sz="1500" dirty="0" err="1">
                  <a:solidFill>
                    <a:sysClr val="windowText" lastClr="000000"/>
                  </a:solidFill>
                  <a:latin typeface="Bookman Old Style" pitchFamily="18" charset="0"/>
                  <a:ea typeface="ＭＳ Ｐゴシック" charset="0"/>
                  <a:cs typeface="Arial" charset="0"/>
                </a:rPr>
                <a:t>Psl</a:t>
              </a:r>
              <a:r>
                <a:rPr lang="en-US" sz="1500" dirty="0">
                  <a:solidFill>
                    <a:sysClr val="windowText" lastClr="000000"/>
                  </a:solidFill>
                  <a:latin typeface="Bookman Old Style" pitchFamily="18" charset="0"/>
                  <a:ea typeface="ＭＳ Ｐゴシック" charset="0"/>
                  <a:cs typeface="Arial" charset="0"/>
                </a:rPr>
                <a:t> 8 (3)</a:t>
              </a:r>
              <a:endParaRPr lang="th-TH" sz="1500" dirty="0">
                <a:solidFill>
                  <a:sysClr val="windowText" lastClr="000000"/>
                </a:solidFill>
                <a:latin typeface="Bookman Old Style" pitchFamily="18" charset="0"/>
                <a:ea typeface="ＭＳ Ｐゴシック" charset="0"/>
              </a:endParaRPr>
            </a:p>
          </p:txBody>
        </p:sp>
        <p:sp>
          <p:nvSpPr>
            <p:cNvPr id="35" name="Rounded Rectangle 34">
              <a:extLst>
                <a:ext uri="{FF2B5EF4-FFF2-40B4-BE49-F238E27FC236}">
                  <a16:creationId xmlns="" xmlns:a16="http://schemas.microsoft.com/office/drawing/2014/main" id="{B5C619A9-9FED-4882-ADF9-A5C14AD4637A}"/>
                </a:ext>
              </a:extLst>
            </p:cNvPr>
            <p:cNvSpPr>
              <a:spLocks noChangeArrowheads="1"/>
            </p:cNvSpPr>
            <p:nvPr/>
          </p:nvSpPr>
          <p:spPr bwMode="auto">
            <a:xfrm>
              <a:off x="4582733" y="3168981"/>
              <a:ext cx="1513278" cy="359761"/>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fontAlgn="auto">
                <a:spcBef>
                  <a:spcPts val="0"/>
                </a:spcBef>
                <a:spcAft>
                  <a:spcPts val="0"/>
                </a:spcAft>
                <a:defRPr/>
              </a:pPr>
              <a:r>
                <a:rPr lang="id-ID" sz="1300" dirty="0">
                  <a:solidFill>
                    <a:prstClr val="black"/>
                  </a:solidFill>
                  <a:latin typeface="Bookman Old Style" pitchFamily="18" charset="0"/>
                  <a:ea typeface="ＭＳ Ｐゴシック" charset="0"/>
                  <a:cs typeface="Arial" charset="0"/>
                </a:rPr>
                <a:t>Koordinasi</a:t>
              </a:r>
              <a:endParaRPr lang="th-TH" sz="1300" dirty="0">
                <a:solidFill>
                  <a:prstClr val="black"/>
                </a:solidFill>
                <a:latin typeface="Bookman Old Style" pitchFamily="18" charset="0"/>
                <a:ea typeface="ＭＳ Ｐゴシック" charset="0"/>
              </a:endParaRPr>
            </a:p>
          </p:txBody>
        </p:sp>
        <p:sp>
          <p:nvSpPr>
            <p:cNvPr id="36" name="Rounded Rectangle 35">
              <a:extLst>
                <a:ext uri="{FF2B5EF4-FFF2-40B4-BE49-F238E27FC236}">
                  <a16:creationId xmlns="" xmlns:a16="http://schemas.microsoft.com/office/drawing/2014/main" id="{41182D0B-EA67-4968-B06E-90751BC54D8C}"/>
                </a:ext>
              </a:extLst>
            </p:cNvPr>
            <p:cNvSpPr>
              <a:spLocks noChangeArrowheads="1"/>
            </p:cNvSpPr>
            <p:nvPr/>
          </p:nvSpPr>
          <p:spPr bwMode="auto">
            <a:xfrm>
              <a:off x="6085296" y="5231417"/>
              <a:ext cx="2663417" cy="361218"/>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a:defRPr/>
              </a:pPr>
              <a:r>
                <a:rPr lang="id-ID" sz="1500">
                  <a:solidFill>
                    <a:prstClr val="black"/>
                  </a:solidFill>
                  <a:latin typeface="Bookman Old Style" charset="0"/>
                  <a:ea typeface="ＭＳ Ｐゴシック" charset="0"/>
                  <a:cs typeface="Arial" charset="0"/>
                </a:rPr>
                <a:t>Otonomi Seluas-luasnya  Ps 18 (5) UUD ‘45</a:t>
              </a:r>
              <a:endParaRPr lang="th-TH" sz="1500">
                <a:solidFill>
                  <a:prstClr val="black"/>
                </a:solidFill>
                <a:latin typeface="Bookman Old Style" charset="0"/>
                <a:ea typeface="ＭＳ Ｐゴシック" charset="0"/>
              </a:endParaRPr>
            </a:p>
          </p:txBody>
        </p:sp>
        <p:sp>
          <p:nvSpPr>
            <p:cNvPr id="37" name="Rounded Rectangle 36">
              <a:extLst>
                <a:ext uri="{FF2B5EF4-FFF2-40B4-BE49-F238E27FC236}">
                  <a16:creationId xmlns="" xmlns:a16="http://schemas.microsoft.com/office/drawing/2014/main" id="{3B878B07-5E60-45BE-AB71-E037CA89C5C1}"/>
                </a:ext>
              </a:extLst>
            </p:cNvPr>
            <p:cNvSpPr>
              <a:spLocks noChangeArrowheads="1"/>
            </p:cNvSpPr>
            <p:nvPr/>
          </p:nvSpPr>
          <p:spPr bwMode="auto">
            <a:xfrm>
              <a:off x="302453" y="5830048"/>
              <a:ext cx="2087158" cy="358304"/>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anchor="ctr"/>
            <a:lstStyle/>
            <a:p>
              <a:pPr fontAlgn="auto">
                <a:spcBef>
                  <a:spcPts val="0"/>
                </a:spcBef>
                <a:spcAft>
                  <a:spcPts val="0"/>
                </a:spcAft>
                <a:defRPr/>
              </a:pPr>
              <a:r>
                <a:rPr lang="id-ID" sz="1700" dirty="0">
                  <a:solidFill>
                    <a:prstClr val="black"/>
                  </a:solidFill>
                  <a:latin typeface="Bookman Old Style" pitchFamily="18" charset="0"/>
                  <a:ea typeface="ＭＳ Ｐゴシック" charset="0"/>
                  <a:cs typeface="Arial" charset="0"/>
                </a:rPr>
                <a:t>Tanggung</a:t>
              </a:r>
              <a:r>
                <a:rPr lang="en-US" sz="1700" dirty="0">
                  <a:solidFill>
                    <a:prstClr val="black"/>
                  </a:solidFill>
                  <a:latin typeface="Bookman Old Style" pitchFamily="18" charset="0"/>
                  <a:ea typeface="ＭＳ Ｐゴシック" charset="0"/>
                  <a:cs typeface="Arial" charset="0"/>
                </a:rPr>
                <a:t> </a:t>
              </a:r>
              <a:r>
                <a:rPr lang="id-ID" sz="1700" dirty="0">
                  <a:solidFill>
                    <a:prstClr val="black"/>
                  </a:solidFill>
                  <a:latin typeface="Bookman Old Style" pitchFamily="18" charset="0"/>
                  <a:ea typeface="ＭＳ Ｐゴシック" charset="0"/>
                  <a:cs typeface="Arial" charset="0"/>
                </a:rPr>
                <a:t>jawab</a:t>
              </a:r>
              <a:endParaRPr lang="th-TH" sz="1700" dirty="0">
                <a:solidFill>
                  <a:prstClr val="black"/>
                </a:solidFill>
                <a:latin typeface="Bookman Old Style" pitchFamily="18" charset="0"/>
                <a:ea typeface="ＭＳ Ｐゴシック" charset="0"/>
              </a:endParaRPr>
            </a:p>
          </p:txBody>
        </p:sp>
      </p:grpSp>
      <p:sp>
        <p:nvSpPr>
          <p:cNvPr id="39" name="Title 1">
            <a:extLst>
              <a:ext uri="{FF2B5EF4-FFF2-40B4-BE49-F238E27FC236}">
                <a16:creationId xmlns="" xmlns:a16="http://schemas.microsoft.com/office/drawing/2014/main" id="{7AE007C9-13A7-4CBF-9445-8B26F5F56B2F}"/>
              </a:ext>
            </a:extLst>
          </p:cNvPr>
          <p:cNvSpPr txBox="1">
            <a:spLocks/>
          </p:cNvSpPr>
          <p:nvPr/>
        </p:nvSpPr>
        <p:spPr>
          <a:xfrm>
            <a:off x="1925640" y="225430"/>
            <a:ext cx="8340725" cy="587375"/>
          </a:xfrm>
          <a:prstGeom prst="rect">
            <a:avLst/>
          </a:prstGeom>
          <a:solidFill>
            <a:srgbClr val="FFFF00"/>
          </a:solidFill>
        </p:spPr>
        <p:txBody>
          <a:bodyPr lIns="91250" tIns="45624" rIns="91250" bIns="45624" anchor="ctr">
            <a:normAutofit/>
          </a:bodyPr>
          <a:lstStyle/>
          <a:p>
            <a:pPr algn="ctr" fontAlgn="auto">
              <a:spcAft>
                <a:spcPts val="0"/>
              </a:spcAft>
              <a:defRPr/>
            </a:pPr>
            <a:r>
              <a:rPr lang="id-ID" altLang="id-ID" sz="2600" b="1" kern="0" dirty="0">
                <a:solidFill>
                  <a:srgbClr val="000000"/>
                </a:solidFill>
                <a:latin typeface="Trebuchet MS" pitchFamily="34" charset="0"/>
                <a:ea typeface="ＭＳ Ｐゴシック" charset="0"/>
                <a:cs typeface="Aharoni" pitchFamily="2" charset="-79"/>
              </a:rPr>
              <a:t>PEMBINAAN DAN PENGAWASAN</a:t>
            </a:r>
          </a:p>
        </p:txBody>
      </p:sp>
      <p:sp>
        <p:nvSpPr>
          <p:cNvPr id="23556" name="Slide Number Placeholder 2">
            <a:extLst>
              <a:ext uri="{FF2B5EF4-FFF2-40B4-BE49-F238E27FC236}">
                <a16:creationId xmlns="" xmlns:a16="http://schemas.microsoft.com/office/drawing/2014/main" id="{E8CDF3EE-8E48-4875-968C-227A407C8112}"/>
              </a:ext>
            </a:extLst>
          </p:cNvPr>
          <p:cNvSpPr txBox="1">
            <a:spLocks/>
          </p:cNvSpPr>
          <p:nvPr/>
        </p:nvSpPr>
        <p:spPr bwMode="auto">
          <a:xfrm>
            <a:off x="11530017" y="6302378"/>
            <a:ext cx="488949"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50" tIns="45624" rIns="91250" bIns="45624"/>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0EB356D4-3870-4FD9-829E-B548688143DF}" type="slidenum">
              <a:rPr lang="en-US" altLang="id-ID" sz="1100" b="1">
                <a:solidFill>
                  <a:srgbClr val="000000"/>
                </a:solidFill>
                <a:latin typeface="Verdana" panose="020B0604030504040204" pitchFamily="34" charset="0"/>
                <a:ea typeface="MS PGothic" panose="020B0600070205080204" pitchFamily="34" charset="-128"/>
                <a:cs typeface="Arial" panose="020B0604020202020204" pitchFamily="34" charset="0"/>
              </a:rPr>
              <a:pPr algn="ctr" eaLnBrk="1" hangingPunct="1"/>
              <a:t>3</a:t>
            </a:fld>
            <a:endParaRPr lang="en-US" altLang="id-ID" sz="1100" b="1">
              <a:solidFill>
                <a:srgbClr val="000000"/>
              </a:solidFill>
              <a:latin typeface="Verdana" panose="020B060403050404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60901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eaLnBrk="1" fontAlgn="auto" hangingPunct="1">
              <a:spcBef>
                <a:spcPts val="0"/>
              </a:spcBef>
              <a:spcAft>
                <a:spcPts val="0"/>
              </a:spcAft>
              <a:defRPr/>
            </a:pPr>
            <a:fld id="{51E451FA-9C96-4C51-9262-4BD4DE00386F}" type="slidenum">
              <a:rPr lang="en-US" sz="1200" b="0" smtClean="0">
                <a:solidFill>
                  <a:srgbClr val="000000"/>
                </a:solidFill>
                <a:latin typeface="Calibri"/>
              </a:rPr>
              <a:pPr eaLnBrk="1" fontAlgn="auto" hangingPunct="1">
                <a:spcBef>
                  <a:spcPts val="0"/>
                </a:spcBef>
                <a:spcAft>
                  <a:spcPts val="0"/>
                </a:spcAft>
                <a:defRPr/>
              </a:pPr>
              <a:t>30</a:t>
            </a:fld>
            <a:endParaRPr lang="en-US" sz="1200" b="0">
              <a:solidFill>
                <a:srgbClr val="000000"/>
              </a:solidFill>
              <a:latin typeface="Calibri"/>
            </a:endParaRPr>
          </a:p>
        </p:txBody>
      </p:sp>
      <p:grpSp>
        <p:nvGrpSpPr>
          <p:cNvPr id="16" name="Group 15">
            <a:extLst>
              <a:ext uri="{FF2B5EF4-FFF2-40B4-BE49-F238E27FC236}">
                <a16:creationId xmlns:a16="http://schemas.microsoft.com/office/drawing/2014/main" xmlns="" id="{BF8776B7-8523-457F-8B8F-BACD275634BC}"/>
              </a:ext>
            </a:extLst>
          </p:cNvPr>
          <p:cNvGrpSpPr>
            <a:grpSpLocks noChangeAspect="1"/>
          </p:cNvGrpSpPr>
          <p:nvPr/>
        </p:nvGrpSpPr>
        <p:grpSpPr bwMode="auto">
          <a:xfrm>
            <a:off x="107691" y="1880367"/>
            <a:ext cx="11168537" cy="4144256"/>
            <a:chOff x="0" y="637"/>
            <a:chExt cx="7603" cy="3293"/>
          </a:xfrm>
          <a:solidFill>
            <a:schemeClr val="bg1">
              <a:alpha val="38000"/>
            </a:schemeClr>
          </a:solidFill>
        </p:grpSpPr>
        <p:sp>
          <p:nvSpPr>
            <p:cNvPr id="17" name="AutoShape 3">
              <a:extLst>
                <a:ext uri="{FF2B5EF4-FFF2-40B4-BE49-F238E27FC236}">
                  <a16:creationId xmlns:a16="http://schemas.microsoft.com/office/drawing/2014/main" xmlns="" id="{A0AB6A35-2FD2-416A-B302-72C136A3D4F9}"/>
                </a:ext>
              </a:extLst>
            </p:cNvPr>
            <p:cNvSpPr>
              <a:spLocks noChangeAspect="1" noChangeArrowheads="1" noTextEdit="1"/>
            </p:cNvSpPr>
            <p:nvPr/>
          </p:nvSpPr>
          <p:spPr bwMode="auto">
            <a:xfrm>
              <a:off x="0" y="641"/>
              <a:ext cx="7596" cy="32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18" name="Freeform 5">
              <a:extLst>
                <a:ext uri="{FF2B5EF4-FFF2-40B4-BE49-F238E27FC236}">
                  <a16:creationId xmlns:a16="http://schemas.microsoft.com/office/drawing/2014/main" xmlns="" id="{02B0040A-C499-418C-B9DC-D770945E37CF}"/>
                </a:ext>
              </a:extLst>
            </p:cNvPr>
            <p:cNvSpPr>
              <a:spLocks/>
            </p:cNvSpPr>
            <p:nvPr/>
          </p:nvSpPr>
          <p:spPr bwMode="auto">
            <a:xfrm>
              <a:off x="2488" y="3251"/>
              <a:ext cx="132" cy="126"/>
            </a:xfrm>
            <a:custGeom>
              <a:avLst/>
              <a:gdLst>
                <a:gd name="T0" fmla="*/ 176 w 176"/>
                <a:gd name="T1" fmla="*/ 142 h 142"/>
                <a:gd name="T2" fmla="*/ 174 w 176"/>
                <a:gd name="T3" fmla="*/ 127 h 142"/>
                <a:gd name="T4" fmla="*/ 171 w 176"/>
                <a:gd name="T5" fmla="*/ 128 h 142"/>
                <a:gd name="T6" fmla="*/ 167 w 176"/>
                <a:gd name="T7" fmla="*/ 127 h 142"/>
                <a:gd name="T8" fmla="*/ 165 w 176"/>
                <a:gd name="T9" fmla="*/ 86 h 142"/>
                <a:gd name="T10" fmla="*/ 164 w 176"/>
                <a:gd name="T11" fmla="*/ 70 h 142"/>
                <a:gd name="T12" fmla="*/ 163 w 176"/>
                <a:gd name="T13" fmla="*/ 65 h 142"/>
                <a:gd name="T14" fmla="*/ 157 w 176"/>
                <a:gd name="T15" fmla="*/ 61 h 142"/>
                <a:gd name="T16" fmla="*/ 142 w 176"/>
                <a:gd name="T17" fmla="*/ 58 h 142"/>
                <a:gd name="T18" fmla="*/ 130 w 176"/>
                <a:gd name="T19" fmla="*/ 58 h 142"/>
                <a:gd name="T20" fmla="*/ 109 w 176"/>
                <a:gd name="T21" fmla="*/ 56 h 142"/>
                <a:gd name="T22" fmla="*/ 99 w 176"/>
                <a:gd name="T23" fmla="*/ 44 h 142"/>
                <a:gd name="T24" fmla="*/ 88 w 176"/>
                <a:gd name="T25" fmla="*/ 2 h 142"/>
                <a:gd name="T26" fmla="*/ 81 w 176"/>
                <a:gd name="T27" fmla="*/ 7 h 142"/>
                <a:gd name="T28" fmla="*/ 54 w 176"/>
                <a:gd name="T29" fmla="*/ 27 h 142"/>
                <a:gd name="T30" fmla="*/ 48 w 176"/>
                <a:gd name="T31" fmla="*/ 35 h 142"/>
                <a:gd name="T32" fmla="*/ 46 w 176"/>
                <a:gd name="T33" fmla="*/ 32 h 142"/>
                <a:gd name="T34" fmla="*/ 45 w 176"/>
                <a:gd name="T35" fmla="*/ 25 h 142"/>
                <a:gd name="T36" fmla="*/ 42 w 176"/>
                <a:gd name="T37" fmla="*/ 26 h 142"/>
                <a:gd name="T38" fmla="*/ 39 w 176"/>
                <a:gd name="T39" fmla="*/ 26 h 142"/>
                <a:gd name="T40" fmla="*/ 21 w 176"/>
                <a:gd name="T41" fmla="*/ 26 h 142"/>
                <a:gd name="T42" fmla="*/ 19 w 176"/>
                <a:gd name="T43" fmla="*/ 31 h 142"/>
                <a:gd name="T44" fmla="*/ 18 w 176"/>
                <a:gd name="T45" fmla="*/ 41 h 142"/>
                <a:gd name="T46" fmla="*/ 5 w 176"/>
                <a:gd name="T47" fmla="*/ 62 h 142"/>
                <a:gd name="T48" fmla="*/ 1 w 176"/>
                <a:gd name="T49" fmla="*/ 68 h 142"/>
                <a:gd name="T50" fmla="*/ 0 w 176"/>
                <a:gd name="T51" fmla="*/ 73 h 142"/>
                <a:gd name="T52" fmla="*/ 61 w 176"/>
                <a:gd name="T53" fmla="*/ 102 h 142"/>
                <a:gd name="T54" fmla="*/ 67 w 176"/>
                <a:gd name="T55" fmla="*/ 106 h 142"/>
                <a:gd name="T56" fmla="*/ 74 w 176"/>
                <a:gd name="T57" fmla="*/ 112 h 142"/>
                <a:gd name="T58" fmla="*/ 76 w 176"/>
                <a:gd name="T59" fmla="*/ 114 h 142"/>
                <a:gd name="T60" fmla="*/ 81 w 176"/>
                <a:gd name="T61" fmla="*/ 114 h 142"/>
                <a:gd name="T62" fmla="*/ 100 w 176"/>
                <a:gd name="T63" fmla="*/ 123 h 142"/>
                <a:gd name="T64" fmla="*/ 112 w 176"/>
                <a:gd name="T65" fmla="*/ 126 h 142"/>
                <a:gd name="T66" fmla="*/ 123 w 176"/>
                <a:gd name="T67" fmla="*/ 130 h 142"/>
                <a:gd name="T68" fmla="*/ 136 w 176"/>
                <a:gd name="T69" fmla="*/ 135 h 142"/>
                <a:gd name="T70" fmla="*/ 143 w 176"/>
                <a:gd name="T71" fmla="*/ 136 h 142"/>
                <a:gd name="T72" fmla="*/ 148 w 176"/>
                <a:gd name="T73" fmla="*/ 140 h 142"/>
                <a:gd name="T74" fmla="*/ 176 w 176"/>
                <a:gd name="T7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2">
                  <a:moveTo>
                    <a:pt x="176" y="142"/>
                  </a:moveTo>
                  <a:lnTo>
                    <a:pt x="176" y="142"/>
                  </a:lnTo>
                  <a:lnTo>
                    <a:pt x="175" y="127"/>
                  </a:lnTo>
                  <a:lnTo>
                    <a:pt x="174" y="127"/>
                  </a:lnTo>
                  <a:lnTo>
                    <a:pt x="172" y="127"/>
                  </a:lnTo>
                  <a:lnTo>
                    <a:pt x="171" y="128"/>
                  </a:lnTo>
                  <a:lnTo>
                    <a:pt x="169" y="128"/>
                  </a:lnTo>
                  <a:lnTo>
                    <a:pt x="167" y="127"/>
                  </a:lnTo>
                  <a:lnTo>
                    <a:pt x="167" y="124"/>
                  </a:lnTo>
                  <a:lnTo>
                    <a:pt x="165" y="86"/>
                  </a:lnTo>
                  <a:lnTo>
                    <a:pt x="164" y="80"/>
                  </a:lnTo>
                  <a:lnTo>
                    <a:pt x="164" y="70"/>
                  </a:lnTo>
                  <a:lnTo>
                    <a:pt x="164" y="67"/>
                  </a:lnTo>
                  <a:lnTo>
                    <a:pt x="163" y="65"/>
                  </a:lnTo>
                  <a:lnTo>
                    <a:pt x="161" y="63"/>
                  </a:lnTo>
                  <a:lnTo>
                    <a:pt x="157" y="61"/>
                  </a:lnTo>
                  <a:lnTo>
                    <a:pt x="146" y="59"/>
                  </a:lnTo>
                  <a:lnTo>
                    <a:pt x="142" y="58"/>
                  </a:lnTo>
                  <a:lnTo>
                    <a:pt x="135" y="58"/>
                  </a:lnTo>
                  <a:lnTo>
                    <a:pt x="130" y="58"/>
                  </a:lnTo>
                  <a:lnTo>
                    <a:pt x="118" y="58"/>
                  </a:lnTo>
                  <a:lnTo>
                    <a:pt x="109" y="56"/>
                  </a:lnTo>
                  <a:lnTo>
                    <a:pt x="102" y="50"/>
                  </a:lnTo>
                  <a:lnTo>
                    <a:pt x="99" y="44"/>
                  </a:lnTo>
                  <a:lnTo>
                    <a:pt x="95" y="36"/>
                  </a:lnTo>
                  <a:lnTo>
                    <a:pt x="88" y="2"/>
                  </a:lnTo>
                  <a:lnTo>
                    <a:pt x="87" y="0"/>
                  </a:lnTo>
                  <a:lnTo>
                    <a:pt x="81" y="7"/>
                  </a:lnTo>
                  <a:lnTo>
                    <a:pt x="57" y="24"/>
                  </a:lnTo>
                  <a:lnTo>
                    <a:pt x="54" y="27"/>
                  </a:lnTo>
                  <a:lnTo>
                    <a:pt x="50" y="33"/>
                  </a:lnTo>
                  <a:lnTo>
                    <a:pt x="48" y="35"/>
                  </a:lnTo>
                  <a:lnTo>
                    <a:pt x="47" y="34"/>
                  </a:lnTo>
                  <a:lnTo>
                    <a:pt x="46" y="32"/>
                  </a:lnTo>
                  <a:lnTo>
                    <a:pt x="46" y="26"/>
                  </a:lnTo>
                  <a:lnTo>
                    <a:pt x="45" y="25"/>
                  </a:lnTo>
                  <a:lnTo>
                    <a:pt x="44" y="25"/>
                  </a:lnTo>
                  <a:lnTo>
                    <a:pt x="42" y="26"/>
                  </a:lnTo>
                  <a:lnTo>
                    <a:pt x="41" y="26"/>
                  </a:lnTo>
                  <a:lnTo>
                    <a:pt x="39" y="26"/>
                  </a:lnTo>
                  <a:lnTo>
                    <a:pt x="26" y="24"/>
                  </a:lnTo>
                  <a:lnTo>
                    <a:pt x="21" y="26"/>
                  </a:lnTo>
                  <a:lnTo>
                    <a:pt x="19" y="28"/>
                  </a:lnTo>
                  <a:lnTo>
                    <a:pt x="19" y="31"/>
                  </a:lnTo>
                  <a:lnTo>
                    <a:pt x="19" y="37"/>
                  </a:lnTo>
                  <a:lnTo>
                    <a:pt x="18" y="41"/>
                  </a:lnTo>
                  <a:lnTo>
                    <a:pt x="16" y="45"/>
                  </a:lnTo>
                  <a:lnTo>
                    <a:pt x="5" y="62"/>
                  </a:lnTo>
                  <a:lnTo>
                    <a:pt x="2" y="66"/>
                  </a:lnTo>
                  <a:lnTo>
                    <a:pt x="1" y="68"/>
                  </a:lnTo>
                  <a:lnTo>
                    <a:pt x="0" y="73"/>
                  </a:lnTo>
                  <a:lnTo>
                    <a:pt x="0" y="73"/>
                  </a:lnTo>
                  <a:lnTo>
                    <a:pt x="54" y="101"/>
                  </a:lnTo>
                  <a:lnTo>
                    <a:pt x="61" y="102"/>
                  </a:lnTo>
                  <a:lnTo>
                    <a:pt x="63" y="102"/>
                  </a:lnTo>
                  <a:lnTo>
                    <a:pt x="67" y="106"/>
                  </a:lnTo>
                  <a:lnTo>
                    <a:pt x="68" y="107"/>
                  </a:lnTo>
                  <a:lnTo>
                    <a:pt x="74" y="112"/>
                  </a:lnTo>
                  <a:lnTo>
                    <a:pt x="74" y="114"/>
                  </a:lnTo>
                  <a:lnTo>
                    <a:pt x="76" y="114"/>
                  </a:lnTo>
                  <a:lnTo>
                    <a:pt x="79" y="114"/>
                  </a:lnTo>
                  <a:lnTo>
                    <a:pt x="81" y="114"/>
                  </a:lnTo>
                  <a:lnTo>
                    <a:pt x="96" y="122"/>
                  </a:lnTo>
                  <a:lnTo>
                    <a:pt x="100" y="123"/>
                  </a:lnTo>
                  <a:lnTo>
                    <a:pt x="105" y="124"/>
                  </a:lnTo>
                  <a:lnTo>
                    <a:pt x="112" y="126"/>
                  </a:lnTo>
                  <a:lnTo>
                    <a:pt x="123" y="131"/>
                  </a:lnTo>
                  <a:lnTo>
                    <a:pt x="123" y="130"/>
                  </a:lnTo>
                  <a:lnTo>
                    <a:pt x="132" y="133"/>
                  </a:lnTo>
                  <a:lnTo>
                    <a:pt x="136" y="135"/>
                  </a:lnTo>
                  <a:lnTo>
                    <a:pt x="141" y="136"/>
                  </a:lnTo>
                  <a:lnTo>
                    <a:pt x="143" y="136"/>
                  </a:lnTo>
                  <a:lnTo>
                    <a:pt x="146" y="140"/>
                  </a:lnTo>
                  <a:lnTo>
                    <a:pt x="148" y="140"/>
                  </a:lnTo>
                  <a:lnTo>
                    <a:pt x="176" y="142"/>
                  </a:lnTo>
                  <a:lnTo>
                    <a:pt x="176" y="14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19" name="Freeform 7">
              <a:extLst>
                <a:ext uri="{FF2B5EF4-FFF2-40B4-BE49-F238E27FC236}">
                  <a16:creationId xmlns:a16="http://schemas.microsoft.com/office/drawing/2014/main" xmlns="" id="{1799CF3E-8BD9-4D68-83CF-78E8B10D46D3}"/>
                </a:ext>
              </a:extLst>
            </p:cNvPr>
            <p:cNvSpPr>
              <a:spLocks noEditPoints="1"/>
            </p:cNvSpPr>
            <p:nvPr/>
          </p:nvSpPr>
          <p:spPr bwMode="auto">
            <a:xfrm>
              <a:off x="595" y="1611"/>
              <a:ext cx="537" cy="846"/>
            </a:xfrm>
            <a:custGeom>
              <a:avLst/>
              <a:gdLst>
                <a:gd name="T0" fmla="*/ 401 w 715"/>
                <a:gd name="T1" fmla="*/ 880 h 956"/>
                <a:gd name="T2" fmla="*/ 394 w 715"/>
                <a:gd name="T3" fmla="*/ 832 h 956"/>
                <a:gd name="T4" fmla="*/ 349 w 715"/>
                <a:gd name="T5" fmla="*/ 807 h 956"/>
                <a:gd name="T6" fmla="*/ 366 w 715"/>
                <a:gd name="T7" fmla="*/ 862 h 956"/>
                <a:gd name="T8" fmla="*/ 388 w 715"/>
                <a:gd name="T9" fmla="*/ 897 h 956"/>
                <a:gd name="T10" fmla="*/ 393 w 715"/>
                <a:gd name="T11" fmla="*/ 905 h 956"/>
                <a:gd name="T12" fmla="*/ 422 w 715"/>
                <a:gd name="T13" fmla="*/ 881 h 956"/>
                <a:gd name="T14" fmla="*/ 456 w 715"/>
                <a:gd name="T15" fmla="*/ 954 h 956"/>
                <a:gd name="T16" fmla="*/ 715 w 715"/>
                <a:gd name="T17" fmla="*/ 445 h 956"/>
                <a:gd name="T18" fmla="*/ 697 w 715"/>
                <a:gd name="T19" fmla="*/ 417 h 956"/>
                <a:gd name="T20" fmla="*/ 582 w 715"/>
                <a:gd name="T21" fmla="*/ 348 h 956"/>
                <a:gd name="T22" fmla="*/ 475 w 715"/>
                <a:gd name="T23" fmla="*/ 217 h 956"/>
                <a:gd name="T24" fmla="*/ 494 w 715"/>
                <a:gd name="T25" fmla="*/ 187 h 956"/>
                <a:gd name="T26" fmla="*/ 482 w 715"/>
                <a:gd name="T27" fmla="*/ 137 h 956"/>
                <a:gd name="T28" fmla="*/ 418 w 715"/>
                <a:gd name="T29" fmla="*/ 96 h 956"/>
                <a:gd name="T30" fmla="*/ 353 w 715"/>
                <a:gd name="T31" fmla="*/ 72 h 956"/>
                <a:gd name="T32" fmla="*/ 348 w 715"/>
                <a:gd name="T33" fmla="*/ 28 h 956"/>
                <a:gd name="T34" fmla="*/ 300 w 715"/>
                <a:gd name="T35" fmla="*/ 12 h 956"/>
                <a:gd name="T36" fmla="*/ 246 w 715"/>
                <a:gd name="T37" fmla="*/ 0 h 956"/>
                <a:gd name="T38" fmla="*/ 261 w 715"/>
                <a:gd name="T39" fmla="*/ 22 h 956"/>
                <a:gd name="T40" fmla="*/ 292 w 715"/>
                <a:gd name="T41" fmla="*/ 71 h 956"/>
                <a:gd name="T42" fmla="*/ 260 w 715"/>
                <a:gd name="T43" fmla="*/ 87 h 956"/>
                <a:gd name="T44" fmla="*/ 222 w 715"/>
                <a:gd name="T45" fmla="*/ 72 h 956"/>
                <a:gd name="T46" fmla="*/ 123 w 715"/>
                <a:gd name="T47" fmla="*/ 139 h 956"/>
                <a:gd name="T48" fmla="*/ 147 w 715"/>
                <a:gd name="T49" fmla="*/ 146 h 956"/>
                <a:gd name="T50" fmla="*/ 224 w 715"/>
                <a:gd name="T51" fmla="*/ 172 h 956"/>
                <a:gd name="T52" fmla="*/ 260 w 715"/>
                <a:gd name="T53" fmla="*/ 237 h 956"/>
                <a:gd name="T54" fmla="*/ 294 w 715"/>
                <a:gd name="T55" fmla="*/ 283 h 956"/>
                <a:gd name="T56" fmla="*/ 401 w 715"/>
                <a:gd name="T57" fmla="*/ 421 h 956"/>
                <a:gd name="T58" fmla="*/ 393 w 715"/>
                <a:gd name="T59" fmla="*/ 438 h 956"/>
                <a:gd name="T60" fmla="*/ 400 w 715"/>
                <a:gd name="T61" fmla="*/ 469 h 956"/>
                <a:gd name="T62" fmla="*/ 428 w 715"/>
                <a:gd name="T63" fmla="*/ 481 h 956"/>
                <a:gd name="T64" fmla="*/ 437 w 715"/>
                <a:gd name="T65" fmla="*/ 507 h 956"/>
                <a:gd name="T66" fmla="*/ 479 w 715"/>
                <a:gd name="T67" fmla="*/ 587 h 956"/>
                <a:gd name="T68" fmla="*/ 493 w 715"/>
                <a:gd name="T69" fmla="*/ 666 h 956"/>
                <a:gd name="T70" fmla="*/ 604 w 715"/>
                <a:gd name="T71" fmla="*/ 696 h 956"/>
                <a:gd name="T72" fmla="*/ 563 w 715"/>
                <a:gd name="T73" fmla="*/ 568 h 956"/>
                <a:gd name="T74" fmla="*/ 653 w 715"/>
                <a:gd name="T75" fmla="*/ 545 h 956"/>
                <a:gd name="T76" fmla="*/ 678 w 715"/>
                <a:gd name="T77" fmla="*/ 480 h 956"/>
                <a:gd name="T78" fmla="*/ 715 w 715"/>
                <a:gd name="T79" fmla="*/ 446 h 956"/>
                <a:gd name="T80" fmla="*/ 343 w 715"/>
                <a:gd name="T81" fmla="*/ 767 h 956"/>
                <a:gd name="T82" fmla="*/ 301 w 715"/>
                <a:gd name="T83" fmla="*/ 754 h 956"/>
                <a:gd name="T84" fmla="*/ 311 w 715"/>
                <a:gd name="T85" fmla="*/ 803 h 956"/>
                <a:gd name="T86" fmla="*/ 343 w 715"/>
                <a:gd name="T87" fmla="*/ 803 h 956"/>
                <a:gd name="T88" fmla="*/ 145 w 715"/>
                <a:gd name="T89" fmla="*/ 585 h 956"/>
                <a:gd name="T90" fmla="*/ 150 w 715"/>
                <a:gd name="T91" fmla="*/ 552 h 956"/>
                <a:gd name="T92" fmla="*/ 133 w 715"/>
                <a:gd name="T93" fmla="*/ 525 h 956"/>
                <a:gd name="T94" fmla="*/ 111 w 715"/>
                <a:gd name="T95" fmla="*/ 485 h 956"/>
                <a:gd name="T96" fmla="*/ 97 w 715"/>
                <a:gd name="T97" fmla="*/ 458 h 956"/>
                <a:gd name="T98" fmla="*/ 74 w 715"/>
                <a:gd name="T99" fmla="*/ 419 h 956"/>
                <a:gd name="T100" fmla="*/ 67 w 715"/>
                <a:gd name="T101" fmla="*/ 394 h 956"/>
                <a:gd name="T102" fmla="*/ 14 w 715"/>
                <a:gd name="T103" fmla="*/ 405 h 956"/>
                <a:gd name="T104" fmla="*/ 8 w 715"/>
                <a:gd name="T105" fmla="*/ 472 h 956"/>
                <a:gd name="T106" fmla="*/ 67 w 715"/>
                <a:gd name="T107" fmla="*/ 563 h 956"/>
                <a:gd name="T108" fmla="*/ 146 w 715"/>
                <a:gd name="T109" fmla="*/ 582 h 956"/>
                <a:gd name="T110" fmla="*/ 154 w 715"/>
                <a:gd name="T111" fmla="*/ 563 h 956"/>
                <a:gd name="T112" fmla="*/ 248 w 715"/>
                <a:gd name="T113" fmla="*/ 666 h 956"/>
                <a:gd name="T114" fmla="*/ 210 w 715"/>
                <a:gd name="T115" fmla="*/ 654 h 956"/>
                <a:gd name="T116" fmla="*/ 219 w 715"/>
                <a:gd name="T117" fmla="*/ 678 h 956"/>
                <a:gd name="T118" fmla="*/ 241 w 715"/>
                <a:gd name="T119" fmla="*/ 694 h 956"/>
                <a:gd name="T120" fmla="*/ 274 w 715"/>
                <a:gd name="T121" fmla="*/ 714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5" h="956">
                  <a:moveTo>
                    <a:pt x="404" y="903"/>
                  </a:moveTo>
                  <a:lnTo>
                    <a:pt x="404" y="903"/>
                  </a:lnTo>
                  <a:lnTo>
                    <a:pt x="400" y="897"/>
                  </a:lnTo>
                  <a:lnTo>
                    <a:pt x="397" y="891"/>
                  </a:lnTo>
                  <a:lnTo>
                    <a:pt x="398" y="889"/>
                  </a:lnTo>
                  <a:lnTo>
                    <a:pt x="398" y="887"/>
                  </a:lnTo>
                  <a:lnTo>
                    <a:pt x="398" y="885"/>
                  </a:lnTo>
                  <a:lnTo>
                    <a:pt x="395" y="885"/>
                  </a:lnTo>
                  <a:lnTo>
                    <a:pt x="393" y="884"/>
                  </a:lnTo>
                  <a:lnTo>
                    <a:pt x="395" y="882"/>
                  </a:lnTo>
                  <a:lnTo>
                    <a:pt x="399" y="878"/>
                  </a:lnTo>
                  <a:lnTo>
                    <a:pt x="401" y="880"/>
                  </a:lnTo>
                  <a:lnTo>
                    <a:pt x="404" y="880"/>
                  </a:lnTo>
                  <a:lnTo>
                    <a:pt x="406" y="880"/>
                  </a:lnTo>
                  <a:lnTo>
                    <a:pt x="408" y="878"/>
                  </a:lnTo>
                  <a:lnTo>
                    <a:pt x="412" y="879"/>
                  </a:lnTo>
                  <a:lnTo>
                    <a:pt x="414" y="875"/>
                  </a:lnTo>
                  <a:lnTo>
                    <a:pt x="414" y="869"/>
                  </a:lnTo>
                  <a:lnTo>
                    <a:pt x="413" y="865"/>
                  </a:lnTo>
                  <a:lnTo>
                    <a:pt x="414" y="862"/>
                  </a:lnTo>
                  <a:lnTo>
                    <a:pt x="413" y="859"/>
                  </a:lnTo>
                  <a:lnTo>
                    <a:pt x="413" y="854"/>
                  </a:lnTo>
                  <a:lnTo>
                    <a:pt x="401" y="843"/>
                  </a:lnTo>
                  <a:lnTo>
                    <a:pt x="394" y="832"/>
                  </a:lnTo>
                  <a:lnTo>
                    <a:pt x="388" y="827"/>
                  </a:lnTo>
                  <a:lnTo>
                    <a:pt x="375" y="814"/>
                  </a:lnTo>
                  <a:lnTo>
                    <a:pt x="374" y="813"/>
                  </a:lnTo>
                  <a:lnTo>
                    <a:pt x="373" y="813"/>
                  </a:lnTo>
                  <a:lnTo>
                    <a:pt x="372" y="812"/>
                  </a:lnTo>
                  <a:lnTo>
                    <a:pt x="370" y="811"/>
                  </a:lnTo>
                  <a:lnTo>
                    <a:pt x="366" y="805"/>
                  </a:lnTo>
                  <a:lnTo>
                    <a:pt x="364" y="803"/>
                  </a:lnTo>
                  <a:lnTo>
                    <a:pt x="363" y="802"/>
                  </a:lnTo>
                  <a:lnTo>
                    <a:pt x="360" y="801"/>
                  </a:lnTo>
                  <a:lnTo>
                    <a:pt x="351" y="805"/>
                  </a:lnTo>
                  <a:lnTo>
                    <a:pt x="349" y="807"/>
                  </a:lnTo>
                  <a:lnTo>
                    <a:pt x="349" y="813"/>
                  </a:lnTo>
                  <a:lnTo>
                    <a:pt x="353" y="828"/>
                  </a:lnTo>
                  <a:lnTo>
                    <a:pt x="354" y="833"/>
                  </a:lnTo>
                  <a:lnTo>
                    <a:pt x="353" y="835"/>
                  </a:lnTo>
                  <a:lnTo>
                    <a:pt x="351" y="838"/>
                  </a:lnTo>
                  <a:lnTo>
                    <a:pt x="351" y="840"/>
                  </a:lnTo>
                  <a:lnTo>
                    <a:pt x="351" y="843"/>
                  </a:lnTo>
                  <a:lnTo>
                    <a:pt x="354" y="847"/>
                  </a:lnTo>
                  <a:lnTo>
                    <a:pt x="355" y="849"/>
                  </a:lnTo>
                  <a:lnTo>
                    <a:pt x="357" y="852"/>
                  </a:lnTo>
                  <a:lnTo>
                    <a:pt x="363" y="860"/>
                  </a:lnTo>
                  <a:lnTo>
                    <a:pt x="366" y="862"/>
                  </a:lnTo>
                  <a:lnTo>
                    <a:pt x="364" y="866"/>
                  </a:lnTo>
                  <a:lnTo>
                    <a:pt x="367" y="866"/>
                  </a:lnTo>
                  <a:lnTo>
                    <a:pt x="371" y="866"/>
                  </a:lnTo>
                  <a:lnTo>
                    <a:pt x="374" y="867"/>
                  </a:lnTo>
                  <a:lnTo>
                    <a:pt x="386" y="878"/>
                  </a:lnTo>
                  <a:lnTo>
                    <a:pt x="385" y="880"/>
                  </a:lnTo>
                  <a:lnTo>
                    <a:pt x="384" y="884"/>
                  </a:lnTo>
                  <a:lnTo>
                    <a:pt x="384" y="886"/>
                  </a:lnTo>
                  <a:lnTo>
                    <a:pt x="385" y="891"/>
                  </a:lnTo>
                  <a:lnTo>
                    <a:pt x="388" y="894"/>
                  </a:lnTo>
                  <a:lnTo>
                    <a:pt x="389" y="896"/>
                  </a:lnTo>
                  <a:lnTo>
                    <a:pt x="388" y="897"/>
                  </a:lnTo>
                  <a:lnTo>
                    <a:pt x="386" y="896"/>
                  </a:lnTo>
                  <a:lnTo>
                    <a:pt x="385" y="896"/>
                  </a:lnTo>
                  <a:lnTo>
                    <a:pt x="384" y="895"/>
                  </a:lnTo>
                  <a:lnTo>
                    <a:pt x="384" y="894"/>
                  </a:lnTo>
                  <a:lnTo>
                    <a:pt x="382" y="894"/>
                  </a:lnTo>
                  <a:lnTo>
                    <a:pt x="382" y="897"/>
                  </a:lnTo>
                  <a:lnTo>
                    <a:pt x="384" y="899"/>
                  </a:lnTo>
                  <a:lnTo>
                    <a:pt x="388" y="903"/>
                  </a:lnTo>
                  <a:lnTo>
                    <a:pt x="390" y="903"/>
                  </a:lnTo>
                  <a:lnTo>
                    <a:pt x="391" y="903"/>
                  </a:lnTo>
                  <a:lnTo>
                    <a:pt x="392" y="903"/>
                  </a:lnTo>
                  <a:lnTo>
                    <a:pt x="393" y="905"/>
                  </a:lnTo>
                  <a:lnTo>
                    <a:pt x="393" y="909"/>
                  </a:lnTo>
                  <a:lnTo>
                    <a:pt x="393" y="910"/>
                  </a:lnTo>
                  <a:lnTo>
                    <a:pt x="395" y="911"/>
                  </a:lnTo>
                  <a:lnTo>
                    <a:pt x="399" y="913"/>
                  </a:lnTo>
                  <a:lnTo>
                    <a:pt x="402" y="915"/>
                  </a:lnTo>
                  <a:lnTo>
                    <a:pt x="404" y="917"/>
                  </a:lnTo>
                  <a:lnTo>
                    <a:pt x="408" y="922"/>
                  </a:lnTo>
                  <a:lnTo>
                    <a:pt x="411" y="924"/>
                  </a:lnTo>
                  <a:lnTo>
                    <a:pt x="415" y="919"/>
                  </a:lnTo>
                  <a:lnTo>
                    <a:pt x="412" y="913"/>
                  </a:lnTo>
                  <a:lnTo>
                    <a:pt x="404" y="903"/>
                  </a:lnTo>
                  <a:close/>
                  <a:moveTo>
                    <a:pt x="422" y="881"/>
                  </a:moveTo>
                  <a:lnTo>
                    <a:pt x="422" y="881"/>
                  </a:lnTo>
                  <a:lnTo>
                    <a:pt x="422" y="877"/>
                  </a:lnTo>
                  <a:lnTo>
                    <a:pt x="418" y="881"/>
                  </a:lnTo>
                  <a:lnTo>
                    <a:pt x="418" y="885"/>
                  </a:lnTo>
                  <a:lnTo>
                    <a:pt x="421" y="889"/>
                  </a:lnTo>
                  <a:lnTo>
                    <a:pt x="426" y="891"/>
                  </a:lnTo>
                  <a:lnTo>
                    <a:pt x="428" y="889"/>
                  </a:lnTo>
                  <a:lnTo>
                    <a:pt x="423" y="884"/>
                  </a:lnTo>
                  <a:lnTo>
                    <a:pt x="422" y="881"/>
                  </a:lnTo>
                  <a:close/>
                  <a:moveTo>
                    <a:pt x="458" y="954"/>
                  </a:moveTo>
                  <a:lnTo>
                    <a:pt x="458" y="954"/>
                  </a:lnTo>
                  <a:lnTo>
                    <a:pt x="456" y="954"/>
                  </a:lnTo>
                  <a:lnTo>
                    <a:pt x="454" y="953"/>
                  </a:lnTo>
                  <a:lnTo>
                    <a:pt x="450" y="952"/>
                  </a:lnTo>
                  <a:lnTo>
                    <a:pt x="448" y="953"/>
                  </a:lnTo>
                  <a:lnTo>
                    <a:pt x="448" y="954"/>
                  </a:lnTo>
                  <a:lnTo>
                    <a:pt x="449" y="955"/>
                  </a:lnTo>
                  <a:lnTo>
                    <a:pt x="450" y="955"/>
                  </a:lnTo>
                  <a:lnTo>
                    <a:pt x="451" y="956"/>
                  </a:lnTo>
                  <a:lnTo>
                    <a:pt x="455" y="956"/>
                  </a:lnTo>
                  <a:lnTo>
                    <a:pt x="458" y="955"/>
                  </a:lnTo>
                  <a:lnTo>
                    <a:pt x="458" y="955"/>
                  </a:lnTo>
                  <a:lnTo>
                    <a:pt x="458" y="954"/>
                  </a:lnTo>
                  <a:close/>
                  <a:moveTo>
                    <a:pt x="715" y="445"/>
                  </a:moveTo>
                  <a:lnTo>
                    <a:pt x="715" y="445"/>
                  </a:lnTo>
                  <a:lnTo>
                    <a:pt x="714" y="444"/>
                  </a:lnTo>
                  <a:lnTo>
                    <a:pt x="713" y="445"/>
                  </a:lnTo>
                  <a:lnTo>
                    <a:pt x="711" y="446"/>
                  </a:lnTo>
                  <a:lnTo>
                    <a:pt x="709" y="446"/>
                  </a:lnTo>
                  <a:lnTo>
                    <a:pt x="705" y="444"/>
                  </a:lnTo>
                  <a:lnTo>
                    <a:pt x="702" y="441"/>
                  </a:lnTo>
                  <a:lnTo>
                    <a:pt x="703" y="437"/>
                  </a:lnTo>
                  <a:lnTo>
                    <a:pt x="703" y="432"/>
                  </a:lnTo>
                  <a:lnTo>
                    <a:pt x="702" y="427"/>
                  </a:lnTo>
                  <a:lnTo>
                    <a:pt x="699" y="421"/>
                  </a:lnTo>
                  <a:lnTo>
                    <a:pt x="697" y="417"/>
                  </a:lnTo>
                  <a:lnTo>
                    <a:pt x="696" y="415"/>
                  </a:lnTo>
                  <a:lnTo>
                    <a:pt x="695" y="414"/>
                  </a:lnTo>
                  <a:lnTo>
                    <a:pt x="693" y="412"/>
                  </a:lnTo>
                  <a:lnTo>
                    <a:pt x="692" y="411"/>
                  </a:lnTo>
                  <a:lnTo>
                    <a:pt x="689" y="409"/>
                  </a:lnTo>
                  <a:lnTo>
                    <a:pt x="678" y="406"/>
                  </a:lnTo>
                  <a:lnTo>
                    <a:pt x="657" y="401"/>
                  </a:lnTo>
                  <a:lnTo>
                    <a:pt x="645" y="398"/>
                  </a:lnTo>
                  <a:lnTo>
                    <a:pt x="638" y="393"/>
                  </a:lnTo>
                  <a:lnTo>
                    <a:pt x="625" y="379"/>
                  </a:lnTo>
                  <a:lnTo>
                    <a:pt x="603" y="366"/>
                  </a:lnTo>
                  <a:lnTo>
                    <a:pt x="582" y="348"/>
                  </a:lnTo>
                  <a:lnTo>
                    <a:pt x="539" y="298"/>
                  </a:lnTo>
                  <a:lnTo>
                    <a:pt x="530" y="282"/>
                  </a:lnTo>
                  <a:lnTo>
                    <a:pt x="525" y="280"/>
                  </a:lnTo>
                  <a:lnTo>
                    <a:pt x="516" y="277"/>
                  </a:lnTo>
                  <a:lnTo>
                    <a:pt x="498" y="264"/>
                  </a:lnTo>
                  <a:lnTo>
                    <a:pt x="491" y="252"/>
                  </a:lnTo>
                  <a:lnTo>
                    <a:pt x="486" y="245"/>
                  </a:lnTo>
                  <a:lnTo>
                    <a:pt x="485" y="242"/>
                  </a:lnTo>
                  <a:lnTo>
                    <a:pt x="484" y="239"/>
                  </a:lnTo>
                  <a:lnTo>
                    <a:pt x="482" y="231"/>
                  </a:lnTo>
                  <a:lnTo>
                    <a:pt x="481" y="228"/>
                  </a:lnTo>
                  <a:lnTo>
                    <a:pt x="475" y="217"/>
                  </a:lnTo>
                  <a:lnTo>
                    <a:pt x="474" y="212"/>
                  </a:lnTo>
                  <a:lnTo>
                    <a:pt x="474" y="210"/>
                  </a:lnTo>
                  <a:lnTo>
                    <a:pt x="475" y="208"/>
                  </a:lnTo>
                  <a:lnTo>
                    <a:pt x="475" y="207"/>
                  </a:lnTo>
                  <a:lnTo>
                    <a:pt x="477" y="206"/>
                  </a:lnTo>
                  <a:lnTo>
                    <a:pt x="479" y="206"/>
                  </a:lnTo>
                  <a:lnTo>
                    <a:pt x="490" y="205"/>
                  </a:lnTo>
                  <a:lnTo>
                    <a:pt x="492" y="205"/>
                  </a:lnTo>
                  <a:lnTo>
                    <a:pt x="494" y="204"/>
                  </a:lnTo>
                  <a:lnTo>
                    <a:pt x="495" y="202"/>
                  </a:lnTo>
                  <a:lnTo>
                    <a:pt x="496" y="201"/>
                  </a:lnTo>
                  <a:lnTo>
                    <a:pt x="494" y="187"/>
                  </a:lnTo>
                  <a:lnTo>
                    <a:pt x="495" y="181"/>
                  </a:lnTo>
                  <a:lnTo>
                    <a:pt x="498" y="162"/>
                  </a:lnTo>
                  <a:lnTo>
                    <a:pt x="498" y="159"/>
                  </a:lnTo>
                  <a:lnTo>
                    <a:pt x="497" y="156"/>
                  </a:lnTo>
                  <a:lnTo>
                    <a:pt x="496" y="153"/>
                  </a:lnTo>
                  <a:lnTo>
                    <a:pt x="494" y="150"/>
                  </a:lnTo>
                  <a:lnTo>
                    <a:pt x="492" y="147"/>
                  </a:lnTo>
                  <a:lnTo>
                    <a:pt x="486" y="141"/>
                  </a:lnTo>
                  <a:lnTo>
                    <a:pt x="485" y="140"/>
                  </a:lnTo>
                  <a:lnTo>
                    <a:pt x="484" y="139"/>
                  </a:lnTo>
                  <a:lnTo>
                    <a:pt x="483" y="138"/>
                  </a:lnTo>
                  <a:lnTo>
                    <a:pt x="482" y="137"/>
                  </a:lnTo>
                  <a:lnTo>
                    <a:pt x="480" y="137"/>
                  </a:lnTo>
                  <a:lnTo>
                    <a:pt x="479" y="137"/>
                  </a:lnTo>
                  <a:lnTo>
                    <a:pt x="478" y="138"/>
                  </a:lnTo>
                  <a:lnTo>
                    <a:pt x="477" y="138"/>
                  </a:lnTo>
                  <a:lnTo>
                    <a:pt x="475" y="138"/>
                  </a:lnTo>
                  <a:lnTo>
                    <a:pt x="466" y="128"/>
                  </a:lnTo>
                  <a:lnTo>
                    <a:pt x="461" y="124"/>
                  </a:lnTo>
                  <a:lnTo>
                    <a:pt x="452" y="118"/>
                  </a:lnTo>
                  <a:lnTo>
                    <a:pt x="436" y="111"/>
                  </a:lnTo>
                  <a:lnTo>
                    <a:pt x="427" y="100"/>
                  </a:lnTo>
                  <a:lnTo>
                    <a:pt x="422" y="97"/>
                  </a:lnTo>
                  <a:lnTo>
                    <a:pt x="418" y="96"/>
                  </a:lnTo>
                  <a:lnTo>
                    <a:pt x="414" y="95"/>
                  </a:lnTo>
                  <a:lnTo>
                    <a:pt x="407" y="96"/>
                  </a:lnTo>
                  <a:lnTo>
                    <a:pt x="404" y="97"/>
                  </a:lnTo>
                  <a:lnTo>
                    <a:pt x="402" y="98"/>
                  </a:lnTo>
                  <a:lnTo>
                    <a:pt x="401" y="99"/>
                  </a:lnTo>
                  <a:lnTo>
                    <a:pt x="399" y="102"/>
                  </a:lnTo>
                  <a:lnTo>
                    <a:pt x="398" y="104"/>
                  </a:lnTo>
                  <a:lnTo>
                    <a:pt x="391" y="104"/>
                  </a:lnTo>
                  <a:lnTo>
                    <a:pt x="368" y="95"/>
                  </a:lnTo>
                  <a:lnTo>
                    <a:pt x="359" y="79"/>
                  </a:lnTo>
                  <a:lnTo>
                    <a:pt x="358" y="77"/>
                  </a:lnTo>
                  <a:lnTo>
                    <a:pt x="353" y="72"/>
                  </a:lnTo>
                  <a:lnTo>
                    <a:pt x="351" y="69"/>
                  </a:lnTo>
                  <a:lnTo>
                    <a:pt x="345" y="52"/>
                  </a:lnTo>
                  <a:lnTo>
                    <a:pt x="345" y="50"/>
                  </a:lnTo>
                  <a:lnTo>
                    <a:pt x="347" y="47"/>
                  </a:lnTo>
                  <a:lnTo>
                    <a:pt x="348" y="46"/>
                  </a:lnTo>
                  <a:lnTo>
                    <a:pt x="353" y="42"/>
                  </a:lnTo>
                  <a:lnTo>
                    <a:pt x="354" y="40"/>
                  </a:lnTo>
                  <a:lnTo>
                    <a:pt x="355" y="38"/>
                  </a:lnTo>
                  <a:lnTo>
                    <a:pt x="355" y="37"/>
                  </a:lnTo>
                  <a:lnTo>
                    <a:pt x="355" y="35"/>
                  </a:lnTo>
                  <a:lnTo>
                    <a:pt x="353" y="32"/>
                  </a:lnTo>
                  <a:lnTo>
                    <a:pt x="348" y="28"/>
                  </a:lnTo>
                  <a:lnTo>
                    <a:pt x="345" y="30"/>
                  </a:lnTo>
                  <a:lnTo>
                    <a:pt x="342" y="30"/>
                  </a:lnTo>
                  <a:lnTo>
                    <a:pt x="339" y="31"/>
                  </a:lnTo>
                  <a:lnTo>
                    <a:pt x="337" y="30"/>
                  </a:lnTo>
                  <a:lnTo>
                    <a:pt x="333" y="29"/>
                  </a:lnTo>
                  <a:lnTo>
                    <a:pt x="329" y="27"/>
                  </a:lnTo>
                  <a:lnTo>
                    <a:pt x="325" y="22"/>
                  </a:lnTo>
                  <a:lnTo>
                    <a:pt x="322" y="21"/>
                  </a:lnTo>
                  <a:lnTo>
                    <a:pt x="319" y="19"/>
                  </a:lnTo>
                  <a:lnTo>
                    <a:pt x="310" y="17"/>
                  </a:lnTo>
                  <a:lnTo>
                    <a:pt x="303" y="15"/>
                  </a:lnTo>
                  <a:lnTo>
                    <a:pt x="300" y="12"/>
                  </a:lnTo>
                  <a:lnTo>
                    <a:pt x="297" y="11"/>
                  </a:lnTo>
                  <a:lnTo>
                    <a:pt x="288" y="9"/>
                  </a:lnTo>
                  <a:lnTo>
                    <a:pt x="277" y="5"/>
                  </a:lnTo>
                  <a:lnTo>
                    <a:pt x="271" y="4"/>
                  </a:lnTo>
                  <a:lnTo>
                    <a:pt x="269" y="5"/>
                  </a:lnTo>
                  <a:lnTo>
                    <a:pt x="267" y="6"/>
                  </a:lnTo>
                  <a:lnTo>
                    <a:pt x="264" y="6"/>
                  </a:lnTo>
                  <a:lnTo>
                    <a:pt x="260" y="6"/>
                  </a:lnTo>
                  <a:lnTo>
                    <a:pt x="257" y="5"/>
                  </a:lnTo>
                  <a:lnTo>
                    <a:pt x="255" y="4"/>
                  </a:lnTo>
                  <a:lnTo>
                    <a:pt x="248" y="0"/>
                  </a:lnTo>
                  <a:lnTo>
                    <a:pt x="246" y="0"/>
                  </a:lnTo>
                  <a:lnTo>
                    <a:pt x="245" y="0"/>
                  </a:lnTo>
                  <a:lnTo>
                    <a:pt x="244" y="1"/>
                  </a:lnTo>
                  <a:lnTo>
                    <a:pt x="244" y="4"/>
                  </a:lnTo>
                  <a:lnTo>
                    <a:pt x="246" y="8"/>
                  </a:lnTo>
                  <a:lnTo>
                    <a:pt x="248" y="11"/>
                  </a:lnTo>
                  <a:lnTo>
                    <a:pt x="250" y="12"/>
                  </a:lnTo>
                  <a:lnTo>
                    <a:pt x="251" y="13"/>
                  </a:lnTo>
                  <a:lnTo>
                    <a:pt x="252" y="15"/>
                  </a:lnTo>
                  <a:lnTo>
                    <a:pt x="254" y="18"/>
                  </a:lnTo>
                  <a:lnTo>
                    <a:pt x="256" y="19"/>
                  </a:lnTo>
                  <a:lnTo>
                    <a:pt x="258" y="20"/>
                  </a:lnTo>
                  <a:lnTo>
                    <a:pt x="261" y="22"/>
                  </a:lnTo>
                  <a:lnTo>
                    <a:pt x="263" y="22"/>
                  </a:lnTo>
                  <a:lnTo>
                    <a:pt x="264" y="23"/>
                  </a:lnTo>
                  <a:lnTo>
                    <a:pt x="265" y="25"/>
                  </a:lnTo>
                  <a:lnTo>
                    <a:pt x="266" y="28"/>
                  </a:lnTo>
                  <a:lnTo>
                    <a:pt x="268" y="36"/>
                  </a:lnTo>
                  <a:lnTo>
                    <a:pt x="270" y="39"/>
                  </a:lnTo>
                  <a:lnTo>
                    <a:pt x="279" y="49"/>
                  </a:lnTo>
                  <a:lnTo>
                    <a:pt x="281" y="51"/>
                  </a:lnTo>
                  <a:lnTo>
                    <a:pt x="282" y="55"/>
                  </a:lnTo>
                  <a:lnTo>
                    <a:pt x="285" y="59"/>
                  </a:lnTo>
                  <a:lnTo>
                    <a:pt x="291" y="69"/>
                  </a:lnTo>
                  <a:lnTo>
                    <a:pt x="292" y="71"/>
                  </a:lnTo>
                  <a:lnTo>
                    <a:pt x="292" y="74"/>
                  </a:lnTo>
                  <a:lnTo>
                    <a:pt x="292" y="76"/>
                  </a:lnTo>
                  <a:lnTo>
                    <a:pt x="291" y="79"/>
                  </a:lnTo>
                  <a:lnTo>
                    <a:pt x="289" y="84"/>
                  </a:lnTo>
                  <a:lnTo>
                    <a:pt x="288" y="86"/>
                  </a:lnTo>
                  <a:lnTo>
                    <a:pt x="285" y="87"/>
                  </a:lnTo>
                  <a:lnTo>
                    <a:pt x="276" y="91"/>
                  </a:lnTo>
                  <a:lnTo>
                    <a:pt x="272" y="91"/>
                  </a:lnTo>
                  <a:lnTo>
                    <a:pt x="269" y="91"/>
                  </a:lnTo>
                  <a:lnTo>
                    <a:pt x="263" y="89"/>
                  </a:lnTo>
                  <a:lnTo>
                    <a:pt x="261" y="87"/>
                  </a:lnTo>
                  <a:lnTo>
                    <a:pt x="260" y="87"/>
                  </a:lnTo>
                  <a:lnTo>
                    <a:pt x="258" y="86"/>
                  </a:lnTo>
                  <a:lnTo>
                    <a:pt x="245" y="86"/>
                  </a:lnTo>
                  <a:lnTo>
                    <a:pt x="242" y="85"/>
                  </a:lnTo>
                  <a:lnTo>
                    <a:pt x="240" y="84"/>
                  </a:lnTo>
                  <a:lnTo>
                    <a:pt x="239" y="83"/>
                  </a:lnTo>
                  <a:lnTo>
                    <a:pt x="236" y="78"/>
                  </a:lnTo>
                  <a:lnTo>
                    <a:pt x="235" y="77"/>
                  </a:lnTo>
                  <a:lnTo>
                    <a:pt x="234" y="76"/>
                  </a:lnTo>
                  <a:lnTo>
                    <a:pt x="232" y="76"/>
                  </a:lnTo>
                  <a:lnTo>
                    <a:pt x="230" y="76"/>
                  </a:lnTo>
                  <a:lnTo>
                    <a:pt x="227" y="75"/>
                  </a:lnTo>
                  <a:lnTo>
                    <a:pt x="222" y="72"/>
                  </a:lnTo>
                  <a:lnTo>
                    <a:pt x="218" y="71"/>
                  </a:lnTo>
                  <a:lnTo>
                    <a:pt x="214" y="71"/>
                  </a:lnTo>
                  <a:lnTo>
                    <a:pt x="208" y="73"/>
                  </a:lnTo>
                  <a:lnTo>
                    <a:pt x="192" y="82"/>
                  </a:lnTo>
                  <a:lnTo>
                    <a:pt x="187" y="84"/>
                  </a:lnTo>
                  <a:lnTo>
                    <a:pt x="183" y="85"/>
                  </a:lnTo>
                  <a:lnTo>
                    <a:pt x="176" y="85"/>
                  </a:lnTo>
                  <a:lnTo>
                    <a:pt x="170" y="87"/>
                  </a:lnTo>
                  <a:lnTo>
                    <a:pt x="167" y="88"/>
                  </a:lnTo>
                  <a:lnTo>
                    <a:pt x="165" y="90"/>
                  </a:lnTo>
                  <a:lnTo>
                    <a:pt x="149" y="111"/>
                  </a:lnTo>
                  <a:lnTo>
                    <a:pt x="123" y="139"/>
                  </a:lnTo>
                  <a:lnTo>
                    <a:pt x="123" y="139"/>
                  </a:lnTo>
                  <a:lnTo>
                    <a:pt x="125" y="140"/>
                  </a:lnTo>
                  <a:lnTo>
                    <a:pt x="127" y="141"/>
                  </a:lnTo>
                  <a:lnTo>
                    <a:pt x="130" y="140"/>
                  </a:lnTo>
                  <a:lnTo>
                    <a:pt x="131" y="140"/>
                  </a:lnTo>
                  <a:lnTo>
                    <a:pt x="132" y="141"/>
                  </a:lnTo>
                  <a:lnTo>
                    <a:pt x="134" y="143"/>
                  </a:lnTo>
                  <a:lnTo>
                    <a:pt x="136" y="145"/>
                  </a:lnTo>
                  <a:lnTo>
                    <a:pt x="138" y="146"/>
                  </a:lnTo>
                  <a:lnTo>
                    <a:pt x="141" y="146"/>
                  </a:lnTo>
                  <a:lnTo>
                    <a:pt x="143" y="147"/>
                  </a:lnTo>
                  <a:lnTo>
                    <a:pt x="147" y="146"/>
                  </a:lnTo>
                  <a:lnTo>
                    <a:pt x="155" y="142"/>
                  </a:lnTo>
                  <a:lnTo>
                    <a:pt x="159" y="141"/>
                  </a:lnTo>
                  <a:lnTo>
                    <a:pt x="165" y="142"/>
                  </a:lnTo>
                  <a:lnTo>
                    <a:pt x="168" y="145"/>
                  </a:lnTo>
                  <a:lnTo>
                    <a:pt x="173" y="153"/>
                  </a:lnTo>
                  <a:lnTo>
                    <a:pt x="176" y="156"/>
                  </a:lnTo>
                  <a:lnTo>
                    <a:pt x="179" y="158"/>
                  </a:lnTo>
                  <a:lnTo>
                    <a:pt x="183" y="159"/>
                  </a:lnTo>
                  <a:lnTo>
                    <a:pt x="189" y="159"/>
                  </a:lnTo>
                  <a:lnTo>
                    <a:pt x="197" y="160"/>
                  </a:lnTo>
                  <a:lnTo>
                    <a:pt x="207" y="163"/>
                  </a:lnTo>
                  <a:lnTo>
                    <a:pt x="224" y="172"/>
                  </a:lnTo>
                  <a:lnTo>
                    <a:pt x="229" y="176"/>
                  </a:lnTo>
                  <a:lnTo>
                    <a:pt x="241" y="189"/>
                  </a:lnTo>
                  <a:lnTo>
                    <a:pt x="254" y="200"/>
                  </a:lnTo>
                  <a:lnTo>
                    <a:pt x="257" y="205"/>
                  </a:lnTo>
                  <a:lnTo>
                    <a:pt x="258" y="210"/>
                  </a:lnTo>
                  <a:lnTo>
                    <a:pt x="258" y="215"/>
                  </a:lnTo>
                  <a:lnTo>
                    <a:pt x="256" y="219"/>
                  </a:lnTo>
                  <a:lnTo>
                    <a:pt x="256" y="224"/>
                  </a:lnTo>
                  <a:lnTo>
                    <a:pt x="256" y="228"/>
                  </a:lnTo>
                  <a:lnTo>
                    <a:pt x="257" y="231"/>
                  </a:lnTo>
                  <a:lnTo>
                    <a:pt x="258" y="234"/>
                  </a:lnTo>
                  <a:lnTo>
                    <a:pt x="260" y="237"/>
                  </a:lnTo>
                  <a:lnTo>
                    <a:pt x="262" y="239"/>
                  </a:lnTo>
                  <a:lnTo>
                    <a:pt x="265" y="241"/>
                  </a:lnTo>
                  <a:lnTo>
                    <a:pt x="267" y="244"/>
                  </a:lnTo>
                  <a:lnTo>
                    <a:pt x="268" y="248"/>
                  </a:lnTo>
                  <a:lnTo>
                    <a:pt x="268" y="254"/>
                  </a:lnTo>
                  <a:lnTo>
                    <a:pt x="269" y="258"/>
                  </a:lnTo>
                  <a:lnTo>
                    <a:pt x="271" y="262"/>
                  </a:lnTo>
                  <a:lnTo>
                    <a:pt x="275" y="267"/>
                  </a:lnTo>
                  <a:lnTo>
                    <a:pt x="285" y="272"/>
                  </a:lnTo>
                  <a:lnTo>
                    <a:pt x="290" y="276"/>
                  </a:lnTo>
                  <a:lnTo>
                    <a:pt x="292" y="281"/>
                  </a:lnTo>
                  <a:lnTo>
                    <a:pt x="294" y="283"/>
                  </a:lnTo>
                  <a:lnTo>
                    <a:pt x="310" y="294"/>
                  </a:lnTo>
                  <a:lnTo>
                    <a:pt x="317" y="301"/>
                  </a:lnTo>
                  <a:lnTo>
                    <a:pt x="330" y="316"/>
                  </a:lnTo>
                  <a:lnTo>
                    <a:pt x="339" y="333"/>
                  </a:lnTo>
                  <a:lnTo>
                    <a:pt x="345" y="340"/>
                  </a:lnTo>
                  <a:lnTo>
                    <a:pt x="376" y="372"/>
                  </a:lnTo>
                  <a:lnTo>
                    <a:pt x="382" y="382"/>
                  </a:lnTo>
                  <a:lnTo>
                    <a:pt x="385" y="393"/>
                  </a:lnTo>
                  <a:lnTo>
                    <a:pt x="387" y="408"/>
                  </a:lnTo>
                  <a:lnTo>
                    <a:pt x="393" y="419"/>
                  </a:lnTo>
                  <a:lnTo>
                    <a:pt x="396" y="422"/>
                  </a:lnTo>
                  <a:lnTo>
                    <a:pt x="401" y="421"/>
                  </a:lnTo>
                  <a:lnTo>
                    <a:pt x="401" y="423"/>
                  </a:lnTo>
                  <a:lnTo>
                    <a:pt x="402" y="425"/>
                  </a:lnTo>
                  <a:lnTo>
                    <a:pt x="401" y="427"/>
                  </a:lnTo>
                  <a:lnTo>
                    <a:pt x="401" y="429"/>
                  </a:lnTo>
                  <a:lnTo>
                    <a:pt x="398" y="428"/>
                  </a:lnTo>
                  <a:lnTo>
                    <a:pt x="396" y="427"/>
                  </a:lnTo>
                  <a:lnTo>
                    <a:pt x="394" y="428"/>
                  </a:lnTo>
                  <a:lnTo>
                    <a:pt x="391" y="429"/>
                  </a:lnTo>
                  <a:lnTo>
                    <a:pt x="394" y="434"/>
                  </a:lnTo>
                  <a:lnTo>
                    <a:pt x="394" y="435"/>
                  </a:lnTo>
                  <a:lnTo>
                    <a:pt x="394" y="437"/>
                  </a:lnTo>
                  <a:lnTo>
                    <a:pt x="393" y="438"/>
                  </a:lnTo>
                  <a:lnTo>
                    <a:pt x="392" y="438"/>
                  </a:lnTo>
                  <a:lnTo>
                    <a:pt x="391" y="439"/>
                  </a:lnTo>
                  <a:lnTo>
                    <a:pt x="391" y="442"/>
                  </a:lnTo>
                  <a:lnTo>
                    <a:pt x="390" y="446"/>
                  </a:lnTo>
                  <a:lnTo>
                    <a:pt x="391" y="448"/>
                  </a:lnTo>
                  <a:lnTo>
                    <a:pt x="394" y="447"/>
                  </a:lnTo>
                  <a:lnTo>
                    <a:pt x="404" y="455"/>
                  </a:lnTo>
                  <a:lnTo>
                    <a:pt x="405" y="458"/>
                  </a:lnTo>
                  <a:lnTo>
                    <a:pt x="405" y="463"/>
                  </a:lnTo>
                  <a:lnTo>
                    <a:pt x="405" y="464"/>
                  </a:lnTo>
                  <a:lnTo>
                    <a:pt x="404" y="466"/>
                  </a:lnTo>
                  <a:lnTo>
                    <a:pt x="400" y="469"/>
                  </a:lnTo>
                  <a:lnTo>
                    <a:pt x="399" y="470"/>
                  </a:lnTo>
                  <a:lnTo>
                    <a:pt x="401" y="473"/>
                  </a:lnTo>
                  <a:lnTo>
                    <a:pt x="403" y="473"/>
                  </a:lnTo>
                  <a:lnTo>
                    <a:pt x="409" y="472"/>
                  </a:lnTo>
                  <a:lnTo>
                    <a:pt x="409" y="472"/>
                  </a:lnTo>
                  <a:lnTo>
                    <a:pt x="410" y="471"/>
                  </a:lnTo>
                  <a:lnTo>
                    <a:pt x="411" y="470"/>
                  </a:lnTo>
                  <a:lnTo>
                    <a:pt x="412" y="471"/>
                  </a:lnTo>
                  <a:lnTo>
                    <a:pt x="414" y="474"/>
                  </a:lnTo>
                  <a:lnTo>
                    <a:pt x="415" y="475"/>
                  </a:lnTo>
                  <a:lnTo>
                    <a:pt x="419" y="476"/>
                  </a:lnTo>
                  <a:lnTo>
                    <a:pt x="428" y="481"/>
                  </a:lnTo>
                  <a:lnTo>
                    <a:pt x="433" y="483"/>
                  </a:lnTo>
                  <a:lnTo>
                    <a:pt x="435" y="485"/>
                  </a:lnTo>
                  <a:lnTo>
                    <a:pt x="437" y="490"/>
                  </a:lnTo>
                  <a:lnTo>
                    <a:pt x="438" y="499"/>
                  </a:lnTo>
                  <a:lnTo>
                    <a:pt x="438" y="499"/>
                  </a:lnTo>
                  <a:lnTo>
                    <a:pt x="437" y="500"/>
                  </a:lnTo>
                  <a:lnTo>
                    <a:pt x="436" y="501"/>
                  </a:lnTo>
                  <a:lnTo>
                    <a:pt x="435" y="502"/>
                  </a:lnTo>
                  <a:lnTo>
                    <a:pt x="436" y="502"/>
                  </a:lnTo>
                  <a:lnTo>
                    <a:pt x="438" y="504"/>
                  </a:lnTo>
                  <a:lnTo>
                    <a:pt x="438" y="504"/>
                  </a:lnTo>
                  <a:lnTo>
                    <a:pt x="437" y="507"/>
                  </a:lnTo>
                  <a:lnTo>
                    <a:pt x="437" y="508"/>
                  </a:lnTo>
                  <a:lnTo>
                    <a:pt x="435" y="509"/>
                  </a:lnTo>
                  <a:lnTo>
                    <a:pt x="438" y="513"/>
                  </a:lnTo>
                  <a:lnTo>
                    <a:pt x="447" y="521"/>
                  </a:lnTo>
                  <a:lnTo>
                    <a:pt x="449" y="524"/>
                  </a:lnTo>
                  <a:lnTo>
                    <a:pt x="450" y="533"/>
                  </a:lnTo>
                  <a:lnTo>
                    <a:pt x="452" y="543"/>
                  </a:lnTo>
                  <a:lnTo>
                    <a:pt x="454" y="548"/>
                  </a:lnTo>
                  <a:lnTo>
                    <a:pt x="457" y="553"/>
                  </a:lnTo>
                  <a:lnTo>
                    <a:pt x="468" y="565"/>
                  </a:lnTo>
                  <a:lnTo>
                    <a:pt x="478" y="582"/>
                  </a:lnTo>
                  <a:lnTo>
                    <a:pt x="479" y="587"/>
                  </a:lnTo>
                  <a:lnTo>
                    <a:pt x="481" y="589"/>
                  </a:lnTo>
                  <a:lnTo>
                    <a:pt x="482" y="591"/>
                  </a:lnTo>
                  <a:lnTo>
                    <a:pt x="495" y="603"/>
                  </a:lnTo>
                  <a:lnTo>
                    <a:pt x="498" y="608"/>
                  </a:lnTo>
                  <a:lnTo>
                    <a:pt x="500" y="612"/>
                  </a:lnTo>
                  <a:lnTo>
                    <a:pt x="501" y="621"/>
                  </a:lnTo>
                  <a:lnTo>
                    <a:pt x="504" y="630"/>
                  </a:lnTo>
                  <a:lnTo>
                    <a:pt x="505" y="640"/>
                  </a:lnTo>
                  <a:lnTo>
                    <a:pt x="503" y="649"/>
                  </a:lnTo>
                  <a:lnTo>
                    <a:pt x="496" y="658"/>
                  </a:lnTo>
                  <a:lnTo>
                    <a:pt x="493" y="662"/>
                  </a:lnTo>
                  <a:lnTo>
                    <a:pt x="493" y="666"/>
                  </a:lnTo>
                  <a:lnTo>
                    <a:pt x="494" y="668"/>
                  </a:lnTo>
                  <a:lnTo>
                    <a:pt x="513" y="704"/>
                  </a:lnTo>
                  <a:lnTo>
                    <a:pt x="534" y="734"/>
                  </a:lnTo>
                  <a:lnTo>
                    <a:pt x="536" y="736"/>
                  </a:lnTo>
                  <a:lnTo>
                    <a:pt x="536" y="736"/>
                  </a:lnTo>
                  <a:lnTo>
                    <a:pt x="547" y="727"/>
                  </a:lnTo>
                  <a:lnTo>
                    <a:pt x="567" y="712"/>
                  </a:lnTo>
                  <a:lnTo>
                    <a:pt x="571" y="710"/>
                  </a:lnTo>
                  <a:lnTo>
                    <a:pt x="582" y="707"/>
                  </a:lnTo>
                  <a:lnTo>
                    <a:pt x="587" y="705"/>
                  </a:lnTo>
                  <a:lnTo>
                    <a:pt x="597" y="698"/>
                  </a:lnTo>
                  <a:lnTo>
                    <a:pt x="604" y="696"/>
                  </a:lnTo>
                  <a:lnTo>
                    <a:pt x="596" y="671"/>
                  </a:lnTo>
                  <a:lnTo>
                    <a:pt x="587" y="649"/>
                  </a:lnTo>
                  <a:lnTo>
                    <a:pt x="584" y="644"/>
                  </a:lnTo>
                  <a:lnTo>
                    <a:pt x="582" y="641"/>
                  </a:lnTo>
                  <a:lnTo>
                    <a:pt x="575" y="635"/>
                  </a:lnTo>
                  <a:lnTo>
                    <a:pt x="571" y="632"/>
                  </a:lnTo>
                  <a:lnTo>
                    <a:pt x="567" y="626"/>
                  </a:lnTo>
                  <a:lnTo>
                    <a:pt x="561" y="614"/>
                  </a:lnTo>
                  <a:lnTo>
                    <a:pt x="558" y="602"/>
                  </a:lnTo>
                  <a:lnTo>
                    <a:pt x="556" y="589"/>
                  </a:lnTo>
                  <a:lnTo>
                    <a:pt x="555" y="567"/>
                  </a:lnTo>
                  <a:lnTo>
                    <a:pt x="563" y="568"/>
                  </a:lnTo>
                  <a:lnTo>
                    <a:pt x="567" y="568"/>
                  </a:lnTo>
                  <a:lnTo>
                    <a:pt x="571" y="569"/>
                  </a:lnTo>
                  <a:lnTo>
                    <a:pt x="575" y="572"/>
                  </a:lnTo>
                  <a:lnTo>
                    <a:pt x="580" y="572"/>
                  </a:lnTo>
                  <a:lnTo>
                    <a:pt x="619" y="566"/>
                  </a:lnTo>
                  <a:lnTo>
                    <a:pt x="621" y="569"/>
                  </a:lnTo>
                  <a:lnTo>
                    <a:pt x="629" y="569"/>
                  </a:lnTo>
                  <a:lnTo>
                    <a:pt x="631" y="568"/>
                  </a:lnTo>
                  <a:lnTo>
                    <a:pt x="635" y="566"/>
                  </a:lnTo>
                  <a:lnTo>
                    <a:pt x="640" y="558"/>
                  </a:lnTo>
                  <a:lnTo>
                    <a:pt x="644" y="553"/>
                  </a:lnTo>
                  <a:lnTo>
                    <a:pt x="653" y="545"/>
                  </a:lnTo>
                  <a:lnTo>
                    <a:pt x="671" y="531"/>
                  </a:lnTo>
                  <a:lnTo>
                    <a:pt x="676" y="526"/>
                  </a:lnTo>
                  <a:lnTo>
                    <a:pt x="679" y="522"/>
                  </a:lnTo>
                  <a:lnTo>
                    <a:pt x="681" y="515"/>
                  </a:lnTo>
                  <a:lnTo>
                    <a:pt x="681" y="513"/>
                  </a:lnTo>
                  <a:lnTo>
                    <a:pt x="680" y="512"/>
                  </a:lnTo>
                  <a:lnTo>
                    <a:pt x="679" y="510"/>
                  </a:lnTo>
                  <a:lnTo>
                    <a:pt x="678" y="508"/>
                  </a:lnTo>
                  <a:lnTo>
                    <a:pt x="681" y="502"/>
                  </a:lnTo>
                  <a:lnTo>
                    <a:pt x="681" y="499"/>
                  </a:lnTo>
                  <a:lnTo>
                    <a:pt x="677" y="486"/>
                  </a:lnTo>
                  <a:lnTo>
                    <a:pt x="678" y="480"/>
                  </a:lnTo>
                  <a:lnTo>
                    <a:pt x="679" y="476"/>
                  </a:lnTo>
                  <a:lnTo>
                    <a:pt x="681" y="474"/>
                  </a:lnTo>
                  <a:lnTo>
                    <a:pt x="683" y="473"/>
                  </a:lnTo>
                  <a:lnTo>
                    <a:pt x="685" y="473"/>
                  </a:lnTo>
                  <a:lnTo>
                    <a:pt x="687" y="472"/>
                  </a:lnTo>
                  <a:lnTo>
                    <a:pt x="694" y="471"/>
                  </a:lnTo>
                  <a:lnTo>
                    <a:pt x="700" y="468"/>
                  </a:lnTo>
                  <a:lnTo>
                    <a:pt x="705" y="465"/>
                  </a:lnTo>
                  <a:lnTo>
                    <a:pt x="710" y="458"/>
                  </a:lnTo>
                  <a:lnTo>
                    <a:pt x="713" y="453"/>
                  </a:lnTo>
                  <a:lnTo>
                    <a:pt x="715" y="449"/>
                  </a:lnTo>
                  <a:lnTo>
                    <a:pt x="715" y="446"/>
                  </a:lnTo>
                  <a:lnTo>
                    <a:pt x="715" y="445"/>
                  </a:lnTo>
                  <a:close/>
                  <a:moveTo>
                    <a:pt x="357" y="796"/>
                  </a:moveTo>
                  <a:lnTo>
                    <a:pt x="357" y="796"/>
                  </a:lnTo>
                  <a:lnTo>
                    <a:pt x="358" y="793"/>
                  </a:lnTo>
                  <a:lnTo>
                    <a:pt x="357" y="790"/>
                  </a:lnTo>
                  <a:lnTo>
                    <a:pt x="356" y="786"/>
                  </a:lnTo>
                  <a:lnTo>
                    <a:pt x="355" y="783"/>
                  </a:lnTo>
                  <a:lnTo>
                    <a:pt x="354" y="780"/>
                  </a:lnTo>
                  <a:lnTo>
                    <a:pt x="349" y="775"/>
                  </a:lnTo>
                  <a:lnTo>
                    <a:pt x="348" y="773"/>
                  </a:lnTo>
                  <a:lnTo>
                    <a:pt x="346" y="769"/>
                  </a:lnTo>
                  <a:lnTo>
                    <a:pt x="343" y="767"/>
                  </a:lnTo>
                  <a:lnTo>
                    <a:pt x="335" y="765"/>
                  </a:lnTo>
                  <a:lnTo>
                    <a:pt x="333" y="763"/>
                  </a:lnTo>
                  <a:lnTo>
                    <a:pt x="329" y="758"/>
                  </a:lnTo>
                  <a:lnTo>
                    <a:pt x="317" y="746"/>
                  </a:lnTo>
                  <a:lnTo>
                    <a:pt x="314" y="745"/>
                  </a:lnTo>
                  <a:lnTo>
                    <a:pt x="313" y="742"/>
                  </a:lnTo>
                  <a:lnTo>
                    <a:pt x="310" y="739"/>
                  </a:lnTo>
                  <a:lnTo>
                    <a:pt x="306" y="738"/>
                  </a:lnTo>
                  <a:lnTo>
                    <a:pt x="304" y="740"/>
                  </a:lnTo>
                  <a:lnTo>
                    <a:pt x="302" y="744"/>
                  </a:lnTo>
                  <a:lnTo>
                    <a:pt x="301" y="752"/>
                  </a:lnTo>
                  <a:lnTo>
                    <a:pt x="301" y="754"/>
                  </a:lnTo>
                  <a:lnTo>
                    <a:pt x="302" y="758"/>
                  </a:lnTo>
                  <a:lnTo>
                    <a:pt x="304" y="762"/>
                  </a:lnTo>
                  <a:lnTo>
                    <a:pt x="304" y="764"/>
                  </a:lnTo>
                  <a:lnTo>
                    <a:pt x="302" y="766"/>
                  </a:lnTo>
                  <a:lnTo>
                    <a:pt x="307" y="768"/>
                  </a:lnTo>
                  <a:lnTo>
                    <a:pt x="309" y="771"/>
                  </a:lnTo>
                  <a:lnTo>
                    <a:pt x="310" y="776"/>
                  </a:lnTo>
                  <a:lnTo>
                    <a:pt x="310" y="782"/>
                  </a:lnTo>
                  <a:lnTo>
                    <a:pt x="307" y="795"/>
                  </a:lnTo>
                  <a:lnTo>
                    <a:pt x="307" y="799"/>
                  </a:lnTo>
                  <a:lnTo>
                    <a:pt x="310" y="799"/>
                  </a:lnTo>
                  <a:lnTo>
                    <a:pt x="311" y="803"/>
                  </a:lnTo>
                  <a:lnTo>
                    <a:pt x="311" y="811"/>
                  </a:lnTo>
                  <a:lnTo>
                    <a:pt x="313" y="814"/>
                  </a:lnTo>
                  <a:lnTo>
                    <a:pt x="316" y="815"/>
                  </a:lnTo>
                  <a:lnTo>
                    <a:pt x="318" y="814"/>
                  </a:lnTo>
                  <a:lnTo>
                    <a:pt x="319" y="811"/>
                  </a:lnTo>
                  <a:lnTo>
                    <a:pt x="321" y="808"/>
                  </a:lnTo>
                  <a:lnTo>
                    <a:pt x="324" y="810"/>
                  </a:lnTo>
                  <a:lnTo>
                    <a:pt x="329" y="812"/>
                  </a:lnTo>
                  <a:lnTo>
                    <a:pt x="335" y="813"/>
                  </a:lnTo>
                  <a:lnTo>
                    <a:pt x="340" y="811"/>
                  </a:lnTo>
                  <a:lnTo>
                    <a:pt x="342" y="809"/>
                  </a:lnTo>
                  <a:lnTo>
                    <a:pt x="343" y="803"/>
                  </a:lnTo>
                  <a:lnTo>
                    <a:pt x="345" y="801"/>
                  </a:lnTo>
                  <a:lnTo>
                    <a:pt x="348" y="799"/>
                  </a:lnTo>
                  <a:lnTo>
                    <a:pt x="355" y="798"/>
                  </a:lnTo>
                  <a:lnTo>
                    <a:pt x="357" y="796"/>
                  </a:lnTo>
                  <a:close/>
                  <a:moveTo>
                    <a:pt x="153" y="592"/>
                  </a:moveTo>
                  <a:lnTo>
                    <a:pt x="153" y="592"/>
                  </a:lnTo>
                  <a:lnTo>
                    <a:pt x="153" y="591"/>
                  </a:lnTo>
                  <a:lnTo>
                    <a:pt x="153" y="589"/>
                  </a:lnTo>
                  <a:lnTo>
                    <a:pt x="152" y="588"/>
                  </a:lnTo>
                  <a:lnTo>
                    <a:pt x="149" y="586"/>
                  </a:lnTo>
                  <a:lnTo>
                    <a:pt x="146" y="585"/>
                  </a:lnTo>
                  <a:lnTo>
                    <a:pt x="145" y="585"/>
                  </a:lnTo>
                  <a:lnTo>
                    <a:pt x="147" y="587"/>
                  </a:lnTo>
                  <a:lnTo>
                    <a:pt x="147" y="591"/>
                  </a:lnTo>
                  <a:lnTo>
                    <a:pt x="142" y="596"/>
                  </a:lnTo>
                  <a:lnTo>
                    <a:pt x="142" y="597"/>
                  </a:lnTo>
                  <a:lnTo>
                    <a:pt x="144" y="597"/>
                  </a:lnTo>
                  <a:lnTo>
                    <a:pt x="148" y="595"/>
                  </a:lnTo>
                  <a:lnTo>
                    <a:pt x="153" y="595"/>
                  </a:lnTo>
                  <a:lnTo>
                    <a:pt x="153" y="594"/>
                  </a:lnTo>
                  <a:lnTo>
                    <a:pt x="154" y="593"/>
                  </a:lnTo>
                  <a:lnTo>
                    <a:pt x="154" y="592"/>
                  </a:lnTo>
                  <a:lnTo>
                    <a:pt x="153" y="592"/>
                  </a:lnTo>
                  <a:close/>
                  <a:moveTo>
                    <a:pt x="150" y="552"/>
                  </a:moveTo>
                  <a:lnTo>
                    <a:pt x="150" y="552"/>
                  </a:lnTo>
                  <a:lnTo>
                    <a:pt x="151" y="548"/>
                  </a:lnTo>
                  <a:lnTo>
                    <a:pt x="149" y="544"/>
                  </a:lnTo>
                  <a:lnTo>
                    <a:pt x="147" y="541"/>
                  </a:lnTo>
                  <a:lnTo>
                    <a:pt x="145" y="540"/>
                  </a:lnTo>
                  <a:lnTo>
                    <a:pt x="141" y="540"/>
                  </a:lnTo>
                  <a:lnTo>
                    <a:pt x="138" y="539"/>
                  </a:lnTo>
                  <a:lnTo>
                    <a:pt x="136" y="538"/>
                  </a:lnTo>
                  <a:lnTo>
                    <a:pt x="135" y="534"/>
                  </a:lnTo>
                  <a:lnTo>
                    <a:pt x="135" y="528"/>
                  </a:lnTo>
                  <a:lnTo>
                    <a:pt x="134" y="526"/>
                  </a:lnTo>
                  <a:lnTo>
                    <a:pt x="133" y="525"/>
                  </a:lnTo>
                  <a:lnTo>
                    <a:pt x="131" y="524"/>
                  </a:lnTo>
                  <a:lnTo>
                    <a:pt x="129" y="523"/>
                  </a:lnTo>
                  <a:lnTo>
                    <a:pt x="122" y="515"/>
                  </a:lnTo>
                  <a:lnTo>
                    <a:pt x="118" y="511"/>
                  </a:lnTo>
                  <a:lnTo>
                    <a:pt x="117" y="506"/>
                  </a:lnTo>
                  <a:lnTo>
                    <a:pt x="118" y="506"/>
                  </a:lnTo>
                  <a:lnTo>
                    <a:pt x="124" y="511"/>
                  </a:lnTo>
                  <a:lnTo>
                    <a:pt x="126" y="512"/>
                  </a:lnTo>
                  <a:lnTo>
                    <a:pt x="126" y="503"/>
                  </a:lnTo>
                  <a:lnTo>
                    <a:pt x="121" y="498"/>
                  </a:lnTo>
                  <a:lnTo>
                    <a:pt x="115" y="493"/>
                  </a:lnTo>
                  <a:lnTo>
                    <a:pt x="111" y="485"/>
                  </a:lnTo>
                  <a:lnTo>
                    <a:pt x="109" y="478"/>
                  </a:lnTo>
                  <a:lnTo>
                    <a:pt x="107" y="475"/>
                  </a:lnTo>
                  <a:lnTo>
                    <a:pt x="102" y="473"/>
                  </a:lnTo>
                  <a:lnTo>
                    <a:pt x="101" y="472"/>
                  </a:lnTo>
                  <a:lnTo>
                    <a:pt x="102" y="470"/>
                  </a:lnTo>
                  <a:lnTo>
                    <a:pt x="104" y="468"/>
                  </a:lnTo>
                  <a:lnTo>
                    <a:pt x="105" y="468"/>
                  </a:lnTo>
                  <a:lnTo>
                    <a:pt x="104" y="465"/>
                  </a:lnTo>
                  <a:lnTo>
                    <a:pt x="104" y="464"/>
                  </a:lnTo>
                  <a:lnTo>
                    <a:pt x="100" y="459"/>
                  </a:lnTo>
                  <a:lnTo>
                    <a:pt x="98" y="459"/>
                  </a:lnTo>
                  <a:lnTo>
                    <a:pt x="97" y="458"/>
                  </a:lnTo>
                  <a:lnTo>
                    <a:pt x="97" y="455"/>
                  </a:lnTo>
                  <a:lnTo>
                    <a:pt x="97" y="453"/>
                  </a:lnTo>
                  <a:lnTo>
                    <a:pt x="95" y="451"/>
                  </a:lnTo>
                  <a:lnTo>
                    <a:pt x="92" y="447"/>
                  </a:lnTo>
                  <a:lnTo>
                    <a:pt x="90" y="444"/>
                  </a:lnTo>
                  <a:lnTo>
                    <a:pt x="87" y="437"/>
                  </a:lnTo>
                  <a:lnTo>
                    <a:pt x="85" y="433"/>
                  </a:lnTo>
                  <a:lnTo>
                    <a:pt x="82" y="431"/>
                  </a:lnTo>
                  <a:lnTo>
                    <a:pt x="79" y="429"/>
                  </a:lnTo>
                  <a:lnTo>
                    <a:pt x="76" y="427"/>
                  </a:lnTo>
                  <a:lnTo>
                    <a:pt x="75" y="423"/>
                  </a:lnTo>
                  <a:lnTo>
                    <a:pt x="74" y="419"/>
                  </a:lnTo>
                  <a:lnTo>
                    <a:pt x="72" y="416"/>
                  </a:lnTo>
                  <a:lnTo>
                    <a:pt x="70" y="414"/>
                  </a:lnTo>
                  <a:lnTo>
                    <a:pt x="69" y="411"/>
                  </a:lnTo>
                  <a:lnTo>
                    <a:pt x="71" y="411"/>
                  </a:lnTo>
                  <a:lnTo>
                    <a:pt x="73" y="411"/>
                  </a:lnTo>
                  <a:lnTo>
                    <a:pt x="75" y="412"/>
                  </a:lnTo>
                  <a:lnTo>
                    <a:pt x="76" y="413"/>
                  </a:lnTo>
                  <a:lnTo>
                    <a:pt x="77" y="409"/>
                  </a:lnTo>
                  <a:lnTo>
                    <a:pt x="76" y="404"/>
                  </a:lnTo>
                  <a:lnTo>
                    <a:pt x="71" y="400"/>
                  </a:lnTo>
                  <a:lnTo>
                    <a:pt x="66" y="398"/>
                  </a:lnTo>
                  <a:lnTo>
                    <a:pt x="67" y="394"/>
                  </a:lnTo>
                  <a:lnTo>
                    <a:pt x="64" y="394"/>
                  </a:lnTo>
                  <a:lnTo>
                    <a:pt x="54" y="396"/>
                  </a:lnTo>
                  <a:lnTo>
                    <a:pt x="51" y="397"/>
                  </a:lnTo>
                  <a:lnTo>
                    <a:pt x="46" y="402"/>
                  </a:lnTo>
                  <a:lnTo>
                    <a:pt x="43" y="403"/>
                  </a:lnTo>
                  <a:lnTo>
                    <a:pt x="39" y="403"/>
                  </a:lnTo>
                  <a:lnTo>
                    <a:pt x="32" y="401"/>
                  </a:lnTo>
                  <a:lnTo>
                    <a:pt x="29" y="400"/>
                  </a:lnTo>
                  <a:lnTo>
                    <a:pt x="24" y="400"/>
                  </a:lnTo>
                  <a:lnTo>
                    <a:pt x="20" y="401"/>
                  </a:lnTo>
                  <a:lnTo>
                    <a:pt x="16" y="403"/>
                  </a:lnTo>
                  <a:lnTo>
                    <a:pt x="14" y="405"/>
                  </a:lnTo>
                  <a:lnTo>
                    <a:pt x="13" y="409"/>
                  </a:lnTo>
                  <a:lnTo>
                    <a:pt x="12" y="414"/>
                  </a:lnTo>
                  <a:lnTo>
                    <a:pt x="13" y="423"/>
                  </a:lnTo>
                  <a:lnTo>
                    <a:pt x="12" y="428"/>
                  </a:lnTo>
                  <a:lnTo>
                    <a:pt x="11" y="433"/>
                  </a:lnTo>
                  <a:lnTo>
                    <a:pt x="7" y="442"/>
                  </a:lnTo>
                  <a:lnTo>
                    <a:pt x="1" y="451"/>
                  </a:lnTo>
                  <a:lnTo>
                    <a:pt x="0" y="456"/>
                  </a:lnTo>
                  <a:lnTo>
                    <a:pt x="3" y="461"/>
                  </a:lnTo>
                  <a:lnTo>
                    <a:pt x="4" y="463"/>
                  </a:lnTo>
                  <a:lnTo>
                    <a:pt x="8" y="470"/>
                  </a:lnTo>
                  <a:lnTo>
                    <a:pt x="8" y="472"/>
                  </a:lnTo>
                  <a:lnTo>
                    <a:pt x="8" y="474"/>
                  </a:lnTo>
                  <a:lnTo>
                    <a:pt x="8" y="475"/>
                  </a:lnTo>
                  <a:lnTo>
                    <a:pt x="9" y="476"/>
                  </a:lnTo>
                  <a:lnTo>
                    <a:pt x="13" y="478"/>
                  </a:lnTo>
                  <a:lnTo>
                    <a:pt x="48" y="528"/>
                  </a:lnTo>
                  <a:lnTo>
                    <a:pt x="52" y="537"/>
                  </a:lnTo>
                  <a:lnTo>
                    <a:pt x="50" y="546"/>
                  </a:lnTo>
                  <a:lnTo>
                    <a:pt x="51" y="547"/>
                  </a:lnTo>
                  <a:lnTo>
                    <a:pt x="54" y="548"/>
                  </a:lnTo>
                  <a:lnTo>
                    <a:pt x="55" y="549"/>
                  </a:lnTo>
                  <a:lnTo>
                    <a:pt x="64" y="561"/>
                  </a:lnTo>
                  <a:lnTo>
                    <a:pt x="67" y="563"/>
                  </a:lnTo>
                  <a:lnTo>
                    <a:pt x="81" y="569"/>
                  </a:lnTo>
                  <a:lnTo>
                    <a:pt x="86" y="575"/>
                  </a:lnTo>
                  <a:lnTo>
                    <a:pt x="112" y="588"/>
                  </a:lnTo>
                  <a:lnTo>
                    <a:pt x="115" y="588"/>
                  </a:lnTo>
                  <a:lnTo>
                    <a:pt x="119" y="587"/>
                  </a:lnTo>
                  <a:lnTo>
                    <a:pt x="122" y="585"/>
                  </a:lnTo>
                  <a:lnTo>
                    <a:pt x="126" y="583"/>
                  </a:lnTo>
                  <a:lnTo>
                    <a:pt x="130" y="582"/>
                  </a:lnTo>
                  <a:lnTo>
                    <a:pt x="135" y="581"/>
                  </a:lnTo>
                  <a:lnTo>
                    <a:pt x="140" y="583"/>
                  </a:lnTo>
                  <a:lnTo>
                    <a:pt x="143" y="583"/>
                  </a:lnTo>
                  <a:lnTo>
                    <a:pt x="146" y="582"/>
                  </a:lnTo>
                  <a:lnTo>
                    <a:pt x="146" y="578"/>
                  </a:lnTo>
                  <a:lnTo>
                    <a:pt x="143" y="569"/>
                  </a:lnTo>
                  <a:lnTo>
                    <a:pt x="136" y="552"/>
                  </a:lnTo>
                  <a:lnTo>
                    <a:pt x="133" y="550"/>
                  </a:lnTo>
                  <a:lnTo>
                    <a:pt x="135" y="550"/>
                  </a:lnTo>
                  <a:lnTo>
                    <a:pt x="137" y="549"/>
                  </a:lnTo>
                  <a:lnTo>
                    <a:pt x="139" y="547"/>
                  </a:lnTo>
                  <a:lnTo>
                    <a:pt x="145" y="556"/>
                  </a:lnTo>
                  <a:lnTo>
                    <a:pt x="147" y="559"/>
                  </a:lnTo>
                  <a:lnTo>
                    <a:pt x="150" y="574"/>
                  </a:lnTo>
                  <a:lnTo>
                    <a:pt x="154" y="570"/>
                  </a:lnTo>
                  <a:lnTo>
                    <a:pt x="154" y="563"/>
                  </a:lnTo>
                  <a:lnTo>
                    <a:pt x="153" y="556"/>
                  </a:lnTo>
                  <a:lnTo>
                    <a:pt x="150" y="552"/>
                  </a:lnTo>
                  <a:close/>
                  <a:moveTo>
                    <a:pt x="271" y="696"/>
                  </a:moveTo>
                  <a:lnTo>
                    <a:pt x="271" y="696"/>
                  </a:lnTo>
                  <a:lnTo>
                    <a:pt x="269" y="694"/>
                  </a:lnTo>
                  <a:lnTo>
                    <a:pt x="262" y="689"/>
                  </a:lnTo>
                  <a:lnTo>
                    <a:pt x="261" y="689"/>
                  </a:lnTo>
                  <a:lnTo>
                    <a:pt x="260" y="688"/>
                  </a:lnTo>
                  <a:lnTo>
                    <a:pt x="260" y="687"/>
                  </a:lnTo>
                  <a:lnTo>
                    <a:pt x="260" y="684"/>
                  </a:lnTo>
                  <a:lnTo>
                    <a:pt x="260" y="683"/>
                  </a:lnTo>
                  <a:lnTo>
                    <a:pt x="248" y="666"/>
                  </a:lnTo>
                  <a:lnTo>
                    <a:pt x="245" y="659"/>
                  </a:lnTo>
                  <a:lnTo>
                    <a:pt x="244" y="651"/>
                  </a:lnTo>
                  <a:lnTo>
                    <a:pt x="242" y="646"/>
                  </a:lnTo>
                  <a:lnTo>
                    <a:pt x="240" y="644"/>
                  </a:lnTo>
                  <a:lnTo>
                    <a:pt x="235" y="643"/>
                  </a:lnTo>
                  <a:lnTo>
                    <a:pt x="233" y="641"/>
                  </a:lnTo>
                  <a:lnTo>
                    <a:pt x="231" y="638"/>
                  </a:lnTo>
                  <a:lnTo>
                    <a:pt x="228" y="635"/>
                  </a:lnTo>
                  <a:lnTo>
                    <a:pt x="220" y="635"/>
                  </a:lnTo>
                  <a:lnTo>
                    <a:pt x="214" y="638"/>
                  </a:lnTo>
                  <a:lnTo>
                    <a:pt x="210" y="645"/>
                  </a:lnTo>
                  <a:lnTo>
                    <a:pt x="210" y="654"/>
                  </a:lnTo>
                  <a:lnTo>
                    <a:pt x="213" y="658"/>
                  </a:lnTo>
                  <a:lnTo>
                    <a:pt x="214" y="660"/>
                  </a:lnTo>
                  <a:lnTo>
                    <a:pt x="211" y="661"/>
                  </a:lnTo>
                  <a:lnTo>
                    <a:pt x="208" y="660"/>
                  </a:lnTo>
                  <a:lnTo>
                    <a:pt x="206" y="661"/>
                  </a:lnTo>
                  <a:lnTo>
                    <a:pt x="206" y="663"/>
                  </a:lnTo>
                  <a:lnTo>
                    <a:pt x="206" y="666"/>
                  </a:lnTo>
                  <a:lnTo>
                    <a:pt x="212" y="671"/>
                  </a:lnTo>
                  <a:lnTo>
                    <a:pt x="214" y="678"/>
                  </a:lnTo>
                  <a:lnTo>
                    <a:pt x="216" y="680"/>
                  </a:lnTo>
                  <a:lnTo>
                    <a:pt x="218" y="678"/>
                  </a:lnTo>
                  <a:lnTo>
                    <a:pt x="219" y="678"/>
                  </a:lnTo>
                  <a:lnTo>
                    <a:pt x="220" y="680"/>
                  </a:lnTo>
                  <a:lnTo>
                    <a:pt x="220" y="681"/>
                  </a:lnTo>
                  <a:lnTo>
                    <a:pt x="221" y="682"/>
                  </a:lnTo>
                  <a:lnTo>
                    <a:pt x="222" y="680"/>
                  </a:lnTo>
                  <a:lnTo>
                    <a:pt x="225" y="683"/>
                  </a:lnTo>
                  <a:lnTo>
                    <a:pt x="224" y="685"/>
                  </a:lnTo>
                  <a:lnTo>
                    <a:pt x="222" y="687"/>
                  </a:lnTo>
                  <a:lnTo>
                    <a:pt x="222" y="690"/>
                  </a:lnTo>
                  <a:lnTo>
                    <a:pt x="224" y="690"/>
                  </a:lnTo>
                  <a:lnTo>
                    <a:pt x="232" y="690"/>
                  </a:lnTo>
                  <a:lnTo>
                    <a:pt x="237" y="691"/>
                  </a:lnTo>
                  <a:lnTo>
                    <a:pt x="241" y="694"/>
                  </a:lnTo>
                  <a:lnTo>
                    <a:pt x="243" y="697"/>
                  </a:lnTo>
                  <a:lnTo>
                    <a:pt x="247" y="700"/>
                  </a:lnTo>
                  <a:lnTo>
                    <a:pt x="249" y="701"/>
                  </a:lnTo>
                  <a:lnTo>
                    <a:pt x="255" y="701"/>
                  </a:lnTo>
                  <a:lnTo>
                    <a:pt x="257" y="702"/>
                  </a:lnTo>
                  <a:lnTo>
                    <a:pt x="259" y="703"/>
                  </a:lnTo>
                  <a:lnTo>
                    <a:pt x="261" y="705"/>
                  </a:lnTo>
                  <a:lnTo>
                    <a:pt x="263" y="707"/>
                  </a:lnTo>
                  <a:lnTo>
                    <a:pt x="265" y="707"/>
                  </a:lnTo>
                  <a:lnTo>
                    <a:pt x="271" y="708"/>
                  </a:lnTo>
                  <a:lnTo>
                    <a:pt x="273" y="709"/>
                  </a:lnTo>
                  <a:lnTo>
                    <a:pt x="274" y="714"/>
                  </a:lnTo>
                  <a:lnTo>
                    <a:pt x="276" y="715"/>
                  </a:lnTo>
                  <a:lnTo>
                    <a:pt x="277" y="714"/>
                  </a:lnTo>
                  <a:lnTo>
                    <a:pt x="278" y="712"/>
                  </a:lnTo>
                  <a:lnTo>
                    <a:pt x="278" y="713"/>
                  </a:lnTo>
                  <a:lnTo>
                    <a:pt x="279" y="710"/>
                  </a:lnTo>
                  <a:lnTo>
                    <a:pt x="277" y="705"/>
                  </a:lnTo>
                  <a:lnTo>
                    <a:pt x="271" y="696"/>
                  </a:lnTo>
                  <a:close/>
                </a:path>
              </a:pathLst>
            </a:custGeom>
            <a:grpFill/>
            <a:ln w="0">
              <a:solidFill>
                <a:schemeClr val="accent1">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0" name="Freeform 8">
              <a:extLst>
                <a:ext uri="{FF2B5EF4-FFF2-40B4-BE49-F238E27FC236}">
                  <a16:creationId xmlns:a16="http://schemas.microsoft.com/office/drawing/2014/main" xmlns="" id="{52EF961E-A1D9-46DC-83A8-8696D5511691}"/>
                </a:ext>
              </a:extLst>
            </p:cNvPr>
            <p:cNvSpPr>
              <a:spLocks noEditPoints="1"/>
            </p:cNvSpPr>
            <p:nvPr/>
          </p:nvSpPr>
          <p:spPr bwMode="auto">
            <a:xfrm>
              <a:off x="595" y="1611"/>
              <a:ext cx="537" cy="846"/>
            </a:xfrm>
            <a:custGeom>
              <a:avLst/>
              <a:gdLst>
                <a:gd name="T0" fmla="*/ 401 w 715"/>
                <a:gd name="T1" fmla="*/ 880 h 956"/>
                <a:gd name="T2" fmla="*/ 394 w 715"/>
                <a:gd name="T3" fmla="*/ 832 h 956"/>
                <a:gd name="T4" fmla="*/ 349 w 715"/>
                <a:gd name="T5" fmla="*/ 807 h 956"/>
                <a:gd name="T6" fmla="*/ 366 w 715"/>
                <a:gd name="T7" fmla="*/ 862 h 956"/>
                <a:gd name="T8" fmla="*/ 388 w 715"/>
                <a:gd name="T9" fmla="*/ 897 h 956"/>
                <a:gd name="T10" fmla="*/ 393 w 715"/>
                <a:gd name="T11" fmla="*/ 905 h 956"/>
                <a:gd name="T12" fmla="*/ 404 w 715"/>
                <a:gd name="T13" fmla="*/ 903 h 956"/>
                <a:gd name="T14" fmla="*/ 458 w 715"/>
                <a:gd name="T15" fmla="*/ 954 h 956"/>
                <a:gd name="T16" fmla="*/ 458 w 715"/>
                <a:gd name="T17" fmla="*/ 955 h 956"/>
                <a:gd name="T18" fmla="*/ 703 w 715"/>
                <a:gd name="T19" fmla="*/ 432 h 956"/>
                <a:gd name="T20" fmla="*/ 638 w 715"/>
                <a:gd name="T21" fmla="*/ 393 h 956"/>
                <a:gd name="T22" fmla="*/ 484 w 715"/>
                <a:gd name="T23" fmla="*/ 239 h 956"/>
                <a:gd name="T24" fmla="*/ 494 w 715"/>
                <a:gd name="T25" fmla="*/ 204 h 956"/>
                <a:gd name="T26" fmla="*/ 485 w 715"/>
                <a:gd name="T27" fmla="*/ 140 h 956"/>
                <a:gd name="T28" fmla="*/ 436 w 715"/>
                <a:gd name="T29" fmla="*/ 111 h 956"/>
                <a:gd name="T30" fmla="*/ 368 w 715"/>
                <a:gd name="T31" fmla="*/ 95 h 956"/>
                <a:gd name="T32" fmla="*/ 355 w 715"/>
                <a:gd name="T33" fmla="*/ 37 h 956"/>
                <a:gd name="T34" fmla="*/ 319 w 715"/>
                <a:gd name="T35" fmla="*/ 19 h 956"/>
                <a:gd name="T36" fmla="*/ 257 w 715"/>
                <a:gd name="T37" fmla="*/ 5 h 956"/>
                <a:gd name="T38" fmla="*/ 254 w 715"/>
                <a:gd name="T39" fmla="*/ 18 h 956"/>
                <a:gd name="T40" fmla="*/ 282 w 715"/>
                <a:gd name="T41" fmla="*/ 55 h 956"/>
                <a:gd name="T42" fmla="*/ 269 w 715"/>
                <a:gd name="T43" fmla="*/ 91 h 956"/>
                <a:gd name="T44" fmla="*/ 232 w 715"/>
                <a:gd name="T45" fmla="*/ 76 h 956"/>
                <a:gd name="T46" fmla="*/ 167 w 715"/>
                <a:gd name="T47" fmla="*/ 88 h 956"/>
                <a:gd name="T48" fmla="*/ 138 w 715"/>
                <a:gd name="T49" fmla="*/ 146 h 956"/>
                <a:gd name="T50" fmla="*/ 189 w 715"/>
                <a:gd name="T51" fmla="*/ 159 h 956"/>
                <a:gd name="T52" fmla="*/ 256 w 715"/>
                <a:gd name="T53" fmla="*/ 228 h 956"/>
                <a:gd name="T54" fmla="*/ 285 w 715"/>
                <a:gd name="T55" fmla="*/ 272 h 956"/>
                <a:gd name="T56" fmla="*/ 387 w 715"/>
                <a:gd name="T57" fmla="*/ 408 h 956"/>
                <a:gd name="T58" fmla="*/ 394 w 715"/>
                <a:gd name="T59" fmla="*/ 434 h 956"/>
                <a:gd name="T60" fmla="*/ 405 w 715"/>
                <a:gd name="T61" fmla="*/ 463 h 956"/>
                <a:gd name="T62" fmla="*/ 414 w 715"/>
                <a:gd name="T63" fmla="*/ 474 h 956"/>
                <a:gd name="T64" fmla="*/ 436 w 715"/>
                <a:gd name="T65" fmla="*/ 502 h 956"/>
                <a:gd name="T66" fmla="*/ 457 w 715"/>
                <a:gd name="T67" fmla="*/ 553 h 956"/>
                <a:gd name="T68" fmla="*/ 503 w 715"/>
                <a:gd name="T69" fmla="*/ 649 h 956"/>
                <a:gd name="T70" fmla="*/ 582 w 715"/>
                <a:gd name="T71" fmla="*/ 707 h 956"/>
                <a:gd name="T72" fmla="*/ 558 w 715"/>
                <a:gd name="T73" fmla="*/ 602 h 956"/>
                <a:gd name="T74" fmla="*/ 635 w 715"/>
                <a:gd name="T75" fmla="*/ 566 h 956"/>
                <a:gd name="T76" fmla="*/ 681 w 715"/>
                <a:gd name="T77" fmla="*/ 502 h 956"/>
                <a:gd name="T78" fmla="*/ 710 w 715"/>
                <a:gd name="T79" fmla="*/ 458 h 956"/>
                <a:gd name="T80" fmla="*/ 354 w 715"/>
                <a:gd name="T81" fmla="*/ 780 h 956"/>
                <a:gd name="T82" fmla="*/ 306 w 715"/>
                <a:gd name="T83" fmla="*/ 738 h 956"/>
                <a:gd name="T84" fmla="*/ 310 w 715"/>
                <a:gd name="T85" fmla="*/ 782 h 956"/>
                <a:gd name="T86" fmla="*/ 329 w 715"/>
                <a:gd name="T87" fmla="*/ 812 h 956"/>
                <a:gd name="T88" fmla="*/ 153 w 715"/>
                <a:gd name="T89" fmla="*/ 591 h 956"/>
                <a:gd name="T90" fmla="*/ 153 w 715"/>
                <a:gd name="T91" fmla="*/ 595 h 956"/>
                <a:gd name="T92" fmla="*/ 141 w 715"/>
                <a:gd name="T93" fmla="*/ 540 h 956"/>
                <a:gd name="T94" fmla="*/ 118 w 715"/>
                <a:gd name="T95" fmla="*/ 506 h 956"/>
                <a:gd name="T96" fmla="*/ 104 w 715"/>
                <a:gd name="T97" fmla="*/ 468 h 956"/>
                <a:gd name="T98" fmla="*/ 87 w 715"/>
                <a:gd name="T99" fmla="*/ 437 h 956"/>
                <a:gd name="T100" fmla="*/ 75 w 715"/>
                <a:gd name="T101" fmla="*/ 412 h 956"/>
                <a:gd name="T102" fmla="*/ 39 w 715"/>
                <a:gd name="T103" fmla="*/ 403 h 956"/>
                <a:gd name="T104" fmla="*/ 7 w 715"/>
                <a:gd name="T105" fmla="*/ 442 h 956"/>
                <a:gd name="T106" fmla="*/ 52 w 715"/>
                <a:gd name="T107" fmla="*/ 537 h 956"/>
                <a:gd name="T108" fmla="*/ 122 w 715"/>
                <a:gd name="T109" fmla="*/ 585 h 956"/>
                <a:gd name="T110" fmla="*/ 137 w 715"/>
                <a:gd name="T111" fmla="*/ 549 h 956"/>
                <a:gd name="T112" fmla="*/ 269 w 715"/>
                <a:gd name="T113" fmla="*/ 694 h 956"/>
                <a:gd name="T114" fmla="*/ 235 w 715"/>
                <a:gd name="T115" fmla="*/ 643 h 956"/>
                <a:gd name="T116" fmla="*/ 206 w 715"/>
                <a:gd name="T117" fmla="*/ 661 h 956"/>
                <a:gd name="T118" fmla="*/ 225 w 715"/>
                <a:gd name="T119" fmla="*/ 683 h 956"/>
                <a:gd name="T120" fmla="*/ 257 w 715"/>
                <a:gd name="T121" fmla="*/ 702 h 956"/>
                <a:gd name="T122" fmla="*/ 279 w 715"/>
                <a:gd name="T123" fmla="*/ 71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956">
                  <a:moveTo>
                    <a:pt x="404" y="903"/>
                  </a:moveTo>
                  <a:lnTo>
                    <a:pt x="404" y="903"/>
                  </a:lnTo>
                  <a:lnTo>
                    <a:pt x="400" y="897"/>
                  </a:lnTo>
                  <a:lnTo>
                    <a:pt x="397" y="891"/>
                  </a:lnTo>
                  <a:lnTo>
                    <a:pt x="398" y="889"/>
                  </a:lnTo>
                  <a:lnTo>
                    <a:pt x="398" y="887"/>
                  </a:lnTo>
                  <a:lnTo>
                    <a:pt x="398" y="885"/>
                  </a:lnTo>
                  <a:lnTo>
                    <a:pt x="395" y="885"/>
                  </a:lnTo>
                  <a:lnTo>
                    <a:pt x="393" y="884"/>
                  </a:lnTo>
                  <a:lnTo>
                    <a:pt x="395" y="882"/>
                  </a:lnTo>
                  <a:lnTo>
                    <a:pt x="399" y="878"/>
                  </a:lnTo>
                  <a:lnTo>
                    <a:pt x="401" y="880"/>
                  </a:lnTo>
                  <a:lnTo>
                    <a:pt x="404" y="880"/>
                  </a:lnTo>
                  <a:lnTo>
                    <a:pt x="406" y="880"/>
                  </a:lnTo>
                  <a:lnTo>
                    <a:pt x="408" y="878"/>
                  </a:lnTo>
                  <a:lnTo>
                    <a:pt x="412" y="879"/>
                  </a:lnTo>
                  <a:lnTo>
                    <a:pt x="414" y="875"/>
                  </a:lnTo>
                  <a:lnTo>
                    <a:pt x="414" y="869"/>
                  </a:lnTo>
                  <a:lnTo>
                    <a:pt x="413" y="865"/>
                  </a:lnTo>
                  <a:lnTo>
                    <a:pt x="414" y="862"/>
                  </a:lnTo>
                  <a:lnTo>
                    <a:pt x="413" y="859"/>
                  </a:lnTo>
                  <a:lnTo>
                    <a:pt x="413" y="854"/>
                  </a:lnTo>
                  <a:lnTo>
                    <a:pt x="401" y="843"/>
                  </a:lnTo>
                  <a:lnTo>
                    <a:pt x="394" y="832"/>
                  </a:lnTo>
                  <a:lnTo>
                    <a:pt x="388" y="827"/>
                  </a:lnTo>
                  <a:lnTo>
                    <a:pt x="375" y="814"/>
                  </a:lnTo>
                  <a:lnTo>
                    <a:pt x="374" y="813"/>
                  </a:lnTo>
                  <a:lnTo>
                    <a:pt x="373" y="813"/>
                  </a:lnTo>
                  <a:lnTo>
                    <a:pt x="372" y="812"/>
                  </a:lnTo>
                  <a:lnTo>
                    <a:pt x="370" y="811"/>
                  </a:lnTo>
                  <a:lnTo>
                    <a:pt x="366" y="805"/>
                  </a:lnTo>
                  <a:lnTo>
                    <a:pt x="364" y="803"/>
                  </a:lnTo>
                  <a:lnTo>
                    <a:pt x="363" y="802"/>
                  </a:lnTo>
                  <a:lnTo>
                    <a:pt x="360" y="801"/>
                  </a:lnTo>
                  <a:lnTo>
                    <a:pt x="351" y="805"/>
                  </a:lnTo>
                  <a:lnTo>
                    <a:pt x="349" y="807"/>
                  </a:lnTo>
                  <a:lnTo>
                    <a:pt x="349" y="813"/>
                  </a:lnTo>
                  <a:lnTo>
                    <a:pt x="353" y="828"/>
                  </a:lnTo>
                  <a:lnTo>
                    <a:pt x="354" y="833"/>
                  </a:lnTo>
                  <a:lnTo>
                    <a:pt x="353" y="835"/>
                  </a:lnTo>
                  <a:lnTo>
                    <a:pt x="351" y="838"/>
                  </a:lnTo>
                  <a:lnTo>
                    <a:pt x="351" y="840"/>
                  </a:lnTo>
                  <a:lnTo>
                    <a:pt x="351" y="843"/>
                  </a:lnTo>
                  <a:lnTo>
                    <a:pt x="354" y="847"/>
                  </a:lnTo>
                  <a:lnTo>
                    <a:pt x="355" y="849"/>
                  </a:lnTo>
                  <a:lnTo>
                    <a:pt x="357" y="852"/>
                  </a:lnTo>
                  <a:lnTo>
                    <a:pt x="363" y="860"/>
                  </a:lnTo>
                  <a:lnTo>
                    <a:pt x="366" y="862"/>
                  </a:lnTo>
                  <a:lnTo>
                    <a:pt x="364" y="866"/>
                  </a:lnTo>
                  <a:lnTo>
                    <a:pt x="367" y="866"/>
                  </a:lnTo>
                  <a:lnTo>
                    <a:pt x="371" y="866"/>
                  </a:lnTo>
                  <a:lnTo>
                    <a:pt x="374" y="867"/>
                  </a:lnTo>
                  <a:lnTo>
                    <a:pt x="386" y="878"/>
                  </a:lnTo>
                  <a:lnTo>
                    <a:pt x="385" y="880"/>
                  </a:lnTo>
                  <a:lnTo>
                    <a:pt x="384" y="884"/>
                  </a:lnTo>
                  <a:lnTo>
                    <a:pt x="384" y="886"/>
                  </a:lnTo>
                  <a:lnTo>
                    <a:pt x="385" y="891"/>
                  </a:lnTo>
                  <a:lnTo>
                    <a:pt x="388" y="894"/>
                  </a:lnTo>
                  <a:lnTo>
                    <a:pt x="389" y="896"/>
                  </a:lnTo>
                  <a:lnTo>
                    <a:pt x="388" y="897"/>
                  </a:lnTo>
                  <a:lnTo>
                    <a:pt x="386" y="896"/>
                  </a:lnTo>
                  <a:lnTo>
                    <a:pt x="385" y="896"/>
                  </a:lnTo>
                  <a:lnTo>
                    <a:pt x="384" y="895"/>
                  </a:lnTo>
                  <a:lnTo>
                    <a:pt x="384" y="894"/>
                  </a:lnTo>
                  <a:lnTo>
                    <a:pt x="382" y="894"/>
                  </a:lnTo>
                  <a:lnTo>
                    <a:pt x="382" y="897"/>
                  </a:lnTo>
                  <a:lnTo>
                    <a:pt x="384" y="899"/>
                  </a:lnTo>
                  <a:lnTo>
                    <a:pt x="388" y="903"/>
                  </a:lnTo>
                  <a:lnTo>
                    <a:pt x="390" y="903"/>
                  </a:lnTo>
                  <a:lnTo>
                    <a:pt x="391" y="903"/>
                  </a:lnTo>
                  <a:lnTo>
                    <a:pt x="392" y="903"/>
                  </a:lnTo>
                  <a:lnTo>
                    <a:pt x="393" y="905"/>
                  </a:lnTo>
                  <a:lnTo>
                    <a:pt x="393" y="909"/>
                  </a:lnTo>
                  <a:lnTo>
                    <a:pt x="393" y="910"/>
                  </a:lnTo>
                  <a:lnTo>
                    <a:pt x="395" y="911"/>
                  </a:lnTo>
                  <a:lnTo>
                    <a:pt x="399" y="913"/>
                  </a:lnTo>
                  <a:lnTo>
                    <a:pt x="402" y="915"/>
                  </a:lnTo>
                  <a:lnTo>
                    <a:pt x="404" y="917"/>
                  </a:lnTo>
                  <a:lnTo>
                    <a:pt x="408" y="922"/>
                  </a:lnTo>
                  <a:lnTo>
                    <a:pt x="411" y="924"/>
                  </a:lnTo>
                  <a:lnTo>
                    <a:pt x="415" y="919"/>
                  </a:lnTo>
                  <a:lnTo>
                    <a:pt x="412" y="913"/>
                  </a:lnTo>
                  <a:lnTo>
                    <a:pt x="404" y="903"/>
                  </a:lnTo>
                  <a:lnTo>
                    <a:pt x="404" y="903"/>
                  </a:lnTo>
                  <a:close/>
                  <a:moveTo>
                    <a:pt x="422" y="881"/>
                  </a:moveTo>
                  <a:lnTo>
                    <a:pt x="422" y="881"/>
                  </a:lnTo>
                  <a:lnTo>
                    <a:pt x="422" y="877"/>
                  </a:lnTo>
                  <a:lnTo>
                    <a:pt x="418" y="881"/>
                  </a:lnTo>
                  <a:lnTo>
                    <a:pt x="418" y="885"/>
                  </a:lnTo>
                  <a:lnTo>
                    <a:pt x="421" y="889"/>
                  </a:lnTo>
                  <a:lnTo>
                    <a:pt x="426" y="891"/>
                  </a:lnTo>
                  <a:lnTo>
                    <a:pt x="428" y="889"/>
                  </a:lnTo>
                  <a:lnTo>
                    <a:pt x="423" y="884"/>
                  </a:lnTo>
                  <a:lnTo>
                    <a:pt x="422" y="881"/>
                  </a:lnTo>
                  <a:lnTo>
                    <a:pt x="422" y="881"/>
                  </a:lnTo>
                  <a:close/>
                  <a:moveTo>
                    <a:pt x="458" y="954"/>
                  </a:moveTo>
                  <a:lnTo>
                    <a:pt x="458" y="954"/>
                  </a:lnTo>
                  <a:lnTo>
                    <a:pt x="456" y="954"/>
                  </a:lnTo>
                  <a:lnTo>
                    <a:pt x="454" y="953"/>
                  </a:lnTo>
                  <a:lnTo>
                    <a:pt x="450" y="952"/>
                  </a:lnTo>
                  <a:lnTo>
                    <a:pt x="448" y="953"/>
                  </a:lnTo>
                  <a:lnTo>
                    <a:pt x="448" y="954"/>
                  </a:lnTo>
                  <a:lnTo>
                    <a:pt x="449" y="955"/>
                  </a:lnTo>
                  <a:lnTo>
                    <a:pt x="450" y="955"/>
                  </a:lnTo>
                  <a:lnTo>
                    <a:pt x="451" y="956"/>
                  </a:lnTo>
                  <a:lnTo>
                    <a:pt x="455" y="956"/>
                  </a:lnTo>
                  <a:lnTo>
                    <a:pt x="458" y="955"/>
                  </a:lnTo>
                  <a:lnTo>
                    <a:pt x="458" y="955"/>
                  </a:lnTo>
                  <a:lnTo>
                    <a:pt x="458" y="954"/>
                  </a:lnTo>
                  <a:lnTo>
                    <a:pt x="458" y="954"/>
                  </a:lnTo>
                  <a:close/>
                  <a:moveTo>
                    <a:pt x="715" y="445"/>
                  </a:moveTo>
                  <a:lnTo>
                    <a:pt x="715" y="445"/>
                  </a:lnTo>
                  <a:lnTo>
                    <a:pt x="714" y="444"/>
                  </a:lnTo>
                  <a:lnTo>
                    <a:pt x="713" y="445"/>
                  </a:lnTo>
                  <a:lnTo>
                    <a:pt x="711" y="446"/>
                  </a:lnTo>
                  <a:lnTo>
                    <a:pt x="709" y="446"/>
                  </a:lnTo>
                  <a:lnTo>
                    <a:pt x="705" y="444"/>
                  </a:lnTo>
                  <a:lnTo>
                    <a:pt x="702" y="441"/>
                  </a:lnTo>
                  <a:lnTo>
                    <a:pt x="703" y="437"/>
                  </a:lnTo>
                  <a:lnTo>
                    <a:pt x="703" y="432"/>
                  </a:lnTo>
                  <a:lnTo>
                    <a:pt x="702" y="427"/>
                  </a:lnTo>
                  <a:lnTo>
                    <a:pt x="699" y="421"/>
                  </a:lnTo>
                  <a:lnTo>
                    <a:pt x="697" y="417"/>
                  </a:lnTo>
                  <a:lnTo>
                    <a:pt x="696" y="415"/>
                  </a:lnTo>
                  <a:lnTo>
                    <a:pt x="695" y="414"/>
                  </a:lnTo>
                  <a:lnTo>
                    <a:pt x="693" y="412"/>
                  </a:lnTo>
                  <a:lnTo>
                    <a:pt x="692" y="411"/>
                  </a:lnTo>
                  <a:lnTo>
                    <a:pt x="689" y="409"/>
                  </a:lnTo>
                  <a:lnTo>
                    <a:pt x="678" y="406"/>
                  </a:lnTo>
                  <a:lnTo>
                    <a:pt x="657" y="401"/>
                  </a:lnTo>
                  <a:lnTo>
                    <a:pt x="645" y="398"/>
                  </a:lnTo>
                  <a:lnTo>
                    <a:pt x="638" y="393"/>
                  </a:lnTo>
                  <a:lnTo>
                    <a:pt x="625" y="379"/>
                  </a:lnTo>
                  <a:lnTo>
                    <a:pt x="603" y="366"/>
                  </a:lnTo>
                  <a:lnTo>
                    <a:pt x="582" y="348"/>
                  </a:lnTo>
                  <a:lnTo>
                    <a:pt x="539" y="298"/>
                  </a:lnTo>
                  <a:lnTo>
                    <a:pt x="530" y="282"/>
                  </a:lnTo>
                  <a:lnTo>
                    <a:pt x="525" y="280"/>
                  </a:lnTo>
                  <a:lnTo>
                    <a:pt x="516" y="277"/>
                  </a:lnTo>
                  <a:lnTo>
                    <a:pt x="498" y="264"/>
                  </a:lnTo>
                  <a:lnTo>
                    <a:pt x="491" y="252"/>
                  </a:lnTo>
                  <a:lnTo>
                    <a:pt x="486" y="245"/>
                  </a:lnTo>
                  <a:lnTo>
                    <a:pt x="485" y="242"/>
                  </a:lnTo>
                  <a:lnTo>
                    <a:pt x="484" y="239"/>
                  </a:lnTo>
                  <a:lnTo>
                    <a:pt x="482" y="231"/>
                  </a:lnTo>
                  <a:lnTo>
                    <a:pt x="481" y="228"/>
                  </a:lnTo>
                  <a:lnTo>
                    <a:pt x="475" y="217"/>
                  </a:lnTo>
                  <a:lnTo>
                    <a:pt x="474" y="212"/>
                  </a:lnTo>
                  <a:lnTo>
                    <a:pt x="474" y="210"/>
                  </a:lnTo>
                  <a:lnTo>
                    <a:pt x="475" y="208"/>
                  </a:lnTo>
                  <a:lnTo>
                    <a:pt x="475" y="207"/>
                  </a:lnTo>
                  <a:lnTo>
                    <a:pt x="477" y="206"/>
                  </a:lnTo>
                  <a:lnTo>
                    <a:pt x="479" y="206"/>
                  </a:lnTo>
                  <a:lnTo>
                    <a:pt x="490" y="205"/>
                  </a:lnTo>
                  <a:lnTo>
                    <a:pt x="492" y="205"/>
                  </a:lnTo>
                  <a:lnTo>
                    <a:pt x="494" y="204"/>
                  </a:lnTo>
                  <a:lnTo>
                    <a:pt x="495" y="202"/>
                  </a:lnTo>
                  <a:lnTo>
                    <a:pt x="496" y="201"/>
                  </a:lnTo>
                  <a:lnTo>
                    <a:pt x="494" y="187"/>
                  </a:lnTo>
                  <a:lnTo>
                    <a:pt x="495" y="181"/>
                  </a:lnTo>
                  <a:lnTo>
                    <a:pt x="498" y="162"/>
                  </a:lnTo>
                  <a:lnTo>
                    <a:pt x="498" y="159"/>
                  </a:lnTo>
                  <a:lnTo>
                    <a:pt x="497" y="156"/>
                  </a:lnTo>
                  <a:lnTo>
                    <a:pt x="496" y="153"/>
                  </a:lnTo>
                  <a:lnTo>
                    <a:pt x="494" y="150"/>
                  </a:lnTo>
                  <a:lnTo>
                    <a:pt x="492" y="147"/>
                  </a:lnTo>
                  <a:lnTo>
                    <a:pt x="486" y="141"/>
                  </a:lnTo>
                  <a:lnTo>
                    <a:pt x="485" y="140"/>
                  </a:lnTo>
                  <a:lnTo>
                    <a:pt x="484" y="139"/>
                  </a:lnTo>
                  <a:lnTo>
                    <a:pt x="483" y="138"/>
                  </a:lnTo>
                  <a:lnTo>
                    <a:pt x="482" y="137"/>
                  </a:lnTo>
                  <a:lnTo>
                    <a:pt x="480" y="137"/>
                  </a:lnTo>
                  <a:lnTo>
                    <a:pt x="479" y="137"/>
                  </a:lnTo>
                  <a:lnTo>
                    <a:pt x="478" y="138"/>
                  </a:lnTo>
                  <a:lnTo>
                    <a:pt x="477" y="138"/>
                  </a:lnTo>
                  <a:lnTo>
                    <a:pt x="475" y="138"/>
                  </a:lnTo>
                  <a:lnTo>
                    <a:pt x="466" y="128"/>
                  </a:lnTo>
                  <a:lnTo>
                    <a:pt x="461" y="124"/>
                  </a:lnTo>
                  <a:lnTo>
                    <a:pt x="452" y="118"/>
                  </a:lnTo>
                  <a:lnTo>
                    <a:pt x="436" y="111"/>
                  </a:lnTo>
                  <a:lnTo>
                    <a:pt x="427" y="100"/>
                  </a:lnTo>
                  <a:lnTo>
                    <a:pt x="422" y="97"/>
                  </a:lnTo>
                  <a:lnTo>
                    <a:pt x="418" y="96"/>
                  </a:lnTo>
                  <a:lnTo>
                    <a:pt x="414" y="95"/>
                  </a:lnTo>
                  <a:lnTo>
                    <a:pt x="407" y="96"/>
                  </a:lnTo>
                  <a:lnTo>
                    <a:pt x="404" y="97"/>
                  </a:lnTo>
                  <a:lnTo>
                    <a:pt x="402" y="98"/>
                  </a:lnTo>
                  <a:lnTo>
                    <a:pt x="401" y="99"/>
                  </a:lnTo>
                  <a:lnTo>
                    <a:pt x="399" y="102"/>
                  </a:lnTo>
                  <a:lnTo>
                    <a:pt x="398" y="104"/>
                  </a:lnTo>
                  <a:lnTo>
                    <a:pt x="391" y="104"/>
                  </a:lnTo>
                  <a:lnTo>
                    <a:pt x="368" y="95"/>
                  </a:lnTo>
                  <a:lnTo>
                    <a:pt x="359" y="79"/>
                  </a:lnTo>
                  <a:lnTo>
                    <a:pt x="358" y="77"/>
                  </a:lnTo>
                  <a:lnTo>
                    <a:pt x="353" y="72"/>
                  </a:lnTo>
                  <a:lnTo>
                    <a:pt x="351" y="69"/>
                  </a:lnTo>
                  <a:lnTo>
                    <a:pt x="345" y="52"/>
                  </a:lnTo>
                  <a:lnTo>
                    <a:pt x="345" y="50"/>
                  </a:lnTo>
                  <a:lnTo>
                    <a:pt x="347" y="47"/>
                  </a:lnTo>
                  <a:lnTo>
                    <a:pt x="348" y="46"/>
                  </a:lnTo>
                  <a:lnTo>
                    <a:pt x="353" y="42"/>
                  </a:lnTo>
                  <a:lnTo>
                    <a:pt x="354" y="40"/>
                  </a:lnTo>
                  <a:lnTo>
                    <a:pt x="355" y="38"/>
                  </a:lnTo>
                  <a:lnTo>
                    <a:pt x="355" y="37"/>
                  </a:lnTo>
                  <a:lnTo>
                    <a:pt x="355" y="35"/>
                  </a:lnTo>
                  <a:lnTo>
                    <a:pt x="353" y="32"/>
                  </a:lnTo>
                  <a:lnTo>
                    <a:pt x="348" y="28"/>
                  </a:lnTo>
                  <a:lnTo>
                    <a:pt x="345" y="30"/>
                  </a:lnTo>
                  <a:lnTo>
                    <a:pt x="342" y="30"/>
                  </a:lnTo>
                  <a:lnTo>
                    <a:pt x="339" y="31"/>
                  </a:lnTo>
                  <a:lnTo>
                    <a:pt x="337" y="30"/>
                  </a:lnTo>
                  <a:lnTo>
                    <a:pt x="333" y="29"/>
                  </a:lnTo>
                  <a:lnTo>
                    <a:pt x="329" y="27"/>
                  </a:lnTo>
                  <a:lnTo>
                    <a:pt x="325" y="22"/>
                  </a:lnTo>
                  <a:lnTo>
                    <a:pt x="322" y="21"/>
                  </a:lnTo>
                  <a:lnTo>
                    <a:pt x="319" y="19"/>
                  </a:lnTo>
                  <a:lnTo>
                    <a:pt x="310" y="17"/>
                  </a:lnTo>
                  <a:lnTo>
                    <a:pt x="303" y="15"/>
                  </a:lnTo>
                  <a:lnTo>
                    <a:pt x="300" y="12"/>
                  </a:lnTo>
                  <a:lnTo>
                    <a:pt x="297" y="11"/>
                  </a:lnTo>
                  <a:lnTo>
                    <a:pt x="288" y="9"/>
                  </a:lnTo>
                  <a:lnTo>
                    <a:pt x="277" y="5"/>
                  </a:lnTo>
                  <a:lnTo>
                    <a:pt x="271" y="4"/>
                  </a:lnTo>
                  <a:lnTo>
                    <a:pt x="269" y="5"/>
                  </a:lnTo>
                  <a:lnTo>
                    <a:pt x="267" y="6"/>
                  </a:lnTo>
                  <a:lnTo>
                    <a:pt x="264" y="6"/>
                  </a:lnTo>
                  <a:lnTo>
                    <a:pt x="260" y="6"/>
                  </a:lnTo>
                  <a:lnTo>
                    <a:pt x="257" y="5"/>
                  </a:lnTo>
                  <a:lnTo>
                    <a:pt x="255" y="4"/>
                  </a:lnTo>
                  <a:lnTo>
                    <a:pt x="248" y="0"/>
                  </a:lnTo>
                  <a:lnTo>
                    <a:pt x="246" y="0"/>
                  </a:lnTo>
                  <a:lnTo>
                    <a:pt x="245" y="0"/>
                  </a:lnTo>
                  <a:lnTo>
                    <a:pt x="244" y="1"/>
                  </a:lnTo>
                  <a:lnTo>
                    <a:pt x="244" y="4"/>
                  </a:lnTo>
                  <a:lnTo>
                    <a:pt x="246" y="8"/>
                  </a:lnTo>
                  <a:lnTo>
                    <a:pt x="248" y="11"/>
                  </a:lnTo>
                  <a:lnTo>
                    <a:pt x="250" y="12"/>
                  </a:lnTo>
                  <a:lnTo>
                    <a:pt x="251" y="13"/>
                  </a:lnTo>
                  <a:lnTo>
                    <a:pt x="252" y="15"/>
                  </a:lnTo>
                  <a:lnTo>
                    <a:pt x="254" y="18"/>
                  </a:lnTo>
                  <a:lnTo>
                    <a:pt x="256" y="19"/>
                  </a:lnTo>
                  <a:lnTo>
                    <a:pt x="258" y="20"/>
                  </a:lnTo>
                  <a:lnTo>
                    <a:pt x="261" y="22"/>
                  </a:lnTo>
                  <a:lnTo>
                    <a:pt x="263" y="22"/>
                  </a:lnTo>
                  <a:lnTo>
                    <a:pt x="264" y="23"/>
                  </a:lnTo>
                  <a:lnTo>
                    <a:pt x="265" y="25"/>
                  </a:lnTo>
                  <a:lnTo>
                    <a:pt x="266" y="28"/>
                  </a:lnTo>
                  <a:lnTo>
                    <a:pt x="268" y="36"/>
                  </a:lnTo>
                  <a:lnTo>
                    <a:pt x="270" y="39"/>
                  </a:lnTo>
                  <a:lnTo>
                    <a:pt x="279" y="49"/>
                  </a:lnTo>
                  <a:lnTo>
                    <a:pt x="281" y="51"/>
                  </a:lnTo>
                  <a:lnTo>
                    <a:pt x="282" y="55"/>
                  </a:lnTo>
                  <a:lnTo>
                    <a:pt x="285" y="59"/>
                  </a:lnTo>
                  <a:lnTo>
                    <a:pt x="291" y="69"/>
                  </a:lnTo>
                  <a:lnTo>
                    <a:pt x="292" y="71"/>
                  </a:lnTo>
                  <a:lnTo>
                    <a:pt x="292" y="74"/>
                  </a:lnTo>
                  <a:lnTo>
                    <a:pt x="292" y="76"/>
                  </a:lnTo>
                  <a:lnTo>
                    <a:pt x="291" y="79"/>
                  </a:lnTo>
                  <a:lnTo>
                    <a:pt x="289" y="84"/>
                  </a:lnTo>
                  <a:lnTo>
                    <a:pt x="288" y="86"/>
                  </a:lnTo>
                  <a:lnTo>
                    <a:pt x="285" y="87"/>
                  </a:lnTo>
                  <a:lnTo>
                    <a:pt x="276" y="91"/>
                  </a:lnTo>
                  <a:lnTo>
                    <a:pt x="272" y="91"/>
                  </a:lnTo>
                  <a:lnTo>
                    <a:pt x="269" y="91"/>
                  </a:lnTo>
                  <a:lnTo>
                    <a:pt x="263" y="89"/>
                  </a:lnTo>
                  <a:lnTo>
                    <a:pt x="261" y="87"/>
                  </a:lnTo>
                  <a:lnTo>
                    <a:pt x="260" y="87"/>
                  </a:lnTo>
                  <a:lnTo>
                    <a:pt x="258" y="86"/>
                  </a:lnTo>
                  <a:lnTo>
                    <a:pt x="245" y="86"/>
                  </a:lnTo>
                  <a:lnTo>
                    <a:pt x="242" y="85"/>
                  </a:lnTo>
                  <a:lnTo>
                    <a:pt x="240" y="84"/>
                  </a:lnTo>
                  <a:lnTo>
                    <a:pt x="239" y="83"/>
                  </a:lnTo>
                  <a:lnTo>
                    <a:pt x="236" y="78"/>
                  </a:lnTo>
                  <a:lnTo>
                    <a:pt x="235" y="77"/>
                  </a:lnTo>
                  <a:lnTo>
                    <a:pt x="234" y="76"/>
                  </a:lnTo>
                  <a:lnTo>
                    <a:pt x="232" y="76"/>
                  </a:lnTo>
                  <a:lnTo>
                    <a:pt x="230" y="76"/>
                  </a:lnTo>
                  <a:lnTo>
                    <a:pt x="227" y="75"/>
                  </a:lnTo>
                  <a:lnTo>
                    <a:pt x="222" y="72"/>
                  </a:lnTo>
                  <a:lnTo>
                    <a:pt x="218" y="71"/>
                  </a:lnTo>
                  <a:lnTo>
                    <a:pt x="214" y="71"/>
                  </a:lnTo>
                  <a:lnTo>
                    <a:pt x="208" y="73"/>
                  </a:lnTo>
                  <a:lnTo>
                    <a:pt x="192" y="82"/>
                  </a:lnTo>
                  <a:lnTo>
                    <a:pt x="187" y="84"/>
                  </a:lnTo>
                  <a:lnTo>
                    <a:pt x="183" y="85"/>
                  </a:lnTo>
                  <a:lnTo>
                    <a:pt x="176" y="85"/>
                  </a:lnTo>
                  <a:lnTo>
                    <a:pt x="170" y="87"/>
                  </a:lnTo>
                  <a:lnTo>
                    <a:pt x="167" y="88"/>
                  </a:lnTo>
                  <a:lnTo>
                    <a:pt x="165" y="90"/>
                  </a:lnTo>
                  <a:lnTo>
                    <a:pt x="149" y="111"/>
                  </a:lnTo>
                  <a:lnTo>
                    <a:pt x="123" y="139"/>
                  </a:lnTo>
                  <a:lnTo>
                    <a:pt x="123" y="139"/>
                  </a:lnTo>
                  <a:lnTo>
                    <a:pt x="125" y="140"/>
                  </a:lnTo>
                  <a:lnTo>
                    <a:pt x="127" y="141"/>
                  </a:lnTo>
                  <a:lnTo>
                    <a:pt x="130" y="140"/>
                  </a:lnTo>
                  <a:lnTo>
                    <a:pt x="131" y="140"/>
                  </a:lnTo>
                  <a:lnTo>
                    <a:pt x="132" y="141"/>
                  </a:lnTo>
                  <a:lnTo>
                    <a:pt x="134" y="143"/>
                  </a:lnTo>
                  <a:lnTo>
                    <a:pt x="136" y="145"/>
                  </a:lnTo>
                  <a:lnTo>
                    <a:pt x="138" y="146"/>
                  </a:lnTo>
                  <a:lnTo>
                    <a:pt x="141" y="146"/>
                  </a:lnTo>
                  <a:lnTo>
                    <a:pt x="143" y="147"/>
                  </a:lnTo>
                  <a:lnTo>
                    <a:pt x="147" y="146"/>
                  </a:lnTo>
                  <a:lnTo>
                    <a:pt x="155" y="142"/>
                  </a:lnTo>
                  <a:lnTo>
                    <a:pt x="159" y="141"/>
                  </a:lnTo>
                  <a:lnTo>
                    <a:pt x="165" y="142"/>
                  </a:lnTo>
                  <a:lnTo>
                    <a:pt x="168" y="145"/>
                  </a:lnTo>
                  <a:lnTo>
                    <a:pt x="173" y="153"/>
                  </a:lnTo>
                  <a:lnTo>
                    <a:pt x="176" y="156"/>
                  </a:lnTo>
                  <a:lnTo>
                    <a:pt x="179" y="158"/>
                  </a:lnTo>
                  <a:lnTo>
                    <a:pt x="183" y="159"/>
                  </a:lnTo>
                  <a:lnTo>
                    <a:pt x="189" y="159"/>
                  </a:lnTo>
                  <a:lnTo>
                    <a:pt x="197" y="160"/>
                  </a:lnTo>
                  <a:lnTo>
                    <a:pt x="207" y="163"/>
                  </a:lnTo>
                  <a:lnTo>
                    <a:pt x="224" y="172"/>
                  </a:lnTo>
                  <a:lnTo>
                    <a:pt x="229" y="176"/>
                  </a:lnTo>
                  <a:lnTo>
                    <a:pt x="241" y="189"/>
                  </a:lnTo>
                  <a:lnTo>
                    <a:pt x="254" y="200"/>
                  </a:lnTo>
                  <a:lnTo>
                    <a:pt x="257" y="205"/>
                  </a:lnTo>
                  <a:lnTo>
                    <a:pt x="258" y="210"/>
                  </a:lnTo>
                  <a:lnTo>
                    <a:pt x="258" y="215"/>
                  </a:lnTo>
                  <a:lnTo>
                    <a:pt x="256" y="219"/>
                  </a:lnTo>
                  <a:lnTo>
                    <a:pt x="256" y="224"/>
                  </a:lnTo>
                  <a:lnTo>
                    <a:pt x="256" y="228"/>
                  </a:lnTo>
                  <a:lnTo>
                    <a:pt x="257" y="231"/>
                  </a:lnTo>
                  <a:lnTo>
                    <a:pt x="258" y="234"/>
                  </a:lnTo>
                  <a:lnTo>
                    <a:pt x="260" y="237"/>
                  </a:lnTo>
                  <a:lnTo>
                    <a:pt x="262" y="239"/>
                  </a:lnTo>
                  <a:lnTo>
                    <a:pt x="265" y="241"/>
                  </a:lnTo>
                  <a:lnTo>
                    <a:pt x="267" y="244"/>
                  </a:lnTo>
                  <a:lnTo>
                    <a:pt x="268" y="248"/>
                  </a:lnTo>
                  <a:lnTo>
                    <a:pt x="268" y="254"/>
                  </a:lnTo>
                  <a:lnTo>
                    <a:pt x="269" y="258"/>
                  </a:lnTo>
                  <a:lnTo>
                    <a:pt x="271" y="262"/>
                  </a:lnTo>
                  <a:lnTo>
                    <a:pt x="275" y="267"/>
                  </a:lnTo>
                  <a:lnTo>
                    <a:pt x="285" y="272"/>
                  </a:lnTo>
                  <a:lnTo>
                    <a:pt x="290" y="276"/>
                  </a:lnTo>
                  <a:lnTo>
                    <a:pt x="292" y="281"/>
                  </a:lnTo>
                  <a:lnTo>
                    <a:pt x="294" y="283"/>
                  </a:lnTo>
                  <a:lnTo>
                    <a:pt x="310" y="294"/>
                  </a:lnTo>
                  <a:lnTo>
                    <a:pt x="317" y="301"/>
                  </a:lnTo>
                  <a:lnTo>
                    <a:pt x="330" y="316"/>
                  </a:lnTo>
                  <a:lnTo>
                    <a:pt x="339" y="333"/>
                  </a:lnTo>
                  <a:lnTo>
                    <a:pt x="345" y="340"/>
                  </a:lnTo>
                  <a:lnTo>
                    <a:pt x="376" y="372"/>
                  </a:lnTo>
                  <a:lnTo>
                    <a:pt x="382" y="382"/>
                  </a:lnTo>
                  <a:lnTo>
                    <a:pt x="385" y="393"/>
                  </a:lnTo>
                  <a:lnTo>
                    <a:pt x="387" y="408"/>
                  </a:lnTo>
                  <a:lnTo>
                    <a:pt x="393" y="419"/>
                  </a:lnTo>
                  <a:lnTo>
                    <a:pt x="396" y="422"/>
                  </a:lnTo>
                  <a:lnTo>
                    <a:pt x="401" y="421"/>
                  </a:lnTo>
                  <a:lnTo>
                    <a:pt x="401" y="423"/>
                  </a:lnTo>
                  <a:lnTo>
                    <a:pt x="402" y="425"/>
                  </a:lnTo>
                  <a:lnTo>
                    <a:pt x="401" y="427"/>
                  </a:lnTo>
                  <a:lnTo>
                    <a:pt x="401" y="429"/>
                  </a:lnTo>
                  <a:lnTo>
                    <a:pt x="398" y="428"/>
                  </a:lnTo>
                  <a:lnTo>
                    <a:pt x="396" y="427"/>
                  </a:lnTo>
                  <a:lnTo>
                    <a:pt x="394" y="428"/>
                  </a:lnTo>
                  <a:lnTo>
                    <a:pt x="391" y="429"/>
                  </a:lnTo>
                  <a:lnTo>
                    <a:pt x="394" y="434"/>
                  </a:lnTo>
                  <a:lnTo>
                    <a:pt x="394" y="435"/>
                  </a:lnTo>
                  <a:lnTo>
                    <a:pt x="394" y="437"/>
                  </a:lnTo>
                  <a:lnTo>
                    <a:pt x="393" y="438"/>
                  </a:lnTo>
                  <a:lnTo>
                    <a:pt x="392" y="438"/>
                  </a:lnTo>
                  <a:lnTo>
                    <a:pt x="391" y="439"/>
                  </a:lnTo>
                  <a:lnTo>
                    <a:pt x="391" y="442"/>
                  </a:lnTo>
                  <a:lnTo>
                    <a:pt x="390" y="446"/>
                  </a:lnTo>
                  <a:lnTo>
                    <a:pt x="391" y="448"/>
                  </a:lnTo>
                  <a:lnTo>
                    <a:pt x="394" y="447"/>
                  </a:lnTo>
                  <a:lnTo>
                    <a:pt x="404" y="455"/>
                  </a:lnTo>
                  <a:lnTo>
                    <a:pt x="405" y="458"/>
                  </a:lnTo>
                  <a:lnTo>
                    <a:pt x="405" y="463"/>
                  </a:lnTo>
                  <a:lnTo>
                    <a:pt x="405" y="464"/>
                  </a:lnTo>
                  <a:lnTo>
                    <a:pt x="404" y="466"/>
                  </a:lnTo>
                  <a:lnTo>
                    <a:pt x="400" y="469"/>
                  </a:lnTo>
                  <a:lnTo>
                    <a:pt x="399" y="470"/>
                  </a:lnTo>
                  <a:lnTo>
                    <a:pt x="401" y="473"/>
                  </a:lnTo>
                  <a:lnTo>
                    <a:pt x="403" y="473"/>
                  </a:lnTo>
                  <a:lnTo>
                    <a:pt x="409" y="472"/>
                  </a:lnTo>
                  <a:lnTo>
                    <a:pt x="409" y="472"/>
                  </a:lnTo>
                  <a:lnTo>
                    <a:pt x="410" y="471"/>
                  </a:lnTo>
                  <a:lnTo>
                    <a:pt x="411" y="470"/>
                  </a:lnTo>
                  <a:lnTo>
                    <a:pt x="412" y="471"/>
                  </a:lnTo>
                  <a:lnTo>
                    <a:pt x="414" y="474"/>
                  </a:lnTo>
                  <a:lnTo>
                    <a:pt x="415" y="475"/>
                  </a:lnTo>
                  <a:lnTo>
                    <a:pt x="419" y="476"/>
                  </a:lnTo>
                  <a:lnTo>
                    <a:pt x="428" y="481"/>
                  </a:lnTo>
                  <a:lnTo>
                    <a:pt x="433" y="483"/>
                  </a:lnTo>
                  <a:lnTo>
                    <a:pt x="435" y="485"/>
                  </a:lnTo>
                  <a:lnTo>
                    <a:pt x="437" y="490"/>
                  </a:lnTo>
                  <a:lnTo>
                    <a:pt x="438" y="499"/>
                  </a:lnTo>
                  <a:lnTo>
                    <a:pt x="438" y="499"/>
                  </a:lnTo>
                  <a:lnTo>
                    <a:pt x="437" y="500"/>
                  </a:lnTo>
                  <a:lnTo>
                    <a:pt x="436" y="501"/>
                  </a:lnTo>
                  <a:lnTo>
                    <a:pt x="435" y="502"/>
                  </a:lnTo>
                  <a:lnTo>
                    <a:pt x="436" y="502"/>
                  </a:lnTo>
                  <a:lnTo>
                    <a:pt x="438" y="504"/>
                  </a:lnTo>
                  <a:lnTo>
                    <a:pt x="438" y="504"/>
                  </a:lnTo>
                  <a:lnTo>
                    <a:pt x="437" y="507"/>
                  </a:lnTo>
                  <a:lnTo>
                    <a:pt x="437" y="508"/>
                  </a:lnTo>
                  <a:lnTo>
                    <a:pt x="435" y="509"/>
                  </a:lnTo>
                  <a:lnTo>
                    <a:pt x="438" y="513"/>
                  </a:lnTo>
                  <a:lnTo>
                    <a:pt x="447" y="521"/>
                  </a:lnTo>
                  <a:lnTo>
                    <a:pt x="449" y="524"/>
                  </a:lnTo>
                  <a:lnTo>
                    <a:pt x="450" y="533"/>
                  </a:lnTo>
                  <a:lnTo>
                    <a:pt x="452" y="543"/>
                  </a:lnTo>
                  <a:lnTo>
                    <a:pt x="454" y="548"/>
                  </a:lnTo>
                  <a:lnTo>
                    <a:pt x="457" y="553"/>
                  </a:lnTo>
                  <a:lnTo>
                    <a:pt x="468" y="565"/>
                  </a:lnTo>
                  <a:lnTo>
                    <a:pt x="478" y="582"/>
                  </a:lnTo>
                  <a:lnTo>
                    <a:pt x="479" y="587"/>
                  </a:lnTo>
                  <a:lnTo>
                    <a:pt x="481" y="589"/>
                  </a:lnTo>
                  <a:lnTo>
                    <a:pt x="482" y="591"/>
                  </a:lnTo>
                  <a:lnTo>
                    <a:pt x="495" y="603"/>
                  </a:lnTo>
                  <a:lnTo>
                    <a:pt x="498" y="608"/>
                  </a:lnTo>
                  <a:lnTo>
                    <a:pt x="500" y="612"/>
                  </a:lnTo>
                  <a:lnTo>
                    <a:pt x="501" y="621"/>
                  </a:lnTo>
                  <a:lnTo>
                    <a:pt x="504" y="630"/>
                  </a:lnTo>
                  <a:lnTo>
                    <a:pt x="505" y="640"/>
                  </a:lnTo>
                  <a:lnTo>
                    <a:pt x="503" y="649"/>
                  </a:lnTo>
                  <a:lnTo>
                    <a:pt x="496" y="658"/>
                  </a:lnTo>
                  <a:lnTo>
                    <a:pt x="493" y="662"/>
                  </a:lnTo>
                  <a:lnTo>
                    <a:pt x="493" y="666"/>
                  </a:lnTo>
                  <a:lnTo>
                    <a:pt x="494" y="668"/>
                  </a:lnTo>
                  <a:lnTo>
                    <a:pt x="513" y="704"/>
                  </a:lnTo>
                  <a:lnTo>
                    <a:pt x="534" y="734"/>
                  </a:lnTo>
                  <a:lnTo>
                    <a:pt x="536" y="736"/>
                  </a:lnTo>
                  <a:lnTo>
                    <a:pt x="536" y="736"/>
                  </a:lnTo>
                  <a:lnTo>
                    <a:pt x="547" y="727"/>
                  </a:lnTo>
                  <a:lnTo>
                    <a:pt x="567" y="712"/>
                  </a:lnTo>
                  <a:lnTo>
                    <a:pt x="571" y="710"/>
                  </a:lnTo>
                  <a:lnTo>
                    <a:pt x="582" y="707"/>
                  </a:lnTo>
                  <a:lnTo>
                    <a:pt x="587" y="705"/>
                  </a:lnTo>
                  <a:lnTo>
                    <a:pt x="597" y="698"/>
                  </a:lnTo>
                  <a:lnTo>
                    <a:pt x="604" y="696"/>
                  </a:lnTo>
                  <a:lnTo>
                    <a:pt x="596" y="671"/>
                  </a:lnTo>
                  <a:lnTo>
                    <a:pt x="587" y="649"/>
                  </a:lnTo>
                  <a:lnTo>
                    <a:pt x="584" y="644"/>
                  </a:lnTo>
                  <a:lnTo>
                    <a:pt x="582" y="641"/>
                  </a:lnTo>
                  <a:lnTo>
                    <a:pt x="575" y="635"/>
                  </a:lnTo>
                  <a:lnTo>
                    <a:pt x="571" y="632"/>
                  </a:lnTo>
                  <a:lnTo>
                    <a:pt x="567" y="626"/>
                  </a:lnTo>
                  <a:lnTo>
                    <a:pt x="561" y="614"/>
                  </a:lnTo>
                  <a:lnTo>
                    <a:pt x="558" y="602"/>
                  </a:lnTo>
                  <a:lnTo>
                    <a:pt x="556" y="589"/>
                  </a:lnTo>
                  <a:lnTo>
                    <a:pt x="555" y="567"/>
                  </a:lnTo>
                  <a:lnTo>
                    <a:pt x="563" y="568"/>
                  </a:lnTo>
                  <a:lnTo>
                    <a:pt x="567" y="568"/>
                  </a:lnTo>
                  <a:lnTo>
                    <a:pt x="571" y="569"/>
                  </a:lnTo>
                  <a:lnTo>
                    <a:pt x="575" y="572"/>
                  </a:lnTo>
                  <a:lnTo>
                    <a:pt x="580" y="572"/>
                  </a:lnTo>
                  <a:lnTo>
                    <a:pt x="619" y="566"/>
                  </a:lnTo>
                  <a:lnTo>
                    <a:pt x="621" y="569"/>
                  </a:lnTo>
                  <a:lnTo>
                    <a:pt x="629" y="569"/>
                  </a:lnTo>
                  <a:lnTo>
                    <a:pt x="631" y="568"/>
                  </a:lnTo>
                  <a:lnTo>
                    <a:pt x="635" y="566"/>
                  </a:lnTo>
                  <a:lnTo>
                    <a:pt x="640" y="558"/>
                  </a:lnTo>
                  <a:lnTo>
                    <a:pt x="644" y="553"/>
                  </a:lnTo>
                  <a:lnTo>
                    <a:pt x="653" y="545"/>
                  </a:lnTo>
                  <a:lnTo>
                    <a:pt x="671" y="531"/>
                  </a:lnTo>
                  <a:lnTo>
                    <a:pt x="676" y="526"/>
                  </a:lnTo>
                  <a:lnTo>
                    <a:pt x="679" y="522"/>
                  </a:lnTo>
                  <a:lnTo>
                    <a:pt x="681" y="515"/>
                  </a:lnTo>
                  <a:lnTo>
                    <a:pt x="681" y="513"/>
                  </a:lnTo>
                  <a:lnTo>
                    <a:pt x="680" y="512"/>
                  </a:lnTo>
                  <a:lnTo>
                    <a:pt x="679" y="510"/>
                  </a:lnTo>
                  <a:lnTo>
                    <a:pt x="678" y="508"/>
                  </a:lnTo>
                  <a:lnTo>
                    <a:pt x="681" y="502"/>
                  </a:lnTo>
                  <a:lnTo>
                    <a:pt x="681" y="499"/>
                  </a:lnTo>
                  <a:lnTo>
                    <a:pt x="677" y="486"/>
                  </a:lnTo>
                  <a:lnTo>
                    <a:pt x="678" y="480"/>
                  </a:lnTo>
                  <a:lnTo>
                    <a:pt x="679" y="476"/>
                  </a:lnTo>
                  <a:lnTo>
                    <a:pt x="681" y="474"/>
                  </a:lnTo>
                  <a:lnTo>
                    <a:pt x="683" y="473"/>
                  </a:lnTo>
                  <a:lnTo>
                    <a:pt x="685" y="473"/>
                  </a:lnTo>
                  <a:lnTo>
                    <a:pt x="687" y="472"/>
                  </a:lnTo>
                  <a:lnTo>
                    <a:pt x="694" y="471"/>
                  </a:lnTo>
                  <a:lnTo>
                    <a:pt x="700" y="468"/>
                  </a:lnTo>
                  <a:lnTo>
                    <a:pt x="705" y="465"/>
                  </a:lnTo>
                  <a:lnTo>
                    <a:pt x="710" y="458"/>
                  </a:lnTo>
                  <a:lnTo>
                    <a:pt x="713" y="453"/>
                  </a:lnTo>
                  <a:lnTo>
                    <a:pt x="715" y="449"/>
                  </a:lnTo>
                  <a:lnTo>
                    <a:pt x="715" y="446"/>
                  </a:lnTo>
                  <a:lnTo>
                    <a:pt x="715" y="445"/>
                  </a:lnTo>
                  <a:lnTo>
                    <a:pt x="715" y="445"/>
                  </a:lnTo>
                  <a:close/>
                  <a:moveTo>
                    <a:pt x="357" y="796"/>
                  </a:moveTo>
                  <a:lnTo>
                    <a:pt x="357" y="796"/>
                  </a:lnTo>
                  <a:lnTo>
                    <a:pt x="358" y="793"/>
                  </a:lnTo>
                  <a:lnTo>
                    <a:pt x="357" y="790"/>
                  </a:lnTo>
                  <a:lnTo>
                    <a:pt x="356" y="786"/>
                  </a:lnTo>
                  <a:lnTo>
                    <a:pt x="355" y="783"/>
                  </a:lnTo>
                  <a:lnTo>
                    <a:pt x="354" y="780"/>
                  </a:lnTo>
                  <a:lnTo>
                    <a:pt x="349" y="775"/>
                  </a:lnTo>
                  <a:lnTo>
                    <a:pt x="348" y="773"/>
                  </a:lnTo>
                  <a:lnTo>
                    <a:pt x="346" y="769"/>
                  </a:lnTo>
                  <a:lnTo>
                    <a:pt x="343" y="767"/>
                  </a:lnTo>
                  <a:lnTo>
                    <a:pt x="335" y="765"/>
                  </a:lnTo>
                  <a:lnTo>
                    <a:pt x="333" y="763"/>
                  </a:lnTo>
                  <a:lnTo>
                    <a:pt x="329" y="758"/>
                  </a:lnTo>
                  <a:lnTo>
                    <a:pt x="317" y="746"/>
                  </a:lnTo>
                  <a:lnTo>
                    <a:pt x="314" y="745"/>
                  </a:lnTo>
                  <a:lnTo>
                    <a:pt x="313" y="742"/>
                  </a:lnTo>
                  <a:lnTo>
                    <a:pt x="310" y="739"/>
                  </a:lnTo>
                  <a:lnTo>
                    <a:pt x="306" y="738"/>
                  </a:lnTo>
                  <a:lnTo>
                    <a:pt x="304" y="740"/>
                  </a:lnTo>
                  <a:lnTo>
                    <a:pt x="302" y="744"/>
                  </a:lnTo>
                  <a:lnTo>
                    <a:pt x="301" y="752"/>
                  </a:lnTo>
                  <a:lnTo>
                    <a:pt x="301" y="754"/>
                  </a:lnTo>
                  <a:lnTo>
                    <a:pt x="302" y="758"/>
                  </a:lnTo>
                  <a:lnTo>
                    <a:pt x="304" y="762"/>
                  </a:lnTo>
                  <a:lnTo>
                    <a:pt x="304" y="764"/>
                  </a:lnTo>
                  <a:lnTo>
                    <a:pt x="302" y="766"/>
                  </a:lnTo>
                  <a:lnTo>
                    <a:pt x="307" y="768"/>
                  </a:lnTo>
                  <a:lnTo>
                    <a:pt x="309" y="771"/>
                  </a:lnTo>
                  <a:lnTo>
                    <a:pt x="310" y="776"/>
                  </a:lnTo>
                  <a:lnTo>
                    <a:pt x="310" y="782"/>
                  </a:lnTo>
                  <a:lnTo>
                    <a:pt x="307" y="795"/>
                  </a:lnTo>
                  <a:lnTo>
                    <a:pt x="307" y="799"/>
                  </a:lnTo>
                  <a:lnTo>
                    <a:pt x="310" y="799"/>
                  </a:lnTo>
                  <a:lnTo>
                    <a:pt x="311" y="803"/>
                  </a:lnTo>
                  <a:lnTo>
                    <a:pt x="311" y="811"/>
                  </a:lnTo>
                  <a:lnTo>
                    <a:pt x="313" y="814"/>
                  </a:lnTo>
                  <a:lnTo>
                    <a:pt x="316" y="815"/>
                  </a:lnTo>
                  <a:lnTo>
                    <a:pt x="318" y="814"/>
                  </a:lnTo>
                  <a:lnTo>
                    <a:pt x="319" y="811"/>
                  </a:lnTo>
                  <a:lnTo>
                    <a:pt x="321" y="808"/>
                  </a:lnTo>
                  <a:lnTo>
                    <a:pt x="324" y="810"/>
                  </a:lnTo>
                  <a:lnTo>
                    <a:pt x="329" y="812"/>
                  </a:lnTo>
                  <a:lnTo>
                    <a:pt x="335" y="813"/>
                  </a:lnTo>
                  <a:lnTo>
                    <a:pt x="340" y="811"/>
                  </a:lnTo>
                  <a:lnTo>
                    <a:pt x="342" y="809"/>
                  </a:lnTo>
                  <a:lnTo>
                    <a:pt x="343" y="803"/>
                  </a:lnTo>
                  <a:lnTo>
                    <a:pt x="345" y="801"/>
                  </a:lnTo>
                  <a:lnTo>
                    <a:pt x="348" y="799"/>
                  </a:lnTo>
                  <a:lnTo>
                    <a:pt x="355" y="798"/>
                  </a:lnTo>
                  <a:lnTo>
                    <a:pt x="357" y="796"/>
                  </a:lnTo>
                  <a:lnTo>
                    <a:pt x="357" y="796"/>
                  </a:lnTo>
                  <a:close/>
                  <a:moveTo>
                    <a:pt x="153" y="592"/>
                  </a:moveTo>
                  <a:lnTo>
                    <a:pt x="153" y="592"/>
                  </a:lnTo>
                  <a:lnTo>
                    <a:pt x="153" y="591"/>
                  </a:lnTo>
                  <a:lnTo>
                    <a:pt x="153" y="589"/>
                  </a:lnTo>
                  <a:lnTo>
                    <a:pt x="152" y="588"/>
                  </a:lnTo>
                  <a:lnTo>
                    <a:pt x="149" y="586"/>
                  </a:lnTo>
                  <a:lnTo>
                    <a:pt x="146" y="585"/>
                  </a:lnTo>
                  <a:lnTo>
                    <a:pt x="145" y="585"/>
                  </a:lnTo>
                  <a:lnTo>
                    <a:pt x="147" y="587"/>
                  </a:lnTo>
                  <a:lnTo>
                    <a:pt x="147" y="591"/>
                  </a:lnTo>
                  <a:lnTo>
                    <a:pt x="142" y="596"/>
                  </a:lnTo>
                  <a:lnTo>
                    <a:pt x="142" y="597"/>
                  </a:lnTo>
                  <a:lnTo>
                    <a:pt x="144" y="597"/>
                  </a:lnTo>
                  <a:lnTo>
                    <a:pt x="148" y="595"/>
                  </a:lnTo>
                  <a:lnTo>
                    <a:pt x="153" y="595"/>
                  </a:lnTo>
                  <a:lnTo>
                    <a:pt x="153" y="594"/>
                  </a:lnTo>
                  <a:lnTo>
                    <a:pt x="154" y="593"/>
                  </a:lnTo>
                  <a:lnTo>
                    <a:pt x="154" y="592"/>
                  </a:lnTo>
                  <a:lnTo>
                    <a:pt x="153" y="592"/>
                  </a:lnTo>
                  <a:lnTo>
                    <a:pt x="153" y="592"/>
                  </a:lnTo>
                  <a:close/>
                  <a:moveTo>
                    <a:pt x="150" y="552"/>
                  </a:moveTo>
                  <a:lnTo>
                    <a:pt x="150" y="552"/>
                  </a:lnTo>
                  <a:lnTo>
                    <a:pt x="151" y="548"/>
                  </a:lnTo>
                  <a:lnTo>
                    <a:pt x="149" y="544"/>
                  </a:lnTo>
                  <a:lnTo>
                    <a:pt x="147" y="541"/>
                  </a:lnTo>
                  <a:lnTo>
                    <a:pt x="145" y="540"/>
                  </a:lnTo>
                  <a:lnTo>
                    <a:pt x="141" y="540"/>
                  </a:lnTo>
                  <a:lnTo>
                    <a:pt x="138" y="539"/>
                  </a:lnTo>
                  <a:lnTo>
                    <a:pt x="136" y="538"/>
                  </a:lnTo>
                  <a:lnTo>
                    <a:pt x="135" y="534"/>
                  </a:lnTo>
                  <a:lnTo>
                    <a:pt x="135" y="528"/>
                  </a:lnTo>
                  <a:lnTo>
                    <a:pt x="134" y="526"/>
                  </a:lnTo>
                  <a:lnTo>
                    <a:pt x="133" y="525"/>
                  </a:lnTo>
                  <a:lnTo>
                    <a:pt x="131" y="524"/>
                  </a:lnTo>
                  <a:lnTo>
                    <a:pt x="129" y="523"/>
                  </a:lnTo>
                  <a:lnTo>
                    <a:pt x="122" y="515"/>
                  </a:lnTo>
                  <a:lnTo>
                    <a:pt x="118" y="511"/>
                  </a:lnTo>
                  <a:lnTo>
                    <a:pt x="117" y="506"/>
                  </a:lnTo>
                  <a:lnTo>
                    <a:pt x="118" y="506"/>
                  </a:lnTo>
                  <a:lnTo>
                    <a:pt x="124" y="511"/>
                  </a:lnTo>
                  <a:lnTo>
                    <a:pt x="126" y="512"/>
                  </a:lnTo>
                  <a:lnTo>
                    <a:pt x="126" y="503"/>
                  </a:lnTo>
                  <a:lnTo>
                    <a:pt x="121" y="498"/>
                  </a:lnTo>
                  <a:lnTo>
                    <a:pt x="115" y="493"/>
                  </a:lnTo>
                  <a:lnTo>
                    <a:pt x="111" y="485"/>
                  </a:lnTo>
                  <a:lnTo>
                    <a:pt x="109" y="478"/>
                  </a:lnTo>
                  <a:lnTo>
                    <a:pt x="107" y="475"/>
                  </a:lnTo>
                  <a:lnTo>
                    <a:pt x="102" y="473"/>
                  </a:lnTo>
                  <a:lnTo>
                    <a:pt x="101" y="472"/>
                  </a:lnTo>
                  <a:lnTo>
                    <a:pt x="102" y="470"/>
                  </a:lnTo>
                  <a:lnTo>
                    <a:pt x="104" y="468"/>
                  </a:lnTo>
                  <a:lnTo>
                    <a:pt x="105" y="468"/>
                  </a:lnTo>
                  <a:lnTo>
                    <a:pt x="104" y="465"/>
                  </a:lnTo>
                  <a:lnTo>
                    <a:pt x="104" y="464"/>
                  </a:lnTo>
                  <a:lnTo>
                    <a:pt x="100" y="459"/>
                  </a:lnTo>
                  <a:lnTo>
                    <a:pt x="98" y="459"/>
                  </a:lnTo>
                  <a:lnTo>
                    <a:pt x="97" y="458"/>
                  </a:lnTo>
                  <a:lnTo>
                    <a:pt x="97" y="455"/>
                  </a:lnTo>
                  <a:lnTo>
                    <a:pt x="97" y="453"/>
                  </a:lnTo>
                  <a:lnTo>
                    <a:pt x="95" y="451"/>
                  </a:lnTo>
                  <a:lnTo>
                    <a:pt x="92" y="447"/>
                  </a:lnTo>
                  <a:lnTo>
                    <a:pt x="90" y="444"/>
                  </a:lnTo>
                  <a:lnTo>
                    <a:pt x="87" y="437"/>
                  </a:lnTo>
                  <a:lnTo>
                    <a:pt x="85" y="433"/>
                  </a:lnTo>
                  <a:lnTo>
                    <a:pt x="82" y="431"/>
                  </a:lnTo>
                  <a:lnTo>
                    <a:pt x="79" y="429"/>
                  </a:lnTo>
                  <a:lnTo>
                    <a:pt x="76" y="427"/>
                  </a:lnTo>
                  <a:lnTo>
                    <a:pt x="75" y="423"/>
                  </a:lnTo>
                  <a:lnTo>
                    <a:pt x="74" y="419"/>
                  </a:lnTo>
                  <a:lnTo>
                    <a:pt x="72" y="416"/>
                  </a:lnTo>
                  <a:lnTo>
                    <a:pt x="70" y="414"/>
                  </a:lnTo>
                  <a:lnTo>
                    <a:pt x="69" y="411"/>
                  </a:lnTo>
                  <a:lnTo>
                    <a:pt x="71" y="411"/>
                  </a:lnTo>
                  <a:lnTo>
                    <a:pt x="73" y="411"/>
                  </a:lnTo>
                  <a:lnTo>
                    <a:pt x="75" y="412"/>
                  </a:lnTo>
                  <a:lnTo>
                    <a:pt x="76" y="413"/>
                  </a:lnTo>
                  <a:lnTo>
                    <a:pt x="77" y="409"/>
                  </a:lnTo>
                  <a:lnTo>
                    <a:pt x="76" y="404"/>
                  </a:lnTo>
                  <a:lnTo>
                    <a:pt x="71" y="400"/>
                  </a:lnTo>
                  <a:lnTo>
                    <a:pt x="66" y="398"/>
                  </a:lnTo>
                  <a:lnTo>
                    <a:pt x="67" y="394"/>
                  </a:lnTo>
                  <a:lnTo>
                    <a:pt x="64" y="394"/>
                  </a:lnTo>
                  <a:lnTo>
                    <a:pt x="54" y="396"/>
                  </a:lnTo>
                  <a:lnTo>
                    <a:pt x="51" y="397"/>
                  </a:lnTo>
                  <a:lnTo>
                    <a:pt x="46" y="402"/>
                  </a:lnTo>
                  <a:lnTo>
                    <a:pt x="43" y="403"/>
                  </a:lnTo>
                  <a:lnTo>
                    <a:pt x="39" y="403"/>
                  </a:lnTo>
                  <a:lnTo>
                    <a:pt x="32" y="401"/>
                  </a:lnTo>
                  <a:lnTo>
                    <a:pt x="29" y="400"/>
                  </a:lnTo>
                  <a:lnTo>
                    <a:pt x="24" y="400"/>
                  </a:lnTo>
                  <a:lnTo>
                    <a:pt x="20" y="401"/>
                  </a:lnTo>
                  <a:lnTo>
                    <a:pt x="16" y="403"/>
                  </a:lnTo>
                  <a:lnTo>
                    <a:pt x="14" y="405"/>
                  </a:lnTo>
                  <a:lnTo>
                    <a:pt x="13" y="409"/>
                  </a:lnTo>
                  <a:lnTo>
                    <a:pt x="12" y="414"/>
                  </a:lnTo>
                  <a:lnTo>
                    <a:pt x="13" y="423"/>
                  </a:lnTo>
                  <a:lnTo>
                    <a:pt x="12" y="428"/>
                  </a:lnTo>
                  <a:lnTo>
                    <a:pt x="11" y="433"/>
                  </a:lnTo>
                  <a:lnTo>
                    <a:pt x="7" y="442"/>
                  </a:lnTo>
                  <a:lnTo>
                    <a:pt x="1" y="451"/>
                  </a:lnTo>
                  <a:lnTo>
                    <a:pt x="0" y="456"/>
                  </a:lnTo>
                  <a:lnTo>
                    <a:pt x="3" y="461"/>
                  </a:lnTo>
                  <a:lnTo>
                    <a:pt x="4" y="463"/>
                  </a:lnTo>
                  <a:lnTo>
                    <a:pt x="8" y="470"/>
                  </a:lnTo>
                  <a:lnTo>
                    <a:pt x="8" y="472"/>
                  </a:lnTo>
                  <a:lnTo>
                    <a:pt x="8" y="474"/>
                  </a:lnTo>
                  <a:lnTo>
                    <a:pt x="8" y="475"/>
                  </a:lnTo>
                  <a:lnTo>
                    <a:pt x="9" y="476"/>
                  </a:lnTo>
                  <a:lnTo>
                    <a:pt x="13" y="478"/>
                  </a:lnTo>
                  <a:lnTo>
                    <a:pt x="48" y="528"/>
                  </a:lnTo>
                  <a:lnTo>
                    <a:pt x="52" y="537"/>
                  </a:lnTo>
                  <a:lnTo>
                    <a:pt x="50" y="546"/>
                  </a:lnTo>
                  <a:lnTo>
                    <a:pt x="51" y="547"/>
                  </a:lnTo>
                  <a:lnTo>
                    <a:pt x="54" y="548"/>
                  </a:lnTo>
                  <a:lnTo>
                    <a:pt x="55" y="549"/>
                  </a:lnTo>
                  <a:lnTo>
                    <a:pt x="64" y="561"/>
                  </a:lnTo>
                  <a:lnTo>
                    <a:pt x="67" y="563"/>
                  </a:lnTo>
                  <a:lnTo>
                    <a:pt x="81" y="569"/>
                  </a:lnTo>
                  <a:lnTo>
                    <a:pt x="86" y="575"/>
                  </a:lnTo>
                  <a:lnTo>
                    <a:pt x="112" y="588"/>
                  </a:lnTo>
                  <a:lnTo>
                    <a:pt x="115" y="588"/>
                  </a:lnTo>
                  <a:lnTo>
                    <a:pt x="119" y="587"/>
                  </a:lnTo>
                  <a:lnTo>
                    <a:pt x="122" y="585"/>
                  </a:lnTo>
                  <a:lnTo>
                    <a:pt x="126" y="583"/>
                  </a:lnTo>
                  <a:lnTo>
                    <a:pt x="130" y="582"/>
                  </a:lnTo>
                  <a:lnTo>
                    <a:pt x="135" y="581"/>
                  </a:lnTo>
                  <a:lnTo>
                    <a:pt x="140" y="583"/>
                  </a:lnTo>
                  <a:lnTo>
                    <a:pt x="143" y="583"/>
                  </a:lnTo>
                  <a:lnTo>
                    <a:pt x="146" y="582"/>
                  </a:lnTo>
                  <a:lnTo>
                    <a:pt x="146" y="578"/>
                  </a:lnTo>
                  <a:lnTo>
                    <a:pt x="143" y="569"/>
                  </a:lnTo>
                  <a:lnTo>
                    <a:pt x="136" y="552"/>
                  </a:lnTo>
                  <a:lnTo>
                    <a:pt x="133" y="550"/>
                  </a:lnTo>
                  <a:lnTo>
                    <a:pt x="135" y="550"/>
                  </a:lnTo>
                  <a:lnTo>
                    <a:pt x="137" y="549"/>
                  </a:lnTo>
                  <a:lnTo>
                    <a:pt x="139" y="547"/>
                  </a:lnTo>
                  <a:lnTo>
                    <a:pt x="145" y="556"/>
                  </a:lnTo>
                  <a:lnTo>
                    <a:pt x="147" y="559"/>
                  </a:lnTo>
                  <a:lnTo>
                    <a:pt x="150" y="574"/>
                  </a:lnTo>
                  <a:lnTo>
                    <a:pt x="154" y="570"/>
                  </a:lnTo>
                  <a:lnTo>
                    <a:pt x="154" y="563"/>
                  </a:lnTo>
                  <a:lnTo>
                    <a:pt x="153" y="556"/>
                  </a:lnTo>
                  <a:lnTo>
                    <a:pt x="150" y="552"/>
                  </a:lnTo>
                  <a:lnTo>
                    <a:pt x="150" y="552"/>
                  </a:lnTo>
                  <a:close/>
                  <a:moveTo>
                    <a:pt x="271" y="696"/>
                  </a:moveTo>
                  <a:lnTo>
                    <a:pt x="271" y="696"/>
                  </a:lnTo>
                  <a:lnTo>
                    <a:pt x="269" y="694"/>
                  </a:lnTo>
                  <a:lnTo>
                    <a:pt x="262" y="689"/>
                  </a:lnTo>
                  <a:lnTo>
                    <a:pt x="261" y="689"/>
                  </a:lnTo>
                  <a:lnTo>
                    <a:pt x="260" y="688"/>
                  </a:lnTo>
                  <a:lnTo>
                    <a:pt x="260" y="687"/>
                  </a:lnTo>
                  <a:lnTo>
                    <a:pt x="260" y="684"/>
                  </a:lnTo>
                  <a:lnTo>
                    <a:pt x="260" y="683"/>
                  </a:lnTo>
                  <a:lnTo>
                    <a:pt x="248" y="666"/>
                  </a:lnTo>
                  <a:lnTo>
                    <a:pt x="245" y="659"/>
                  </a:lnTo>
                  <a:lnTo>
                    <a:pt x="244" y="651"/>
                  </a:lnTo>
                  <a:lnTo>
                    <a:pt x="242" y="646"/>
                  </a:lnTo>
                  <a:lnTo>
                    <a:pt x="240" y="644"/>
                  </a:lnTo>
                  <a:lnTo>
                    <a:pt x="235" y="643"/>
                  </a:lnTo>
                  <a:lnTo>
                    <a:pt x="233" y="641"/>
                  </a:lnTo>
                  <a:lnTo>
                    <a:pt x="231" y="638"/>
                  </a:lnTo>
                  <a:lnTo>
                    <a:pt x="228" y="635"/>
                  </a:lnTo>
                  <a:lnTo>
                    <a:pt x="220" y="635"/>
                  </a:lnTo>
                  <a:lnTo>
                    <a:pt x="214" y="638"/>
                  </a:lnTo>
                  <a:lnTo>
                    <a:pt x="210" y="645"/>
                  </a:lnTo>
                  <a:lnTo>
                    <a:pt x="210" y="654"/>
                  </a:lnTo>
                  <a:lnTo>
                    <a:pt x="213" y="658"/>
                  </a:lnTo>
                  <a:lnTo>
                    <a:pt x="214" y="660"/>
                  </a:lnTo>
                  <a:lnTo>
                    <a:pt x="211" y="661"/>
                  </a:lnTo>
                  <a:lnTo>
                    <a:pt x="208" y="660"/>
                  </a:lnTo>
                  <a:lnTo>
                    <a:pt x="206" y="661"/>
                  </a:lnTo>
                  <a:lnTo>
                    <a:pt x="206" y="663"/>
                  </a:lnTo>
                  <a:lnTo>
                    <a:pt x="206" y="666"/>
                  </a:lnTo>
                  <a:lnTo>
                    <a:pt x="212" y="671"/>
                  </a:lnTo>
                  <a:lnTo>
                    <a:pt x="214" y="678"/>
                  </a:lnTo>
                  <a:lnTo>
                    <a:pt x="216" y="680"/>
                  </a:lnTo>
                  <a:lnTo>
                    <a:pt x="218" y="678"/>
                  </a:lnTo>
                  <a:lnTo>
                    <a:pt x="219" y="678"/>
                  </a:lnTo>
                  <a:lnTo>
                    <a:pt x="220" y="680"/>
                  </a:lnTo>
                  <a:lnTo>
                    <a:pt x="220" y="681"/>
                  </a:lnTo>
                  <a:lnTo>
                    <a:pt x="221" y="682"/>
                  </a:lnTo>
                  <a:lnTo>
                    <a:pt x="222" y="680"/>
                  </a:lnTo>
                  <a:lnTo>
                    <a:pt x="225" y="683"/>
                  </a:lnTo>
                  <a:lnTo>
                    <a:pt x="224" y="685"/>
                  </a:lnTo>
                  <a:lnTo>
                    <a:pt x="222" y="687"/>
                  </a:lnTo>
                  <a:lnTo>
                    <a:pt x="222" y="690"/>
                  </a:lnTo>
                  <a:lnTo>
                    <a:pt x="224" y="690"/>
                  </a:lnTo>
                  <a:lnTo>
                    <a:pt x="232" y="690"/>
                  </a:lnTo>
                  <a:lnTo>
                    <a:pt x="237" y="691"/>
                  </a:lnTo>
                  <a:lnTo>
                    <a:pt x="241" y="694"/>
                  </a:lnTo>
                  <a:lnTo>
                    <a:pt x="243" y="697"/>
                  </a:lnTo>
                  <a:lnTo>
                    <a:pt x="247" y="700"/>
                  </a:lnTo>
                  <a:lnTo>
                    <a:pt x="249" y="701"/>
                  </a:lnTo>
                  <a:lnTo>
                    <a:pt x="255" y="701"/>
                  </a:lnTo>
                  <a:lnTo>
                    <a:pt x="257" y="702"/>
                  </a:lnTo>
                  <a:lnTo>
                    <a:pt x="259" y="703"/>
                  </a:lnTo>
                  <a:lnTo>
                    <a:pt x="261" y="705"/>
                  </a:lnTo>
                  <a:lnTo>
                    <a:pt x="263" y="707"/>
                  </a:lnTo>
                  <a:lnTo>
                    <a:pt x="265" y="707"/>
                  </a:lnTo>
                  <a:lnTo>
                    <a:pt x="271" y="708"/>
                  </a:lnTo>
                  <a:lnTo>
                    <a:pt x="273" y="709"/>
                  </a:lnTo>
                  <a:lnTo>
                    <a:pt x="274" y="714"/>
                  </a:lnTo>
                  <a:lnTo>
                    <a:pt x="276" y="715"/>
                  </a:lnTo>
                  <a:lnTo>
                    <a:pt x="277" y="714"/>
                  </a:lnTo>
                  <a:lnTo>
                    <a:pt x="278" y="712"/>
                  </a:lnTo>
                  <a:lnTo>
                    <a:pt x="278" y="713"/>
                  </a:lnTo>
                  <a:lnTo>
                    <a:pt x="279" y="710"/>
                  </a:lnTo>
                  <a:lnTo>
                    <a:pt x="277" y="705"/>
                  </a:lnTo>
                  <a:lnTo>
                    <a:pt x="271" y="696"/>
                  </a:lnTo>
                  <a:lnTo>
                    <a:pt x="271" y="696"/>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1" name="Freeform 9">
              <a:extLst>
                <a:ext uri="{FF2B5EF4-FFF2-40B4-BE49-F238E27FC236}">
                  <a16:creationId xmlns:a16="http://schemas.microsoft.com/office/drawing/2014/main" xmlns="" id="{CC4021E1-7ACC-49A4-86CF-0E8ED185884F}"/>
                </a:ext>
              </a:extLst>
            </p:cNvPr>
            <p:cNvSpPr>
              <a:spLocks/>
            </p:cNvSpPr>
            <p:nvPr/>
          </p:nvSpPr>
          <p:spPr bwMode="auto">
            <a:xfrm>
              <a:off x="3929" y="1944"/>
              <a:ext cx="184" cy="531"/>
            </a:xfrm>
            <a:custGeom>
              <a:avLst/>
              <a:gdLst>
                <a:gd name="T0" fmla="*/ 236 w 246"/>
                <a:gd name="T1" fmla="*/ 239 h 600"/>
                <a:gd name="T2" fmla="*/ 240 w 246"/>
                <a:gd name="T3" fmla="*/ 210 h 600"/>
                <a:gd name="T4" fmla="*/ 223 w 246"/>
                <a:gd name="T5" fmla="*/ 183 h 600"/>
                <a:gd name="T6" fmla="*/ 204 w 246"/>
                <a:gd name="T7" fmla="*/ 132 h 600"/>
                <a:gd name="T8" fmla="*/ 165 w 246"/>
                <a:gd name="T9" fmla="*/ 111 h 600"/>
                <a:gd name="T10" fmla="*/ 166 w 246"/>
                <a:gd name="T11" fmla="*/ 88 h 600"/>
                <a:gd name="T12" fmla="*/ 185 w 246"/>
                <a:gd name="T13" fmla="*/ 63 h 600"/>
                <a:gd name="T14" fmla="*/ 178 w 246"/>
                <a:gd name="T15" fmla="*/ 1 h 600"/>
                <a:gd name="T16" fmla="*/ 166 w 246"/>
                <a:gd name="T17" fmla="*/ 19 h 600"/>
                <a:gd name="T18" fmla="*/ 155 w 246"/>
                <a:gd name="T19" fmla="*/ 49 h 600"/>
                <a:gd name="T20" fmla="*/ 141 w 246"/>
                <a:gd name="T21" fmla="*/ 66 h 600"/>
                <a:gd name="T22" fmla="*/ 126 w 246"/>
                <a:gd name="T23" fmla="*/ 84 h 600"/>
                <a:gd name="T24" fmla="*/ 126 w 246"/>
                <a:gd name="T25" fmla="*/ 116 h 600"/>
                <a:gd name="T26" fmla="*/ 119 w 246"/>
                <a:gd name="T27" fmla="*/ 127 h 600"/>
                <a:gd name="T28" fmla="*/ 122 w 246"/>
                <a:gd name="T29" fmla="*/ 174 h 600"/>
                <a:gd name="T30" fmla="*/ 131 w 246"/>
                <a:gd name="T31" fmla="*/ 215 h 600"/>
                <a:gd name="T32" fmla="*/ 132 w 246"/>
                <a:gd name="T33" fmla="*/ 241 h 600"/>
                <a:gd name="T34" fmla="*/ 117 w 246"/>
                <a:gd name="T35" fmla="*/ 246 h 600"/>
                <a:gd name="T36" fmla="*/ 91 w 246"/>
                <a:gd name="T37" fmla="*/ 288 h 600"/>
                <a:gd name="T38" fmla="*/ 82 w 246"/>
                <a:gd name="T39" fmla="*/ 311 h 600"/>
                <a:gd name="T40" fmla="*/ 72 w 246"/>
                <a:gd name="T41" fmla="*/ 364 h 600"/>
                <a:gd name="T42" fmla="*/ 57 w 246"/>
                <a:gd name="T43" fmla="*/ 382 h 600"/>
                <a:gd name="T44" fmla="*/ 30 w 246"/>
                <a:gd name="T45" fmla="*/ 399 h 600"/>
                <a:gd name="T46" fmla="*/ 11 w 246"/>
                <a:gd name="T47" fmla="*/ 393 h 600"/>
                <a:gd name="T48" fmla="*/ 4 w 246"/>
                <a:gd name="T49" fmla="*/ 419 h 600"/>
                <a:gd name="T50" fmla="*/ 3 w 246"/>
                <a:gd name="T51" fmla="*/ 444 h 600"/>
                <a:gd name="T52" fmla="*/ 27 w 246"/>
                <a:gd name="T53" fmla="*/ 444 h 600"/>
                <a:gd name="T54" fmla="*/ 24 w 246"/>
                <a:gd name="T55" fmla="*/ 462 h 600"/>
                <a:gd name="T56" fmla="*/ 14 w 246"/>
                <a:gd name="T57" fmla="*/ 490 h 600"/>
                <a:gd name="T58" fmla="*/ 2 w 246"/>
                <a:gd name="T59" fmla="*/ 494 h 600"/>
                <a:gd name="T60" fmla="*/ 8 w 246"/>
                <a:gd name="T61" fmla="*/ 508 h 600"/>
                <a:gd name="T62" fmla="*/ 17 w 246"/>
                <a:gd name="T63" fmla="*/ 531 h 600"/>
                <a:gd name="T64" fmla="*/ 19 w 246"/>
                <a:gd name="T65" fmla="*/ 555 h 600"/>
                <a:gd name="T66" fmla="*/ 37 w 246"/>
                <a:gd name="T67" fmla="*/ 598 h 600"/>
                <a:gd name="T68" fmla="*/ 49 w 246"/>
                <a:gd name="T69" fmla="*/ 593 h 600"/>
                <a:gd name="T70" fmla="*/ 75 w 246"/>
                <a:gd name="T71" fmla="*/ 585 h 600"/>
                <a:gd name="T72" fmla="*/ 96 w 246"/>
                <a:gd name="T73" fmla="*/ 581 h 600"/>
                <a:gd name="T74" fmla="*/ 118 w 246"/>
                <a:gd name="T75" fmla="*/ 569 h 600"/>
                <a:gd name="T76" fmla="*/ 142 w 246"/>
                <a:gd name="T77" fmla="*/ 575 h 600"/>
                <a:gd name="T78" fmla="*/ 162 w 246"/>
                <a:gd name="T79" fmla="*/ 581 h 600"/>
                <a:gd name="T80" fmla="*/ 154 w 246"/>
                <a:gd name="T81" fmla="*/ 544 h 600"/>
                <a:gd name="T82" fmla="*/ 145 w 246"/>
                <a:gd name="T83" fmla="*/ 524 h 600"/>
                <a:gd name="T84" fmla="*/ 150 w 246"/>
                <a:gd name="T85" fmla="*/ 515 h 600"/>
                <a:gd name="T86" fmla="*/ 165 w 246"/>
                <a:gd name="T87" fmla="*/ 514 h 600"/>
                <a:gd name="T88" fmla="*/ 194 w 246"/>
                <a:gd name="T89" fmla="*/ 501 h 600"/>
                <a:gd name="T90" fmla="*/ 172 w 246"/>
                <a:gd name="T91" fmla="*/ 450 h 600"/>
                <a:gd name="T92" fmla="*/ 173 w 246"/>
                <a:gd name="T93" fmla="*/ 431 h 600"/>
                <a:gd name="T94" fmla="*/ 185 w 246"/>
                <a:gd name="T95" fmla="*/ 419 h 600"/>
                <a:gd name="T96" fmla="*/ 225 w 246"/>
                <a:gd name="T97" fmla="*/ 410 h 600"/>
                <a:gd name="T98" fmla="*/ 223 w 246"/>
                <a:gd name="T99" fmla="*/ 401 h 600"/>
                <a:gd name="T100" fmla="*/ 216 w 246"/>
                <a:gd name="T101" fmla="*/ 379 h 600"/>
                <a:gd name="T102" fmla="*/ 212 w 246"/>
                <a:gd name="T103" fmla="*/ 356 h 600"/>
                <a:gd name="T104" fmla="*/ 214 w 246"/>
                <a:gd name="T105" fmla="*/ 340 h 600"/>
                <a:gd name="T106" fmla="*/ 194 w 246"/>
                <a:gd name="T107" fmla="*/ 323 h 600"/>
                <a:gd name="T108" fmla="*/ 193 w 246"/>
                <a:gd name="T109" fmla="*/ 302 h 600"/>
                <a:gd name="T110" fmla="*/ 225 w 246"/>
                <a:gd name="T111" fmla="*/ 273 h 600"/>
                <a:gd name="T112" fmla="*/ 246 w 246"/>
                <a:gd name="T113" fmla="*/ 2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 h="600">
                  <a:moveTo>
                    <a:pt x="242" y="245"/>
                  </a:moveTo>
                  <a:lnTo>
                    <a:pt x="242" y="245"/>
                  </a:lnTo>
                  <a:lnTo>
                    <a:pt x="240" y="244"/>
                  </a:lnTo>
                  <a:lnTo>
                    <a:pt x="238" y="242"/>
                  </a:lnTo>
                  <a:lnTo>
                    <a:pt x="236" y="239"/>
                  </a:lnTo>
                  <a:lnTo>
                    <a:pt x="235" y="235"/>
                  </a:lnTo>
                  <a:lnTo>
                    <a:pt x="235" y="231"/>
                  </a:lnTo>
                  <a:lnTo>
                    <a:pt x="235" y="227"/>
                  </a:lnTo>
                  <a:lnTo>
                    <a:pt x="238" y="216"/>
                  </a:lnTo>
                  <a:lnTo>
                    <a:pt x="240" y="210"/>
                  </a:lnTo>
                  <a:lnTo>
                    <a:pt x="240" y="206"/>
                  </a:lnTo>
                  <a:lnTo>
                    <a:pt x="238" y="202"/>
                  </a:lnTo>
                  <a:lnTo>
                    <a:pt x="235" y="196"/>
                  </a:lnTo>
                  <a:lnTo>
                    <a:pt x="229" y="189"/>
                  </a:lnTo>
                  <a:lnTo>
                    <a:pt x="223" y="183"/>
                  </a:lnTo>
                  <a:lnTo>
                    <a:pt x="213" y="171"/>
                  </a:lnTo>
                  <a:lnTo>
                    <a:pt x="211" y="166"/>
                  </a:lnTo>
                  <a:lnTo>
                    <a:pt x="209" y="160"/>
                  </a:lnTo>
                  <a:lnTo>
                    <a:pt x="206" y="138"/>
                  </a:lnTo>
                  <a:lnTo>
                    <a:pt x="204" y="132"/>
                  </a:lnTo>
                  <a:lnTo>
                    <a:pt x="201" y="128"/>
                  </a:lnTo>
                  <a:lnTo>
                    <a:pt x="198" y="125"/>
                  </a:lnTo>
                  <a:lnTo>
                    <a:pt x="195" y="123"/>
                  </a:lnTo>
                  <a:lnTo>
                    <a:pt x="169" y="113"/>
                  </a:lnTo>
                  <a:lnTo>
                    <a:pt x="165" y="111"/>
                  </a:lnTo>
                  <a:lnTo>
                    <a:pt x="162" y="109"/>
                  </a:lnTo>
                  <a:lnTo>
                    <a:pt x="161" y="105"/>
                  </a:lnTo>
                  <a:lnTo>
                    <a:pt x="161" y="100"/>
                  </a:lnTo>
                  <a:lnTo>
                    <a:pt x="163" y="92"/>
                  </a:lnTo>
                  <a:lnTo>
                    <a:pt x="166" y="88"/>
                  </a:lnTo>
                  <a:lnTo>
                    <a:pt x="170" y="86"/>
                  </a:lnTo>
                  <a:lnTo>
                    <a:pt x="183" y="77"/>
                  </a:lnTo>
                  <a:lnTo>
                    <a:pt x="185" y="73"/>
                  </a:lnTo>
                  <a:lnTo>
                    <a:pt x="186" y="70"/>
                  </a:lnTo>
                  <a:lnTo>
                    <a:pt x="185" y="63"/>
                  </a:lnTo>
                  <a:lnTo>
                    <a:pt x="180" y="48"/>
                  </a:lnTo>
                  <a:lnTo>
                    <a:pt x="179" y="43"/>
                  </a:lnTo>
                  <a:lnTo>
                    <a:pt x="178" y="35"/>
                  </a:lnTo>
                  <a:lnTo>
                    <a:pt x="180" y="10"/>
                  </a:lnTo>
                  <a:lnTo>
                    <a:pt x="178" y="1"/>
                  </a:lnTo>
                  <a:lnTo>
                    <a:pt x="178" y="0"/>
                  </a:lnTo>
                  <a:lnTo>
                    <a:pt x="172" y="4"/>
                  </a:lnTo>
                  <a:lnTo>
                    <a:pt x="169" y="6"/>
                  </a:lnTo>
                  <a:lnTo>
                    <a:pt x="168" y="10"/>
                  </a:lnTo>
                  <a:lnTo>
                    <a:pt x="166" y="19"/>
                  </a:lnTo>
                  <a:lnTo>
                    <a:pt x="164" y="22"/>
                  </a:lnTo>
                  <a:lnTo>
                    <a:pt x="161" y="25"/>
                  </a:lnTo>
                  <a:lnTo>
                    <a:pt x="160" y="29"/>
                  </a:lnTo>
                  <a:lnTo>
                    <a:pt x="158" y="41"/>
                  </a:lnTo>
                  <a:lnTo>
                    <a:pt x="155" y="49"/>
                  </a:lnTo>
                  <a:lnTo>
                    <a:pt x="153" y="58"/>
                  </a:lnTo>
                  <a:lnTo>
                    <a:pt x="151" y="61"/>
                  </a:lnTo>
                  <a:lnTo>
                    <a:pt x="148" y="64"/>
                  </a:lnTo>
                  <a:lnTo>
                    <a:pt x="144" y="65"/>
                  </a:lnTo>
                  <a:lnTo>
                    <a:pt x="141" y="66"/>
                  </a:lnTo>
                  <a:lnTo>
                    <a:pt x="139" y="68"/>
                  </a:lnTo>
                  <a:lnTo>
                    <a:pt x="138" y="71"/>
                  </a:lnTo>
                  <a:lnTo>
                    <a:pt x="136" y="74"/>
                  </a:lnTo>
                  <a:lnTo>
                    <a:pt x="131" y="78"/>
                  </a:lnTo>
                  <a:lnTo>
                    <a:pt x="126" y="84"/>
                  </a:lnTo>
                  <a:lnTo>
                    <a:pt x="123" y="90"/>
                  </a:lnTo>
                  <a:lnTo>
                    <a:pt x="122" y="99"/>
                  </a:lnTo>
                  <a:lnTo>
                    <a:pt x="126" y="109"/>
                  </a:lnTo>
                  <a:lnTo>
                    <a:pt x="127" y="113"/>
                  </a:lnTo>
                  <a:lnTo>
                    <a:pt x="126" y="116"/>
                  </a:lnTo>
                  <a:lnTo>
                    <a:pt x="121" y="120"/>
                  </a:lnTo>
                  <a:lnTo>
                    <a:pt x="119" y="121"/>
                  </a:lnTo>
                  <a:lnTo>
                    <a:pt x="118" y="124"/>
                  </a:lnTo>
                  <a:lnTo>
                    <a:pt x="118" y="125"/>
                  </a:lnTo>
                  <a:lnTo>
                    <a:pt x="119" y="127"/>
                  </a:lnTo>
                  <a:lnTo>
                    <a:pt x="120" y="145"/>
                  </a:lnTo>
                  <a:lnTo>
                    <a:pt x="122" y="147"/>
                  </a:lnTo>
                  <a:lnTo>
                    <a:pt x="127" y="162"/>
                  </a:lnTo>
                  <a:lnTo>
                    <a:pt x="126" y="166"/>
                  </a:lnTo>
                  <a:lnTo>
                    <a:pt x="122" y="174"/>
                  </a:lnTo>
                  <a:lnTo>
                    <a:pt x="121" y="179"/>
                  </a:lnTo>
                  <a:lnTo>
                    <a:pt x="121" y="189"/>
                  </a:lnTo>
                  <a:lnTo>
                    <a:pt x="126" y="208"/>
                  </a:lnTo>
                  <a:lnTo>
                    <a:pt x="127" y="211"/>
                  </a:lnTo>
                  <a:lnTo>
                    <a:pt x="131" y="215"/>
                  </a:lnTo>
                  <a:lnTo>
                    <a:pt x="133" y="217"/>
                  </a:lnTo>
                  <a:lnTo>
                    <a:pt x="134" y="218"/>
                  </a:lnTo>
                  <a:lnTo>
                    <a:pt x="134" y="219"/>
                  </a:lnTo>
                  <a:lnTo>
                    <a:pt x="134" y="222"/>
                  </a:lnTo>
                  <a:lnTo>
                    <a:pt x="132" y="241"/>
                  </a:lnTo>
                  <a:lnTo>
                    <a:pt x="130" y="247"/>
                  </a:lnTo>
                  <a:lnTo>
                    <a:pt x="128" y="249"/>
                  </a:lnTo>
                  <a:lnTo>
                    <a:pt x="124" y="248"/>
                  </a:lnTo>
                  <a:lnTo>
                    <a:pt x="121" y="247"/>
                  </a:lnTo>
                  <a:lnTo>
                    <a:pt x="117" y="246"/>
                  </a:lnTo>
                  <a:lnTo>
                    <a:pt x="112" y="247"/>
                  </a:lnTo>
                  <a:lnTo>
                    <a:pt x="105" y="252"/>
                  </a:lnTo>
                  <a:lnTo>
                    <a:pt x="101" y="258"/>
                  </a:lnTo>
                  <a:lnTo>
                    <a:pt x="94" y="282"/>
                  </a:lnTo>
                  <a:lnTo>
                    <a:pt x="91" y="288"/>
                  </a:lnTo>
                  <a:lnTo>
                    <a:pt x="83" y="300"/>
                  </a:lnTo>
                  <a:lnTo>
                    <a:pt x="85" y="303"/>
                  </a:lnTo>
                  <a:lnTo>
                    <a:pt x="84" y="306"/>
                  </a:lnTo>
                  <a:lnTo>
                    <a:pt x="82" y="309"/>
                  </a:lnTo>
                  <a:lnTo>
                    <a:pt x="82" y="311"/>
                  </a:lnTo>
                  <a:lnTo>
                    <a:pt x="82" y="333"/>
                  </a:lnTo>
                  <a:lnTo>
                    <a:pt x="84" y="338"/>
                  </a:lnTo>
                  <a:lnTo>
                    <a:pt x="85" y="352"/>
                  </a:lnTo>
                  <a:lnTo>
                    <a:pt x="83" y="355"/>
                  </a:lnTo>
                  <a:lnTo>
                    <a:pt x="72" y="364"/>
                  </a:lnTo>
                  <a:lnTo>
                    <a:pt x="68" y="366"/>
                  </a:lnTo>
                  <a:lnTo>
                    <a:pt x="64" y="368"/>
                  </a:lnTo>
                  <a:lnTo>
                    <a:pt x="61" y="372"/>
                  </a:lnTo>
                  <a:lnTo>
                    <a:pt x="58" y="380"/>
                  </a:lnTo>
                  <a:lnTo>
                    <a:pt x="57" y="382"/>
                  </a:lnTo>
                  <a:lnTo>
                    <a:pt x="55" y="384"/>
                  </a:lnTo>
                  <a:lnTo>
                    <a:pt x="50" y="386"/>
                  </a:lnTo>
                  <a:lnTo>
                    <a:pt x="44" y="391"/>
                  </a:lnTo>
                  <a:lnTo>
                    <a:pt x="35" y="397"/>
                  </a:lnTo>
                  <a:lnTo>
                    <a:pt x="30" y="399"/>
                  </a:lnTo>
                  <a:lnTo>
                    <a:pt x="25" y="399"/>
                  </a:lnTo>
                  <a:lnTo>
                    <a:pt x="22" y="396"/>
                  </a:lnTo>
                  <a:lnTo>
                    <a:pt x="19" y="393"/>
                  </a:lnTo>
                  <a:lnTo>
                    <a:pt x="15" y="391"/>
                  </a:lnTo>
                  <a:lnTo>
                    <a:pt x="11" y="393"/>
                  </a:lnTo>
                  <a:lnTo>
                    <a:pt x="8" y="398"/>
                  </a:lnTo>
                  <a:lnTo>
                    <a:pt x="6" y="403"/>
                  </a:lnTo>
                  <a:lnTo>
                    <a:pt x="5" y="407"/>
                  </a:lnTo>
                  <a:lnTo>
                    <a:pt x="5" y="416"/>
                  </a:lnTo>
                  <a:lnTo>
                    <a:pt x="4" y="419"/>
                  </a:lnTo>
                  <a:lnTo>
                    <a:pt x="1" y="423"/>
                  </a:lnTo>
                  <a:lnTo>
                    <a:pt x="0" y="425"/>
                  </a:lnTo>
                  <a:lnTo>
                    <a:pt x="1" y="430"/>
                  </a:lnTo>
                  <a:lnTo>
                    <a:pt x="3" y="439"/>
                  </a:lnTo>
                  <a:lnTo>
                    <a:pt x="3" y="444"/>
                  </a:lnTo>
                  <a:lnTo>
                    <a:pt x="12" y="440"/>
                  </a:lnTo>
                  <a:lnTo>
                    <a:pt x="17" y="440"/>
                  </a:lnTo>
                  <a:lnTo>
                    <a:pt x="23" y="441"/>
                  </a:lnTo>
                  <a:lnTo>
                    <a:pt x="25" y="443"/>
                  </a:lnTo>
                  <a:lnTo>
                    <a:pt x="27" y="444"/>
                  </a:lnTo>
                  <a:lnTo>
                    <a:pt x="28" y="446"/>
                  </a:lnTo>
                  <a:lnTo>
                    <a:pt x="29" y="449"/>
                  </a:lnTo>
                  <a:lnTo>
                    <a:pt x="28" y="455"/>
                  </a:lnTo>
                  <a:lnTo>
                    <a:pt x="28" y="458"/>
                  </a:lnTo>
                  <a:lnTo>
                    <a:pt x="24" y="462"/>
                  </a:lnTo>
                  <a:lnTo>
                    <a:pt x="22" y="468"/>
                  </a:lnTo>
                  <a:lnTo>
                    <a:pt x="21" y="486"/>
                  </a:lnTo>
                  <a:lnTo>
                    <a:pt x="20" y="489"/>
                  </a:lnTo>
                  <a:lnTo>
                    <a:pt x="17" y="491"/>
                  </a:lnTo>
                  <a:lnTo>
                    <a:pt x="14" y="490"/>
                  </a:lnTo>
                  <a:lnTo>
                    <a:pt x="9" y="488"/>
                  </a:lnTo>
                  <a:lnTo>
                    <a:pt x="8" y="488"/>
                  </a:lnTo>
                  <a:lnTo>
                    <a:pt x="6" y="488"/>
                  </a:lnTo>
                  <a:lnTo>
                    <a:pt x="2" y="493"/>
                  </a:lnTo>
                  <a:lnTo>
                    <a:pt x="2" y="494"/>
                  </a:lnTo>
                  <a:lnTo>
                    <a:pt x="2" y="497"/>
                  </a:lnTo>
                  <a:lnTo>
                    <a:pt x="4" y="501"/>
                  </a:lnTo>
                  <a:lnTo>
                    <a:pt x="5" y="503"/>
                  </a:lnTo>
                  <a:lnTo>
                    <a:pt x="6" y="506"/>
                  </a:lnTo>
                  <a:lnTo>
                    <a:pt x="8" y="508"/>
                  </a:lnTo>
                  <a:lnTo>
                    <a:pt x="10" y="509"/>
                  </a:lnTo>
                  <a:lnTo>
                    <a:pt x="12" y="510"/>
                  </a:lnTo>
                  <a:lnTo>
                    <a:pt x="13" y="512"/>
                  </a:lnTo>
                  <a:lnTo>
                    <a:pt x="15" y="517"/>
                  </a:lnTo>
                  <a:lnTo>
                    <a:pt x="17" y="531"/>
                  </a:lnTo>
                  <a:lnTo>
                    <a:pt x="21" y="539"/>
                  </a:lnTo>
                  <a:lnTo>
                    <a:pt x="21" y="543"/>
                  </a:lnTo>
                  <a:lnTo>
                    <a:pt x="19" y="546"/>
                  </a:lnTo>
                  <a:lnTo>
                    <a:pt x="18" y="551"/>
                  </a:lnTo>
                  <a:lnTo>
                    <a:pt x="19" y="555"/>
                  </a:lnTo>
                  <a:lnTo>
                    <a:pt x="20" y="560"/>
                  </a:lnTo>
                  <a:lnTo>
                    <a:pt x="23" y="564"/>
                  </a:lnTo>
                  <a:lnTo>
                    <a:pt x="27" y="571"/>
                  </a:lnTo>
                  <a:lnTo>
                    <a:pt x="35" y="594"/>
                  </a:lnTo>
                  <a:lnTo>
                    <a:pt x="37" y="598"/>
                  </a:lnTo>
                  <a:lnTo>
                    <a:pt x="40" y="600"/>
                  </a:lnTo>
                  <a:lnTo>
                    <a:pt x="42" y="599"/>
                  </a:lnTo>
                  <a:lnTo>
                    <a:pt x="45" y="594"/>
                  </a:lnTo>
                  <a:lnTo>
                    <a:pt x="47" y="593"/>
                  </a:lnTo>
                  <a:lnTo>
                    <a:pt x="49" y="593"/>
                  </a:lnTo>
                  <a:lnTo>
                    <a:pt x="52" y="596"/>
                  </a:lnTo>
                  <a:lnTo>
                    <a:pt x="55" y="597"/>
                  </a:lnTo>
                  <a:lnTo>
                    <a:pt x="53" y="589"/>
                  </a:lnTo>
                  <a:lnTo>
                    <a:pt x="60" y="586"/>
                  </a:lnTo>
                  <a:lnTo>
                    <a:pt x="75" y="585"/>
                  </a:lnTo>
                  <a:lnTo>
                    <a:pt x="79" y="584"/>
                  </a:lnTo>
                  <a:lnTo>
                    <a:pt x="85" y="580"/>
                  </a:lnTo>
                  <a:lnTo>
                    <a:pt x="88" y="579"/>
                  </a:lnTo>
                  <a:lnTo>
                    <a:pt x="92" y="580"/>
                  </a:lnTo>
                  <a:lnTo>
                    <a:pt x="96" y="581"/>
                  </a:lnTo>
                  <a:lnTo>
                    <a:pt x="100" y="582"/>
                  </a:lnTo>
                  <a:lnTo>
                    <a:pt x="104" y="581"/>
                  </a:lnTo>
                  <a:lnTo>
                    <a:pt x="108" y="579"/>
                  </a:lnTo>
                  <a:lnTo>
                    <a:pt x="116" y="572"/>
                  </a:lnTo>
                  <a:lnTo>
                    <a:pt x="118" y="569"/>
                  </a:lnTo>
                  <a:lnTo>
                    <a:pt x="119" y="568"/>
                  </a:lnTo>
                  <a:lnTo>
                    <a:pt x="122" y="568"/>
                  </a:lnTo>
                  <a:lnTo>
                    <a:pt x="130" y="569"/>
                  </a:lnTo>
                  <a:lnTo>
                    <a:pt x="136" y="571"/>
                  </a:lnTo>
                  <a:lnTo>
                    <a:pt x="142" y="575"/>
                  </a:lnTo>
                  <a:lnTo>
                    <a:pt x="149" y="578"/>
                  </a:lnTo>
                  <a:lnTo>
                    <a:pt x="154" y="578"/>
                  </a:lnTo>
                  <a:lnTo>
                    <a:pt x="156" y="579"/>
                  </a:lnTo>
                  <a:lnTo>
                    <a:pt x="161" y="580"/>
                  </a:lnTo>
                  <a:lnTo>
                    <a:pt x="162" y="581"/>
                  </a:lnTo>
                  <a:lnTo>
                    <a:pt x="162" y="581"/>
                  </a:lnTo>
                  <a:lnTo>
                    <a:pt x="160" y="568"/>
                  </a:lnTo>
                  <a:lnTo>
                    <a:pt x="156" y="555"/>
                  </a:lnTo>
                  <a:lnTo>
                    <a:pt x="155" y="552"/>
                  </a:lnTo>
                  <a:lnTo>
                    <a:pt x="154" y="544"/>
                  </a:lnTo>
                  <a:lnTo>
                    <a:pt x="153" y="536"/>
                  </a:lnTo>
                  <a:lnTo>
                    <a:pt x="153" y="535"/>
                  </a:lnTo>
                  <a:lnTo>
                    <a:pt x="151" y="533"/>
                  </a:lnTo>
                  <a:lnTo>
                    <a:pt x="146" y="526"/>
                  </a:lnTo>
                  <a:lnTo>
                    <a:pt x="145" y="524"/>
                  </a:lnTo>
                  <a:lnTo>
                    <a:pt x="144" y="521"/>
                  </a:lnTo>
                  <a:lnTo>
                    <a:pt x="145" y="519"/>
                  </a:lnTo>
                  <a:lnTo>
                    <a:pt x="146" y="517"/>
                  </a:lnTo>
                  <a:lnTo>
                    <a:pt x="148" y="515"/>
                  </a:lnTo>
                  <a:lnTo>
                    <a:pt x="150" y="515"/>
                  </a:lnTo>
                  <a:lnTo>
                    <a:pt x="152" y="515"/>
                  </a:lnTo>
                  <a:lnTo>
                    <a:pt x="156" y="516"/>
                  </a:lnTo>
                  <a:lnTo>
                    <a:pt x="158" y="517"/>
                  </a:lnTo>
                  <a:lnTo>
                    <a:pt x="161" y="516"/>
                  </a:lnTo>
                  <a:lnTo>
                    <a:pt x="165" y="514"/>
                  </a:lnTo>
                  <a:lnTo>
                    <a:pt x="173" y="509"/>
                  </a:lnTo>
                  <a:lnTo>
                    <a:pt x="177" y="506"/>
                  </a:lnTo>
                  <a:lnTo>
                    <a:pt x="182" y="504"/>
                  </a:lnTo>
                  <a:lnTo>
                    <a:pt x="192" y="502"/>
                  </a:lnTo>
                  <a:lnTo>
                    <a:pt x="194" y="501"/>
                  </a:lnTo>
                  <a:lnTo>
                    <a:pt x="195" y="499"/>
                  </a:lnTo>
                  <a:lnTo>
                    <a:pt x="193" y="496"/>
                  </a:lnTo>
                  <a:lnTo>
                    <a:pt x="187" y="487"/>
                  </a:lnTo>
                  <a:lnTo>
                    <a:pt x="173" y="454"/>
                  </a:lnTo>
                  <a:lnTo>
                    <a:pt x="172" y="450"/>
                  </a:lnTo>
                  <a:lnTo>
                    <a:pt x="172" y="446"/>
                  </a:lnTo>
                  <a:lnTo>
                    <a:pt x="172" y="441"/>
                  </a:lnTo>
                  <a:lnTo>
                    <a:pt x="173" y="437"/>
                  </a:lnTo>
                  <a:lnTo>
                    <a:pt x="173" y="434"/>
                  </a:lnTo>
                  <a:lnTo>
                    <a:pt x="173" y="431"/>
                  </a:lnTo>
                  <a:lnTo>
                    <a:pt x="167" y="422"/>
                  </a:lnTo>
                  <a:lnTo>
                    <a:pt x="171" y="420"/>
                  </a:lnTo>
                  <a:lnTo>
                    <a:pt x="177" y="419"/>
                  </a:lnTo>
                  <a:lnTo>
                    <a:pt x="181" y="419"/>
                  </a:lnTo>
                  <a:lnTo>
                    <a:pt x="185" y="419"/>
                  </a:lnTo>
                  <a:lnTo>
                    <a:pt x="194" y="421"/>
                  </a:lnTo>
                  <a:lnTo>
                    <a:pt x="199" y="421"/>
                  </a:lnTo>
                  <a:lnTo>
                    <a:pt x="214" y="417"/>
                  </a:lnTo>
                  <a:lnTo>
                    <a:pt x="222" y="413"/>
                  </a:lnTo>
                  <a:lnTo>
                    <a:pt x="225" y="410"/>
                  </a:lnTo>
                  <a:lnTo>
                    <a:pt x="227" y="408"/>
                  </a:lnTo>
                  <a:lnTo>
                    <a:pt x="227" y="406"/>
                  </a:lnTo>
                  <a:lnTo>
                    <a:pt x="226" y="404"/>
                  </a:lnTo>
                  <a:lnTo>
                    <a:pt x="225" y="403"/>
                  </a:lnTo>
                  <a:lnTo>
                    <a:pt x="223" y="401"/>
                  </a:lnTo>
                  <a:lnTo>
                    <a:pt x="222" y="399"/>
                  </a:lnTo>
                  <a:lnTo>
                    <a:pt x="223" y="396"/>
                  </a:lnTo>
                  <a:lnTo>
                    <a:pt x="224" y="392"/>
                  </a:lnTo>
                  <a:lnTo>
                    <a:pt x="224" y="390"/>
                  </a:lnTo>
                  <a:lnTo>
                    <a:pt x="216" y="379"/>
                  </a:lnTo>
                  <a:lnTo>
                    <a:pt x="215" y="371"/>
                  </a:lnTo>
                  <a:lnTo>
                    <a:pt x="216" y="365"/>
                  </a:lnTo>
                  <a:lnTo>
                    <a:pt x="215" y="362"/>
                  </a:lnTo>
                  <a:lnTo>
                    <a:pt x="214" y="359"/>
                  </a:lnTo>
                  <a:lnTo>
                    <a:pt x="212" y="356"/>
                  </a:lnTo>
                  <a:lnTo>
                    <a:pt x="211" y="354"/>
                  </a:lnTo>
                  <a:lnTo>
                    <a:pt x="211" y="351"/>
                  </a:lnTo>
                  <a:lnTo>
                    <a:pt x="214" y="346"/>
                  </a:lnTo>
                  <a:lnTo>
                    <a:pt x="215" y="342"/>
                  </a:lnTo>
                  <a:lnTo>
                    <a:pt x="214" y="340"/>
                  </a:lnTo>
                  <a:lnTo>
                    <a:pt x="212" y="337"/>
                  </a:lnTo>
                  <a:lnTo>
                    <a:pt x="209" y="333"/>
                  </a:lnTo>
                  <a:lnTo>
                    <a:pt x="202" y="326"/>
                  </a:lnTo>
                  <a:lnTo>
                    <a:pt x="199" y="325"/>
                  </a:lnTo>
                  <a:lnTo>
                    <a:pt x="194" y="323"/>
                  </a:lnTo>
                  <a:lnTo>
                    <a:pt x="192" y="321"/>
                  </a:lnTo>
                  <a:lnTo>
                    <a:pt x="191" y="320"/>
                  </a:lnTo>
                  <a:lnTo>
                    <a:pt x="191" y="317"/>
                  </a:lnTo>
                  <a:lnTo>
                    <a:pt x="192" y="313"/>
                  </a:lnTo>
                  <a:lnTo>
                    <a:pt x="193" y="302"/>
                  </a:lnTo>
                  <a:lnTo>
                    <a:pt x="193" y="298"/>
                  </a:lnTo>
                  <a:lnTo>
                    <a:pt x="196" y="294"/>
                  </a:lnTo>
                  <a:lnTo>
                    <a:pt x="220" y="273"/>
                  </a:lnTo>
                  <a:lnTo>
                    <a:pt x="222" y="272"/>
                  </a:lnTo>
                  <a:lnTo>
                    <a:pt x="225" y="273"/>
                  </a:lnTo>
                  <a:lnTo>
                    <a:pt x="227" y="272"/>
                  </a:lnTo>
                  <a:lnTo>
                    <a:pt x="230" y="271"/>
                  </a:lnTo>
                  <a:lnTo>
                    <a:pt x="233" y="269"/>
                  </a:lnTo>
                  <a:lnTo>
                    <a:pt x="235" y="266"/>
                  </a:lnTo>
                  <a:lnTo>
                    <a:pt x="246" y="246"/>
                  </a:lnTo>
                  <a:lnTo>
                    <a:pt x="242" y="24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dirty="0">
                <a:solidFill>
                  <a:srgbClr val="000000"/>
                </a:solidFill>
                <a:latin typeface="Calibri"/>
              </a:endParaRPr>
            </a:p>
          </p:txBody>
        </p:sp>
        <p:sp>
          <p:nvSpPr>
            <p:cNvPr id="22" name="Freeform 10">
              <a:extLst>
                <a:ext uri="{FF2B5EF4-FFF2-40B4-BE49-F238E27FC236}">
                  <a16:creationId xmlns:a16="http://schemas.microsoft.com/office/drawing/2014/main" xmlns="" id="{308C0B26-E752-4269-A419-6EED60996BC0}"/>
                </a:ext>
              </a:extLst>
            </p:cNvPr>
            <p:cNvSpPr>
              <a:spLocks/>
            </p:cNvSpPr>
            <p:nvPr/>
          </p:nvSpPr>
          <p:spPr bwMode="auto">
            <a:xfrm>
              <a:off x="3929" y="1944"/>
              <a:ext cx="184" cy="531"/>
            </a:xfrm>
            <a:custGeom>
              <a:avLst/>
              <a:gdLst>
                <a:gd name="T0" fmla="*/ 236 w 246"/>
                <a:gd name="T1" fmla="*/ 239 h 600"/>
                <a:gd name="T2" fmla="*/ 240 w 246"/>
                <a:gd name="T3" fmla="*/ 210 h 600"/>
                <a:gd name="T4" fmla="*/ 223 w 246"/>
                <a:gd name="T5" fmla="*/ 183 h 600"/>
                <a:gd name="T6" fmla="*/ 204 w 246"/>
                <a:gd name="T7" fmla="*/ 132 h 600"/>
                <a:gd name="T8" fmla="*/ 165 w 246"/>
                <a:gd name="T9" fmla="*/ 111 h 600"/>
                <a:gd name="T10" fmla="*/ 166 w 246"/>
                <a:gd name="T11" fmla="*/ 88 h 600"/>
                <a:gd name="T12" fmla="*/ 185 w 246"/>
                <a:gd name="T13" fmla="*/ 63 h 600"/>
                <a:gd name="T14" fmla="*/ 178 w 246"/>
                <a:gd name="T15" fmla="*/ 1 h 600"/>
                <a:gd name="T16" fmla="*/ 166 w 246"/>
                <a:gd name="T17" fmla="*/ 19 h 600"/>
                <a:gd name="T18" fmla="*/ 155 w 246"/>
                <a:gd name="T19" fmla="*/ 49 h 600"/>
                <a:gd name="T20" fmla="*/ 141 w 246"/>
                <a:gd name="T21" fmla="*/ 66 h 600"/>
                <a:gd name="T22" fmla="*/ 126 w 246"/>
                <a:gd name="T23" fmla="*/ 84 h 600"/>
                <a:gd name="T24" fmla="*/ 126 w 246"/>
                <a:gd name="T25" fmla="*/ 116 h 600"/>
                <a:gd name="T26" fmla="*/ 119 w 246"/>
                <a:gd name="T27" fmla="*/ 127 h 600"/>
                <a:gd name="T28" fmla="*/ 122 w 246"/>
                <a:gd name="T29" fmla="*/ 174 h 600"/>
                <a:gd name="T30" fmla="*/ 131 w 246"/>
                <a:gd name="T31" fmla="*/ 215 h 600"/>
                <a:gd name="T32" fmla="*/ 132 w 246"/>
                <a:gd name="T33" fmla="*/ 241 h 600"/>
                <a:gd name="T34" fmla="*/ 117 w 246"/>
                <a:gd name="T35" fmla="*/ 246 h 600"/>
                <a:gd name="T36" fmla="*/ 91 w 246"/>
                <a:gd name="T37" fmla="*/ 288 h 600"/>
                <a:gd name="T38" fmla="*/ 82 w 246"/>
                <a:gd name="T39" fmla="*/ 311 h 600"/>
                <a:gd name="T40" fmla="*/ 72 w 246"/>
                <a:gd name="T41" fmla="*/ 364 h 600"/>
                <a:gd name="T42" fmla="*/ 57 w 246"/>
                <a:gd name="T43" fmla="*/ 382 h 600"/>
                <a:gd name="T44" fmla="*/ 30 w 246"/>
                <a:gd name="T45" fmla="*/ 399 h 600"/>
                <a:gd name="T46" fmla="*/ 11 w 246"/>
                <a:gd name="T47" fmla="*/ 393 h 600"/>
                <a:gd name="T48" fmla="*/ 4 w 246"/>
                <a:gd name="T49" fmla="*/ 419 h 600"/>
                <a:gd name="T50" fmla="*/ 3 w 246"/>
                <a:gd name="T51" fmla="*/ 444 h 600"/>
                <a:gd name="T52" fmla="*/ 27 w 246"/>
                <a:gd name="T53" fmla="*/ 444 h 600"/>
                <a:gd name="T54" fmla="*/ 24 w 246"/>
                <a:gd name="T55" fmla="*/ 462 h 600"/>
                <a:gd name="T56" fmla="*/ 14 w 246"/>
                <a:gd name="T57" fmla="*/ 490 h 600"/>
                <a:gd name="T58" fmla="*/ 2 w 246"/>
                <a:gd name="T59" fmla="*/ 494 h 600"/>
                <a:gd name="T60" fmla="*/ 8 w 246"/>
                <a:gd name="T61" fmla="*/ 508 h 600"/>
                <a:gd name="T62" fmla="*/ 17 w 246"/>
                <a:gd name="T63" fmla="*/ 531 h 600"/>
                <a:gd name="T64" fmla="*/ 19 w 246"/>
                <a:gd name="T65" fmla="*/ 555 h 600"/>
                <a:gd name="T66" fmla="*/ 37 w 246"/>
                <a:gd name="T67" fmla="*/ 598 h 600"/>
                <a:gd name="T68" fmla="*/ 49 w 246"/>
                <a:gd name="T69" fmla="*/ 593 h 600"/>
                <a:gd name="T70" fmla="*/ 75 w 246"/>
                <a:gd name="T71" fmla="*/ 585 h 600"/>
                <a:gd name="T72" fmla="*/ 96 w 246"/>
                <a:gd name="T73" fmla="*/ 581 h 600"/>
                <a:gd name="T74" fmla="*/ 118 w 246"/>
                <a:gd name="T75" fmla="*/ 569 h 600"/>
                <a:gd name="T76" fmla="*/ 142 w 246"/>
                <a:gd name="T77" fmla="*/ 575 h 600"/>
                <a:gd name="T78" fmla="*/ 162 w 246"/>
                <a:gd name="T79" fmla="*/ 581 h 600"/>
                <a:gd name="T80" fmla="*/ 154 w 246"/>
                <a:gd name="T81" fmla="*/ 544 h 600"/>
                <a:gd name="T82" fmla="*/ 145 w 246"/>
                <a:gd name="T83" fmla="*/ 524 h 600"/>
                <a:gd name="T84" fmla="*/ 150 w 246"/>
                <a:gd name="T85" fmla="*/ 515 h 600"/>
                <a:gd name="T86" fmla="*/ 165 w 246"/>
                <a:gd name="T87" fmla="*/ 514 h 600"/>
                <a:gd name="T88" fmla="*/ 194 w 246"/>
                <a:gd name="T89" fmla="*/ 501 h 600"/>
                <a:gd name="T90" fmla="*/ 172 w 246"/>
                <a:gd name="T91" fmla="*/ 450 h 600"/>
                <a:gd name="T92" fmla="*/ 173 w 246"/>
                <a:gd name="T93" fmla="*/ 431 h 600"/>
                <a:gd name="T94" fmla="*/ 185 w 246"/>
                <a:gd name="T95" fmla="*/ 419 h 600"/>
                <a:gd name="T96" fmla="*/ 225 w 246"/>
                <a:gd name="T97" fmla="*/ 410 h 600"/>
                <a:gd name="T98" fmla="*/ 223 w 246"/>
                <a:gd name="T99" fmla="*/ 401 h 600"/>
                <a:gd name="T100" fmla="*/ 216 w 246"/>
                <a:gd name="T101" fmla="*/ 379 h 600"/>
                <a:gd name="T102" fmla="*/ 212 w 246"/>
                <a:gd name="T103" fmla="*/ 356 h 600"/>
                <a:gd name="T104" fmla="*/ 214 w 246"/>
                <a:gd name="T105" fmla="*/ 340 h 600"/>
                <a:gd name="T106" fmla="*/ 194 w 246"/>
                <a:gd name="T107" fmla="*/ 323 h 600"/>
                <a:gd name="T108" fmla="*/ 193 w 246"/>
                <a:gd name="T109" fmla="*/ 302 h 600"/>
                <a:gd name="T110" fmla="*/ 225 w 246"/>
                <a:gd name="T111" fmla="*/ 273 h 600"/>
                <a:gd name="T112" fmla="*/ 246 w 246"/>
                <a:gd name="T113" fmla="*/ 2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 h="600">
                  <a:moveTo>
                    <a:pt x="242" y="245"/>
                  </a:moveTo>
                  <a:lnTo>
                    <a:pt x="242" y="245"/>
                  </a:lnTo>
                  <a:lnTo>
                    <a:pt x="240" y="244"/>
                  </a:lnTo>
                  <a:lnTo>
                    <a:pt x="238" y="242"/>
                  </a:lnTo>
                  <a:lnTo>
                    <a:pt x="236" y="239"/>
                  </a:lnTo>
                  <a:lnTo>
                    <a:pt x="235" y="235"/>
                  </a:lnTo>
                  <a:lnTo>
                    <a:pt x="235" y="231"/>
                  </a:lnTo>
                  <a:lnTo>
                    <a:pt x="235" y="227"/>
                  </a:lnTo>
                  <a:lnTo>
                    <a:pt x="238" y="216"/>
                  </a:lnTo>
                  <a:lnTo>
                    <a:pt x="240" y="210"/>
                  </a:lnTo>
                  <a:lnTo>
                    <a:pt x="240" y="206"/>
                  </a:lnTo>
                  <a:lnTo>
                    <a:pt x="238" y="202"/>
                  </a:lnTo>
                  <a:lnTo>
                    <a:pt x="235" y="196"/>
                  </a:lnTo>
                  <a:lnTo>
                    <a:pt x="229" y="189"/>
                  </a:lnTo>
                  <a:lnTo>
                    <a:pt x="223" y="183"/>
                  </a:lnTo>
                  <a:lnTo>
                    <a:pt x="213" y="171"/>
                  </a:lnTo>
                  <a:lnTo>
                    <a:pt x="211" y="166"/>
                  </a:lnTo>
                  <a:lnTo>
                    <a:pt x="209" y="160"/>
                  </a:lnTo>
                  <a:lnTo>
                    <a:pt x="206" y="138"/>
                  </a:lnTo>
                  <a:lnTo>
                    <a:pt x="204" y="132"/>
                  </a:lnTo>
                  <a:lnTo>
                    <a:pt x="201" y="128"/>
                  </a:lnTo>
                  <a:lnTo>
                    <a:pt x="198" y="125"/>
                  </a:lnTo>
                  <a:lnTo>
                    <a:pt x="195" y="123"/>
                  </a:lnTo>
                  <a:lnTo>
                    <a:pt x="169" y="113"/>
                  </a:lnTo>
                  <a:lnTo>
                    <a:pt x="165" y="111"/>
                  </a:lnTo>
                  <a:lnTo>
                    <a:pt x="162" y="109"/>
                  </a:lnTo>
                  <a:lnTo>
                    <a:pt x="161" y="105"/>
                  </a:lnTo>
                  <a:lnTo>
                    <a:pt x="161" y="100"/>
                  </a:lnTo>
                  <a:lnTo>
                    <a:pt x="163" y="92"/>
                  </a:lnTo>
                  <a:lnTo>
                    <a:pt x="166" y="88"/>
                  </a:lnTo>
                  <a:lnTo>
                    <a:pt x="170" y="86"/>
                  </a:lnTo>
                  <a:lnTo>
                    <a:pt x="183" y="77"/>
                  </a:lnTo>
                  <a:lnTo>
                    <a:pt x="185" y="73"/>
                  </a:lnTo>
                  <a:lnTo>
                    <a:pt x="186" y="70"/>
                  </a:lnTo>
                  <a:lnTo>
                    <a:pt x="185" y="63"/>
                  </a:lnTo>
                  <a:lnTo>
                    <a:pt x="180" y="48"/>
                  </a:lnTo>
                  <a:lnTo>
                    <a:pt x="179" y="43"/>
                  </a:lnTo>
                  <a:lnTo>
                    <a:pt x="178" y="35"/>
                  </a:lnTo>
                  <a:lnTo>
                    <a:pt x="180" y="10"/>
                  </a:lnTo>
                  <a:lnTo>
                    <a:pt x="178" y="1"/>
                  </a:lnTo>
                  <a:lnTo>
                    <a:pt x="178" y="0"/>
                  </a:lnTo>
                  <a:lnTo>
                    <a:pt x="172" y="4"/>
                  </a:lnTo>
                  <a:lnTo>
                    <a:pt x="169" y="6"/>
                  </a:lnTo>
                  <a:lnTo>
                    <a:pt x="168" y="10"/>
                  </a:lnTo>
                  <a:lnTo>
                    <a:pt x="166" y="19"/>
                  </a:lnTo>
                  <a:lnTo>
                    <a:pt x="164" y="22"/>
                  </a:lnTo>
                  <a:lnTo>
                    <a:pt x="161" y="25"/>
                  </a:lnTo>
                  <a:lnTo>
                    <a:pt x="160" y="29"/>
                  </a:lnTo>
                  <a:lnTo>
                    <a:pt x="158" y="41"/>
                  </a:lnTo>
                  <a:lnTo>
                    <a:pt x="155" y="49"/>
                  </a:lnTo>
                  <a:lnTo>
                    <a:pt x="153" y="58"/>
                  </a:lnTo>
                  <a:lnTo>
                    <a:pt x="151" y="61"/>
                  </a:lnTo>
                  <a:lnTo>
                    <a:pt x="148" y="64"/>
                  </a:lnTo>
                  <a:lnTo>
                    <a:pt x="144" y="65"/>
                  </a:lnTo>
                  <a:lnTo>
                    <a:pt x="141" y="66"/>
                  </a:lnTo>
                  <a:lnTo>
                    <a:pt x="139" y="68"/>
                  </a:lnTo>
                  <a:lnTo>
                    <a:pt x="138" y="71"/>
                  </a:lnTo>
                  <a:lnTo>
                    <a:pt x="136" y="74"/>
                  </a:lnTo>
                  <a:lnTo>
                    <a:pt x="131" y="78"/>
                  </a:lnTo>
                  <a:lnTo>
                    <a:pt x="126" y="84"/>
                  </a:lnTo>
                  <a:lnTo>
                    <a:pt x="123" y="90"/>
                  </a:lnTo>
                  <a:lnTo>
                    <a:pt x="122" y="99"/>
                  </a:lnTo>
                  <a:lnTo>
                    <a:pt x="126" y="109"/>
                  </a:lnTo>
                  <a:lnTo>
                    <a:pt x="127" y="113"/>
                  </a:lnTo>
                  <a:lnTo>
                    <a:pt x="126" y="116"/>
                  </a:lnTo>
                  <a:lnTo>
                    <a:pt x="121" y="120"/>
                  </a:lnTo>
                  <a:lnTo>
                    <a:pt x="119" y="121"/>
                  </a:lnTo>
                  <a:lnTo>
                    <a:pt x="118" y="124"/>
                  </a:lnTo>
                  <a:lnTo>
                    <a:pt x="118" y="125"/>
                  </a:lnTo>
                  <a:lnTo>
                    <a:pt x="119" y="127"/>
                  </a:lnTo>
                  <a:lnTo>
                    <a:pt x="120" y="145"/>
                  </a:lnTo>
                  <a:lnTo>
                    <a:pt x="122" y="147"/>
                  </a:lnTo>
                  <a:lnTo>
                    <a:pt x="127" y="162"/>
                  </a:lnTo>
                  <a:lnTo>
                    <a:pt x="126" y="166"/>
                  </a:lnTo>
                  <a:lnTo>
                    <a:pt x="122" y="174"/>
                  </a:lnTo>
                  <a:lnTo>
                    <a:pt x="121" y="179"/>
                  </a:lnTo>
                  <a:lnTo>
                    <a:pt x="121" y="189"/>
                  </a:lnTo>
                  <a:lnTo>
                    <a:pt x="126" y="208"/>
                  </a:lnTo>
                  <a:lnTo>
                    <a:pt x="127" y="211"/>
                  </a:lnTo>
                  <a:lnTo>
                    <a:pt x="131" y="215"/>
                  </a:lnTo>
                  <a:lnTo>
                    <a:pt x="133" y="217"/>
                  </a:lnTo>
                  <a:lnTo>
                    <a:pt x="134" y="218"/>
                  </a:lnTo>
                  <a:lnTo>
                    <a:pt x="134" y="219"/>
                  </a:lnTo>
                  <a:lnTo>
                    <a:pt x="134" y="222"/>
                  </a:lnTo>
                  <a:lnTo>
                    <a:pt x="132" y="241"/>
                  </a:lnTo>
                  <a:lnTo>
                    <a:pt x="130" y="247"/>
                  </a:lnTo>
                  <a:lnTo>
                    <a:pt x="128" y="249"/>
                  </a:lnTo>
                  <a:lnTo>
                    <a:pt x="124" y="248"/>
                  </a:lnTo>
                  <a:lnTo>
                    <a:pt x="121" y="247"/>
                  </a:lnTo>
                  <a:lnTo>
                    <a:pt x="117" y="246"/>
                  </a:lnTo>
                  <a:lnTo>
                    <a:pt x="112" y="247"/>
                  </a:lnTo>
                  <a:lnTo>
                    <a:pt x="105" y="252"/>
                  </a:lnTo>
                  <a:lnTo>
                    <a:pt x="101" y="258"/>
                  </a:lnTo>
                  <a:lnTo>
                    <a:pt x="94" y="282"/>
                  </a:lnTo>
                  <a:lnTo>
                    <a:pt x="91" y="288"/>
                  </a:lnTo>
                  <a:lnTo>
                    <a:pt x="83" y="300"/>
                  </a:lnTo>
                  <a:lnTo>
                    <a:pt x="85" y="303"/>
                  </a:lnTo>
                  <a:lnTo>
                    <a:pt x="84" y="306"/>
                  </a:lnTo>
                  <a:lnTo>
                    <a:pt x="82" y="309"/>
                  </a:lnTo>
                  <a:lnTo>
                    <a:pt x="82" y="311"/>
                  </a:lnTo>
                  <a:lnTo>
                    <a:pt x="82" y="333"/>
                  </a:lnTo>
                  <a:lnTo>
                    <a:pt x="84" y="338"/>
                  </a:lnTo>
                  <a:lnTo>
                    <a:pt x="85" y="352"/>
                  </a:lnTo>
                  <a:lnTo>
                    <a:pt x="83" y="355"/>
                  </a:lnTo>
                  <a:lnTo>
                    <a:pt x="72" y="364"/>
                  </a:lnTo>
                  <a:lnTo>
                    <a:pt x="68" y="366"/>
                  </a:lnTo>
                  <a:lnTo>
                    <a:pt x="64" y="368"/>
                  </a:lnTo>
                  <a:lnTo>
                    <a:pt x="61" y="372"/>
                  </a:lnTo>
                  <a:lnTo>
                    <a:pt x="58" y="380"/>
                  </a:lnTo>
                  <a:lnTo>
                    <a:pt x="57" y="382"/>
                  </a:lnTo>
                  <a:lnTo>
                    <a:pt x="55" y="384"/>
                  </a:lnTo>
                  <a:lnTo>
                    <a:pt x="50" y="386"/>
                  </a:lnTo>
                  <a:lnTo>
                    <a:pt x="44" y="391"/>
                  </a:lnTo>
                  <a:lnTo>
                    <a:pt x="35" y="397"/>
                  </a:lnTo>
                  <a:lnTo>
                    <a:pt x="30" y="399"/>
                  </a:lnTo>
                  <a:lnTo>
                    <a:pt x="25" y="399"/>
                  </a:lnTo>
                  <a:lnTo>
                    <a:pt x="22" y="396"/>
                  </a:lnTo>
                  <a:lnTo>
                    <a:pt x="19" y="393"/>
                  </a:lnTo>
                  <a:lnTo>
                    <a:pt x="15" y="391"/>
                  </a:lnTo>
                  <a:lnTo>
                    <a:pt x="11" y="393"/>
                  </a:lnTo>
                  <a:lnTo>
                    <a:pt x="8" y="398"/>
                  </a:lnTo>
                  <a:lnTo>
                    <a:pt x="6" y="403"/>
                  </a:lnTo>
                  <a:lnTo>
                    <a:pt x="5" y="407"/>
                  </a:lnTo>
                  <a:lnTo>
                    <a:pt x="5" y="416"/>
                  </a:lnTo>
                  <a:lnTo>
                    <a:pt x="4" y="419"/>
                  </a:lnTo>
                  <a:lnTo>
                    <a:pt x="1" y="423"/>
                  </a:lnTo>
                  <a:lnTo>
                    <a:pt x="0" y="425"/>
                  </a:lnTo>
                  <a:lnTo>
                    <a:pt x="1" y="430"/>
                  </a:lnTo>
                  <a:lnTo>
                    <a:pt x="3" y="439"/>
                  </a:lnTo>
                  <a:lnTo>
                    <a:pt x="3" y="444"/>
                  </a:lnTo>
                  <a:lnTo>
                    <a:pt x="12" y="440"/>
                  </a:lnTo>
                  <a:lnTo>
                    <a:pt x="17" y="440"/>
                  </a:lnTo>
                  <a:lnTo>
                    <a:pt x="23" y="441"/>
                  </a:lnTo>
                  <a:lnTo>
                    <a:pt x="25" y="443"/>
                  </a:lnTo>
                  <a:lnTo>
                    <a:pt x="27" y="444"/>
                  </a:lnTo>
                  <a:lnTo>
                    <a:pt x="28" y="446"/>
                  </a:lnTo>
                  <a:lnTo>
                    <a:pt x="29" y="449"/>
                  </a:lnTo>
                  <a:lnTo>
                    <a:pt x="28" y="455"/>
                  </a:lnTo>
                  <a:lnTo>
                    <a:pt x="28" y="458"/>
                  </a:lnTo>
                  <a:lnTo>
                    <a:pt x="24" y="462"/>
                  </a:lnTo>
                  <a:lnTo>
                    <a:pt x="22" y="468"/>
                  </a:lnTo>
                  <a:lnTo>
                    <a:pt x="21" y="486"/>
                  </a:lnTo>
                  <a:lnTo>
                    <a:pt x="20" y="489"/>
                  </a:lnTo>
                  <a:lnTo>
                    <a:pt x="17" y="491"/>
                  </a:lnTo>
                  <a:lnTo>
                    <a:pt x="14" y="490"/>
                  </a:lnTo>
                  <a:lnTo>
                    <a:pt x="9" y="488"/>
                  </a:lnTo>
                  <a:lnTo>
                    <a:pt x="8" y="488"/>
                  </a:lnTo>
                  <a:lnTo>
                    <a:pt x="6" y="488"/>
                  </a:lnTo>
                  <a:lnTo>
                    <a:pt x="2" y="493"/>
                  </a:lnTo>
                  <a:lnTo>
                    <a:pt x="2" y="494"/>
                  </a:lnTo>
                  <a:lnTo>
                    <a:pt x="2" y="497"/>
                  </a:lnTo>
                  <a:lnTo>
                    <a:pt x="4" y="501"/>
                  </a:lnTo>
                  <a:lnTo>
                    <a:pt x="5" y="503"/>
                  </a:lnTo>
                  <a:lnTo>
                    <a:pt x="6" y="506"/>
                  </a:lnTo>
                  <a:lnTo>
                    <a:pt x="8" y="508"/>
                  </a:lnTo>
                  <a:lnTo>
                    <a:pt x="10" y="509"/>
                  </a:lnTo>
                  <a:lnTo>
                    <a:pt x="12" y="510"/>
                  </a:lnTo>
                  <a:lnTo>
                    <a:pt x="13" y="512"/>
                  </a:lnTo>
                  <a:lnTo>
                    <a:pt x="15" y="517"/>
                  </a:lnTo>
                  <a:lnTo>
                    <a:pt x="17" y="531"/>
                  </a:lnTo>
                  <a:lnTo>
                    <a:pt x="21" y="539"/>
                  </a:lnTo>
                  <a:lnTo>
                    <a:pt x="21" y="543"/>
                  </a:lnTo>
                  <a:lnTo>
                    <a:pt x="19" y="546"/>
                  </a:lnTo>
                  <a:lnTo>
                    <a:pt x="18" y="551"/>
                  </a:lnTo>
                  <a:lnTo>
                    <a:pt x="19" y="555"/>
                  </a:lnTo>
                  <a:lnTo>
                    <a:pt x="20" y="560"/>
                  </a:lnTo>
                  <a:lnTo>
                    <a:pt x="23" y="564"/>
                  </a:lnTo>
                  <a:lnTo>
                    <a:pt x="27" y="571"/>
                  </a:lnTo>
                  <a:lnTo>
                    <a:pt x="35" y="594"/>
                  </a:lnTo>
                  <a:lnTo>
                    <a:pt x="37" y="598"/>
                  </a:lnTo>
                  <a:lnTo>
                    <a:pt x="40" y="600"/>
                  </a:lnTo>
                  <a:lnTo>
                    <a:pt x="42" y="599"/>
                  </a:lnTo>
                  <a:lnTo>
                    <a:pt x="45" y="594"/>
                  </a:lnTo>
                  <a:lnTo>
                    <a:pt x="47" y="593"/>
                  </a:lnTo>
                  <a:lnTo>
                    <a:pt x="49" y="593"/>
                  </a:lnTo>
                  <a:lnTo>
                    <a:pt x="52" y="596"/>
                  </a:lnTo>
                  <a:lnTo>
                    <a:pt x="55" y="597"/>
                  </a:lnTo>
                  <a:lnTo>
                    <a:pt x="53" y="589"/>
                  </a:lnTo>
                  <a:lnTo>
                    <a:pt x="60" y="586"/>
                  </a:lnTo>
                  <a:lnTo>
                    <a:pt x="75" y="585"/>
                  </a:lnTo>
                  <a:lnTo>
                    <a:pt x="79" y="584"/>
                  </a:lnTo>
                  <a:lnTo>
                    <a:pt x="85" y="580"/>
                  </a:lnTo>
                  <a:lnTo>
                    <a:pt x="88" y="579"/>
                  </a:lnTo>
                  <a:lnTo>
                    <a:pt x="92" y="580"/>
                  </a:lnTo>
                  <a:lnTo>
                    <a:pt x="96" y="581"/>
                  </a:lnTo>
                  <a:lnTo>
                    <a:pt x="100" y="582"/>
                  </a:lnTo>
                  <a:lnTo>
                    <a:pt x="104" y="581"/>
                  </a:lnTo>
                  <a:lnTo>
                    <a:pt x="108" y="579"/>
                  </a:lnTo>
                  <a:lnTo>
                    <a:pt x="116" y="572"/>
                  </a:lnTo>
                  <a:lnTo>
                    <a:pt x="118" y="569"/>
                  </a:lnTo>
                  <a:lnTo>
                    <a:pt x="119" y="568"/>
                  </a:lnTo>
                  <a:lnTo>
                    <a:pt x="122" y="568"/>
                  </a:lnTo>
                  <a:lnTo>
                    <a:pt x="130" y="569"/>
                  </a:lnTo>
                  <a:lnTo>
                    <a:pt x="136" y="571"/>
                  </a:lnTo>
                  <a:lnTo>
                    <a:pt x="142" y="575"/>
                  </a:lnTo>
                  <a:lnTo>
                    <a:pt x="149" y="578"/>
                  </a:lnTo>
                  <a:lnTo>
                    <a:pt x="154" y="578"/>
                  </a:lnTo>
                  <a:lnTo>
                    <a:pt x="156" y="579"/>
                  </a:lnTo>
                  <a:lnTo>
                    <a:pt x="161" y="580"/>
                  </a:lnTo>
                  <a:lnTo>
                    <a:pt x="162" y="581"/>
                  </a:lnTo>
                  <a:lnTo>
                    <a:pt x="162" y="581"/>
                  </a:lnTo>
                  <a:lnTo>
                    <a:pt x="160" y="568"/>
                  </a:lnTo>
                  <a:lnTo>
                    <a:pt x="156" y="555"/>
                  </a:lnTo>
                  <a:lnTo>
                    <a:pt x="155" y="552"/>
                  </a:lnTo>
                  <a:lnTo>
                    <a:pt x="154" y="544"/>
                  </a:lnTo>
                  <a:lnTo>
                    <a:pt x="153" y="536"/>
                  </a:lnTo>
                  <a:lnTo>
                    <a:pt x="153" y="535"/>
                  </a:lnTo>
                  <a:lnTo>
                    <a:pt x="151" y="533"/>
                  </a:lnTo>
                  <a:lnTo>
                    <a:pt x="146" y="526"/>
                  </a:lnTo>
                  <a:lnTo>
                    <a:pt x="145" y="524"/>
                  </a:lnTo>
                  <a:lnTo>
                    <a:pt x="144" y="521"/>
                  </a:lnTo>
                  <a:lnTo>
                    <a:pt x="145" y="519"/>
                  </a:lnTo>
                  <a:lnTo>
                    <a:pt x="146" y="517"/>
                  </a:lnTo>
                  <a:lnTo>
                    <a:pt x="148" y="515"/>
                  </a:lnTo>
                  <a:lnTo>
                    <a:pt x="150" y="515"/>
                  </a:lnTo>
                  <a:lnTo>
                    <a:pt x="152" y="515"/>
                  </a:lnTo>
                  <a:lnTo>
                    <a:pt x="156" y="516"/>
                  </a:lnTo>
                  <a:lnTo>
                    <a:pt x="158" y="517"/>
                  </a:lnTo>
                  <a:lnTo>
                    <a:pt x="161" y="516"/>
                  </a:lnTo>
                  <a:lnTo>
                    <a:pt x="165" y="514"/>
                  </a:lnTo>
                  <a:lnTo>
                    <a:pt x="173" y="509"/>
                  </a:lnTo>
                  <a:lnTo>
                    <a:pt x="177" y="506"/>
                  </a:lnTo>
                  <a:lnTo>
                    <a:pt x="182" y="504"/>
                  </a:lnTo>
                  <a:lnTo>
                    <a:pt x="192" y="502"/>
                  </a:lnTo>
                  <a:lnTo>
                    <a:pt x="194" y="501"/>
                  </a:lnTo>
                  <a:lnTo>
                    <a:pt x="195" y="499"/>
                  </a:lnTo>
                  <a:lnTo>
                    <a:pt x="193" y="496"/>
                  </a:lnTo>
                  <a:lnTo>
                    <a:pt x="187" y="487"/>
                  </a:lnTo>
                  <a:lnTo>
                    <a:pt x="173" y="454"/>
                  </a:lnTo>
                  <a:lnTo>
                    <a:pt x="172" y="450"/>
                  </a:lnTo>
                  <a:lnTo>
                    <a:pt x="172" y="446"/>
                  </a:lnTo>
                  <a:lnTo>
                    <a:pt x="172" y="441"/>
                  </a:lnTo>
                  <a:lnTo>
                    <a:pt x="173" y="437"/>
                  </a:lnTo>
                  <a:lnTo>
                    <a:pt x="173" y="434"/>
                  </a:lnTo>
                  <a:lnTo>
                    <a:pt x="173" y="431"/>
                  </a:lnTo>
                  <a:lnTo>
                    <a:pt x="167" y="422"/>
                  </a:lnTo>
                  <a:lnTo>
                    <a:pt x="171" y="420"/>
                  </a:lnTo>
                  <a:lnTo>
                    <a:pt x="177" y="419"/>
                  </a:lnTo>
                  <a:lnTo>
                    <a:pt x="181" y="419"/>
                  </a:lnTo>
                  <a:lnTo>
                    <a:pt x="185" y="419"/>
                  </a:lnTo>
                  <a:lnTo>
                    <a:pt x="194" y="421"/>
                  </a:lnTo>
                  <a:lnTo>
                    <a:pt x="199" y="421"/>
                  </a:lnTo>
                  <a:lnTo>
                    <a:pt x="214" y="417"/>
                  </a:lnTo>
                  <a:lnTo>
                    <a:pt x="222" y="413"/>
                  </a:lnTo>
                  <a:lnTo>
                    <a:pt x="225" y="410"/>
                  </a:lnTo>
                  <a:lnTo>
                    <a:pt x="227" y="408"/>
                  </a:lnTo>
                  <a:lnTo>
                    <a:pt x="227" y="406"/>
                  </a:lnTo>
                  <a:lnTo>
                    <a:pt x="226" y="404"/>
                  </a:lnTo>
                  <a:lnTo>
                    <a:pt x="225" y="403"/>
                  </a:lnTo>
                  <a:lnTo>
                    <a:pt x="223" y="401"/>
                  </a:lnTo>
                  <a:lnTo>
                    <a:pt x="222" y="399"/>
                  </a:lnTo>
                  <a:lnTo>
                    <a:pt x="223" y="396"/>
                  </a:lnTo>
                  <a:lnTo>
                    <a:pt x="224" y="392"/>
                  </a:lnTo>
                  <a:lnTo>
                    <a:pt x="224" y="390"/>
                  </a:lnTo>
                  <a:lnTo>
                    <a:pt x="216" y="379"/>
                  </a:lnTo>
                  <a:lnTo>
                    <a:pt x="215" y="371"/>
                  </a:lnTo>
                  <a:lnTo>
                    <a:pt x="216" y="365"/>
                  </a:lnTo>
                  <a:lnTo>
                    <a:pt x="215" y="362"/>
                  </a:lnTo>
                  <a:lnTo>
                    <a:pt x="214" y="359"/>
                  </a:lnTo>
                  <a:lnTo>
                    <a:pt x="212" y="356"/>
                  </a:lnTo>
                  <a:lnTo>
                    <a:pt x="211" y="354"/>
                  </a:lnTo>
                  <a:lnTo>
                    <a:pt x="211" y="351"/>
                  </a:lnTo>
                  <a:lnTo>
                    <a:pt x="214" y="346"/>
                  </a:lnTo>
                  <a:lnTo>
                    <a:pt x="215" y="342"/>
                  </a:lnTo>
                  <a:lnTo>
                    <a:pt x="214" y="340"/>
                  </a:lnTo>
                  <a:lnTo>
                    <a:pt x="212" y="337"/>
                  </a:lnTo>
                  <a:lnTo>
                    <a:pt x="209" y="333"/>
                  </a:lnTo>
                  <a:lnTo>
                    <a:pt x="202" y="326"/>
                  </a:lnTo>
                  <a:lnTo>
                    <a:pt x="199" y="325"/>
                  </a:lnTo>
                  <a:lnTo>
                    <a:pt x="194" y="323"/>
                  </a:lnTo>
                  <a:lnTo>
                    <a:pt x="192" y="321"/>
                  </a:lnTo>
                  <a:lnTo>
                    <a:pt x="191" y="320"/>
                  </a:lnTo>
                  <a:lnTo>
                    <a:pt x="191" y="317"/>
                  </a:lnTo>
                  <a:lnTo>
                    <a:pt x="192" y="313"/>
                  </a:lnTo>
                  <a:lnTo>
                    <a:pt x="193" y="302"/>
                  </a:lnTo>
                  <a:lnTo>
                    <a:pt x="193" y="298"/>
                  </a:lnTo>
                  <a:lnTo>
                    <a:pt x="196" y="294"/>
                  </a:lnTo>
                  <a:lnTo>
                    <a:pt x="220" y="273"/>
                  </a:lnTo>
                  <a:lnTo>
                    <a:pt x="222" y="272"/>
                  </a:lnTo>
                  <a:lnTo>
                    <a:pt x="225" y="273"/>
                  </a:lnTo>
                  <a:lnTo>
                    <a:pt x="227" y="272"/>
                  </a:lnTo>
                  <a:lnTo>
                    <a:pt x="230" y="271"/>
                  </a:lnTo>
                  <a:lnTo>
                    <a:pt x="233" y="269"/>
                  </a:lnTo>
                  <a:lnTo>
                    <a:pt x="235" y="266"/>
                  </a:lnTo>
                  <a:lnTo>
                    <a:pt x="246" y="246"/>
                  </a:lnTo>
                  <a:lnTo>
                    <a:pt x="242" y="245"/>
                  </a:lnTo>
                  <a:lnTo>
                    <a:pt x="242" y="24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3" name="Freeform 11">
              <a:extLst>
                <a:ext uri="{FF2B5EF4-FFF2-40B4-BE49-F238E27FC236}">
                  <a16:creationId xmlns:a16="http://schemas.microsoft.com/office/drawing/2014/main" xmlns="" id="{89213732-95CA-4D2E-B5B0-CE14A5CD7A2D}"/>
                </a:ext>
              </a:extLst>
            </p:cNvPr>
            <p:cNvSpPr>
              <a:spLocks noEditPoints="1"/>
            </p:cNvSpPr>
            <p:nvPr/>
          </p:nvSpPr>
          <p:spPr bwMode="auto">
            <a:xfrm>
              <a:off x="5671" y="1574"/>
              <a:ext cx="987" cy="1042"/>
            </a:xfrm>
            <a:custGeom>
              <a:avLst/>
              <a:gdLst>
                <a:gd name="T0" fmla="*/ 918 w 1314"/>
                <a:gd name="T1" fmla="*/ 1155 h 1176"/>
                <a:gd name="T2" fmla="*/ 1015 w 1314"/>
                <a:gd name="T3" fmla="*/ 1066 h 1176"/>
                <a:gd name="T4" fmla="*/ 383 w 1314"/>
                <a:gd name="T5" fmla="*/ 503 h 1176"/>
                <a:gd name="T6" fmla="*/ 316 w 1314"/>
                <a:gd name="T7" fmla="*/ 488 h 1176"/>
                <a:gd name="T8" fmla="*/ 274 w 1314"/>
                <a:gd name="T9" fmla="*/ 671 h 1176"/>
                <a:gd name="T10" fmla="*/ 349 w 1314"/>
                <a:gd name="T11" fmla="*/ 409 h 1176"/>
                <a:gd name="T12" fmla="*/ 294 w 1314"/>
                <a:gd name="T13" fmla="*/ 411 h 1176"/>
                <a:gd name="T14" fmla="*/ 323 w 1314"/>
                <a:gd name="T15" fmla="*/ 427 h 1176"/>
                <a:gd name="T16" fmla="*/ 1074 w 1314"/>
                <a:gd name="T17" fmla="*/ 1110 h 1176"/>
                <a:gd name="T18" fmla="*/ 974 w 1314"/>
                <a:gd name="T19" fmla="*/ 714 h 1176"/>
                <a:gd name="T20" fmla="*/ 1103 w 1314"/>
                <a:gd name="T21" fmla="*/ 940 h 1176"/>
                <a:gd name="T22" fmla="*/ 1146 w 1314"/>
                <a:gd name="T23" fmla="*/ 834 h 1176"/>
                <a:gd name="T24" fmla="*/ 1072 w 1314"/>
                <a:gd name="T25" fmla="*/ 729 h 1176"/>
                <a:gd name="T26" fmla="*/ 1098 w 1314"/>
                <a:gd name="T27" fmla="*/ 530 h 1176"/>
                <a:gd name="T28" fmla="*/ 1000 w 1314"/>
                <a:gd name="T29" fmla="*/ 397 h 1176"/>
                <a:gd name="T30" fmla="*/ 823 w 1314"/>
                <a:gd name="T31" fmla="*/ 344 h 1176"/>
                <a:gd name="T32" fmla="*/ 492 w 1314"/>
                <a:gd name="T33" fmla="*/ 406 h 1176"/>
                <a:gd name="T34" fmla="*/ 388 w 1314"/>
                <a:gd name="T35" fmla="*/ 508 h 1176"/>
                <a:gd name="T36" fmla="*/ 464 w 1314"/>
                <a:gd name="T37" fmla="*/ 547 h 1176"/>
                <a:gd name="T38" fmla="*/ 554 w 1314"/>
                <a:gd name="T39" fmla="*/ 567 h 1176"/>
                <a:gd name="T40" fmla="*/ 599 w 1314"/>
                <a:gd name="T41" fmla="*/ 603 h 1176"/>
                <a:gd name="T42" fmla="*/ 647 w 1314"/>
                <a:gd name="T43" fmla="*/ 712 h 1176"/>
                <a:gd name="T44" fmla="*/ 881 w 1314"/>
                <a:gd name="T45" fmla="*/ 717 h 1176"/>
                <a:gd name="T46" fmla="*/ 999 w 1314"/>
                <a:gd name="T47" fmla="*/ 704 h 1176"/>
                <a:gd name="T48" fmla="*/ 1014 w 1314"/>
                <a:gd name="T49" fmla="*/ 729 h 1176"/>
                <a:gd name="T50" fmla="*/ 979 w 1314"/>
                <a:gd name="T51" fmla="*/ 770 h 1176"/>
                <a:gd name="T52" fmla="*/ 957 w 1314"/>
                <a:gd name="T53" fmla="*/ 791 h 1176"/>
                <a:gd name="T54" fmla="*/ 904 w 1314"/>
                <a:gd name="T55" fmla="*/ 807 h 1176"/>
                <a:gd name="T56" fmla="*/ 763 w 1314"/>
                <a:gd name="T57" fmla="*/ 845 h 1176"/>
                <a:gd name="T58" fmla="*/ 631 w 1314"/>
                <a:gd name="T59" fmla="*/ 829 h 1176"/>
                <a:gd name="T60" fmla="*/ 611 w 1314"/>
                <a:gd name="T61" fmla="*/ 881 h 1176"/>
                <a:gd name="T62" fmla="*/ 727 w 1314"/>
                <a:gd name="T63" fmla="*/ 931 h 1176"/>
                <a:gd name="T64" fmla="*/ 796 w 1314"/>
                <a:gd name="T65" fmla="*/ 1016 h 1176"/>
                <a:gd name="T66" fmla="*/ 796 w 1314"/>
                <a:gd name="T67" fmla="*/ 1130 h 1176"/>
                <a:gd name="T68" fmla="*/ 930 w 1314"/>
                <a:gd name="T69" fmla="*/ 986 h 1176"/>
                <a:gd name="T70" fmla="*/ 1015 w 1314"/>
                <a:gd name="T71" fmla="*/ 909 h 1176"/>
                <a:gd name="T72" fmla="*/ 971 w 1314"/>
                <a:gd name="T73" fmla="*/ 1029 h 1176"/>
                <a:gd name="T74" fmla="*/ 1056 w 1314"/>
                <a:gd name="T75" fmla="*/ 1072 h 1176"/>
                <a:gd name="T76" fmla="*/ 1110 w 1314"/>
                <a:gd name="T77" fmla="*/ 1106 h 1176"/>
                <a:gd name="T78" fmla="*/ 1234 w 1314"/>
                <a:gd name="T79" fmla="*/ 1094 h 1176"/>
                <a:gd name="T80" fmla="*/ 1181 w 1314"/>
                <a:gd name="T81" fmla="*/ 1140 h 1176"/>
                <a:gd name="T82" fmla="*/ 895 w 1314"/>
                <a:gd name="T83" fmla="*/ 780 h 1176"/>
                <a:gd name="T84" fmla="*/ 393 w 1314"/>
                <a:gd name="T85" fmla="*/ 464 h 1176"/>
                <a:gd name="T86" fmla="*/ 235 w 1314"/>
                <a:gd name="T87" fmla="*/ 293 h 1176"/>
                <a:gd name="T88" fmla="*/ 289 w 1314"/>
                <a:gd name="T89" fmla="*/ 304 h 1176"/>
                <a:gd name="T90" fmla="*/ 301 w 1314"/>
                <a:gd name="T91" fmla="*/ 269 h 1176"/>
                <a:gd name="T92" fmla="*/ 372 w 1314"/>
                <a:gd name="T93" fmla="*/ 313 h 1176"/>
                <a:gd name="T94" fmla="*/ 442 w 1314"/>
                <a:gd name="T95" fmla="*/ 272 h 1176"/>
                <a:gd name="T96" fmla="*/ 320 w 1314"/>
                <a:gd name="T97" fmla="*/ 242 h 1176"/>
                <a:gd name="T98" fmla="*/ 234 w 1314"/>
                <a:gd name="T99" fmla="*/ 252 h 1176"/>
                <a:gd name="T100" fmla="*/ 246 w 1314"/>
                <a:gd name="T101" fmla="*/ 269 h 1176"/>
                <a:gd name="T102" fmla="*/ 290 w 1314"/>
                <a:gd name="T103" fmla="*/ 326 h 1176"/>
                <a:gd name="T104" fmla="*/ 281 w 1314"/>
                <a:gd name="T105" fmla="*/ 351 h 1176"/>
                <a:gd name="T106" fmla="*/ 435 w 1314"/>
                <a:gd name="T107" fmla="*/ 0 h 1176"/>
                <a:gd name="T108" fmla="*/ 429 w 1314"/>
                <a:gd name="T109" fmla="*/ 8 h 1176"/>
                <a:gd name="T110" fmla="*/ 131 w 1314"/>
                <a:gd name="T111" fmla="*/ 324 h 1176"/>
                <a:gd name="T112" fmla="*/ 206 w 1314"/>
                <a:gd name="T113" fmla="*/ 614 h 1176"/>
                <a:gd name="T114" fmla="*/ 178 w 1314"/>
                <a:gd name="T115" fmla="*/ 683 h 1176"/>
                <a:gd name="T116" fmla="*/ 254 w 1314"/>
                <a:gd name="T117" fmla="*/ 700 h 1176"/>
                <a:gd name="T118" fmla="*/ 104 w 1314"/>
                <a:gd name="T119" fmla="*/ 491 h 1176"/>
                <a:gd name="T120" fmla="*/ 14 w 1314"/>
                <a:gd name="T121" fmla="*/ 491 h 1176"/>
                <a:gd name="T122" fmla="*/ 213 w 1314"/>
                <a:gd name="T123" fmla="*/ 719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4" h="1176">
                  <a:moveTo>
                    <a:pt x="513" y="808"/>
                  </a:moveTo>
                  <a:lnTo>
                    <a:pt x="513" y="808"/>
                  </a:lnTo>
                  <a:lnTo>
                    <a:pt x="507" y="811"/>
                  </a:lnTo>
                  <a:lnTo>
                    <a:pt x="503" y="814"/>
                  </a:lnTo>
                  <a:lnTo>
                    <a:pt x="501" y="815"/>
                  </a:lnTo>
                  <a:lnTo>
                    <a:pt x="503" y="816"/>
                  </a:lnTo>
                  <a:lnTo>
                    <a:pt x="507" y="816"/>
                  </a:lnTo>
                  <a:lnTo>
                    <a:pt x="512" y="813"/>
                  </a:lnTo>
                  <a:lnTo>
                    <a:pt x="517" y="810"/>
                  </a:lnTo>
                  <a:lnTo>
                    <a:pt x="519" y="807"/>
                  </a:lnTo>
                  <a:lnTo>
                    <a:pt x="516" y="807"/>
                  </a:lnTo>
                  <a:lnTo>
                    <a:pt x="513" y="808"/>
                  </a:lnTo>
                  <a:close/>
                  <a:moveTo>
                    <a:pt x="750" y="991"/>
                  </a:moveTo>
                  <a:lnTo>
                    <a:pt x="750" y="991"/>
                  </a:lnTo>
                  <a:lnTo>
                    <a:pt x="745" y="984"/>
                  </a:lnTo>
                  <a:lnTo>
                    <a:pt x="742" y="981"/>
                  </a:lnTo>
                  <a:lnTo>
                    <a:pt x="739" y="980"/>
                  </a:lnTo>
                  <a:lnTo>
                    <a:pt x="737" y="981"/>
                  </a:lnTo>
                  <a:lnTo>
                    <a:pt x="733" y="983"/>
                  </a:lnTo>
                  <a:lnTo>
                    <a:pt x="732" y="984"/>
                  </a:lnTo>
                  <a:lnTo>
                    <a:pt x="736" y="989"/>
                  </a:lnTo>
                  <a:lnTo>
                    <a:pt x="737" y="990"/>
                  </a:lnTo>
                  <a:lnTo>
                    <a:pt x="741" y="990"/>
                  </a:lnTo>
                  <a:lnTo>
                    <a:pt x="742" y="991"/>
                  </a:lnTo>
                  <a:lnTo>
                    <a:pt x="743" y="996"/>
                  </a:lnTo>
                  <a:lnTo>
                    <a:pt x="745" y="1000"/>
                  </a:lnTo>
                  <a:lnTo>
                    <a:pt x="747" y="1003"/>
                  </a:lnTo>
                  <a:lnTo>
                    <a:pt x="750" y="1005"/>
                  </a:lnTo>
                  <a:lnTo>
                    <a:pt x="752" y="1002"/>
                  </a:lnTo>
                  <a:lnTo>
                    <a:pt x="753" y="998"/>
                  </a:lnTo>
                  <a:lnTo>
                    <a:pt x="752" y="994"/>
                  </a:lnTo>
                  <a:lnTo>
                    <a:pt x="750" y="991"/>
                  </a:lnTo>
                  <a:close/>
                  <a:moveTo>
                    <a:pt x="938" y="1161"/>
                  </a:moveTo>
                  <a:lnTo>
                    <a:pt x="938" y="1161"/>
                  </a:lnTo>
                  <a:lnTo>
                    <a:pt x="935" y="1159"/>
                  </a:lnTo>
                  <a:lnTo>
                    <a:pt x="930" y="1157"/>
                  </a:lnTo>
                  <a:lnTo>
                    <a:pt x="924" y="1156"/>
                  </a:lnTo>
                  <a:lnTo>
                    <a:pt x="918" y="1155"/>
                  </a:lnTo>
                  <a:lnTo>
                    <a:pt x="916" y="1155"/>
                  </a:lnTo>
                  <a:lnTo>
                    <a:pt x="914" y="1154"/>
                  </a:lnTo>
                  <a:lnTo>
                    <a:pt x="910" y="1151"/>
                  </a:lnTo>
                  <a:lnTo>
                    <a:pt x="909" y="1150"/>
                  </a:lnTo>
                  <a:lnTo>
                    <a:pt x="908" y="1147"/>
                  </a:lnTo>
                  <a:lnTo>
                    <a:pt x="908" y="1146"/>
                  </a:lnTo>
                  <a:lnTo>
                    <a:pt x="906" y="1146"/>
                  </a:lnTo>
                  <a:lnTo>
                    <a:pt x="905" y="1146"/>
                  </a:lnTo>
                  <a:lnTo>
                    <a:pt x="889" y="1134"/>
                  </a:lnTo>
                  <a:lnTo>
                    <a:pt x="887" y="1134"/>
                  </a:lnTo>
                  <a:lnTo>
                    <a:pt x="886" y="1138"/>
                  </a:lnTo>
                  <a:lnTo>
                    <a:pt x="886" y="1141"/>
                  </a:lnTo>
                  <a:lnTo>
                    <a:pt x="887" y="1144"/>
                  </a:lnTo>
                  <a:lnTo>
                    <a:pt x="888" y="1147"/>
                  </a:lnTo>
                  <a:lnTo>
                    <a:pt x="891" y="1148"/>
                  </a:lnTo>
                  <a:lnTo>
                    <a:pt x="895" y="1149"/>
                  </a:lnTo>
                  <a:lnTo>
                    <a:pt x="897" y="1151"/>
                  </a:lnTo>
                  <a:lnTo>
                    <a:pt x="898" y="1153"/>
                  </a:lnTo>
                  <a:lnTo>
                    <a:pt x="901" y="1155"/>
                  </a:lnTo>
                  <a:lnTo>
                    <a:pt x="903" y="1157"/>
                  </a:lnTo>
                  <a:lnTo>
                    <a:pt x="909" y="1158"/>
                  </a:lnTo>
                  <a:lnTo>
                    <a:pt x="912" y="1160"/>
                  </a:lnTo>
                  <a:lnTo>
                    <a:pt x="915" y="1163"/>
                  </a:lnTo>
                  <a:lnTo>
                    <a:pt x="917" y="1164"/>
                  </a:lnTo>
                  <a:lnTo>
                    <a:pt x="919" y="1164"/>
                  </a:lnTo>
                  <a:lnTo>
                    <a:pt x="923" y="1165"/>
                  </a:lnTo>
                  <a:lnTo>
                    <a:pt x="926" y="1164"/>
                  </a:lnTo>
                  <a:lnTo>
                    <a:pt x="931" y="1163"/>
                  </a:lnTo>
                  <a:lnTo>
                    <a:pt x="933" y="1163"/>
                  </a:lnTo>
                  <a:lnTo>
                    <a:pt x="938" y="1166"/>
                  </a:lnTo>
                  <a:lnTo>
                    <a:pt x="943" y="1172"/>
                  </a:lnTo>
                  <a:lnTo>
                    <a:pt x="949" y="1176"/>
                  </a:lnTo>
                  <a:lnTo>
                    <a:pt x="954" y="1176"/>
                  </a:lnTo>
                  <a:lnTo>
                    <a:pt x="950" y="1175"/>
                  </a:lnTo>
                  <a:lnTo>
                    <a:pt x="938" y="1161"/>
                  </a:lnTo>
                  <a:close/>
                  <a:moveTo>
                    <a:pt x="1019" y="1073"/>
                  </a:moveTo>
                  <a:lnTo>
                    <a:pt x="1019" y="1073"/>
                  </a:lnTo>
                  <a:lnTo>
                    <a:pt x="1015" y="1066"/>
                  </a:lnTo>
                  <a:lnTo>
                    <a:pt x="1012" y="1055"/>
                  </a:lnTo>
                  <a:lnTo>
                    <a:pt x="1010" y="1051"/>
                  </a:lnTo>
                  <a:lnTo>
                    <a:pt x="1008" y="1050"/>
                  </a:lnTo>
                  <a:lnTo>
                    <a:pt x="1007" y="1049"/>
                  </a:lnTo>
                  <a:lnTo>
                    <a:pt x="1006" y="1050"/>
                  </a:lnTo>
                  <a:lnTo>
                    <a:pt x="1006" y="1052"/>
                  </a:lnTo>
                  <a:lnTo>
                    <a:pt x="1009" y="1062"/>
                  </a:lnTo>
                  <a:lnTo>
                    <a:pt x="1010" y="1063"/>
                  </a:lnTo>
                  <a:lnTo>
                    <a:pt x="1011" y="1069"/>
                  </a:lnTo>
                  <a:lnTo>
                    <a:pt x="1014" y="1075"/>
                  </a:lnTo>
                  <a:lnTo>
                    <a:pt x="1016" y="1078"/>
                  </a:lnTo>
                  <a:lnTo>
                    <a:pt x="1018" y="1079"/>
                  </a:lnTo>
                  <a:lnTo>
                    <a:pt x="1019" y="1082"/>
                  </a:lnTo>
                  <a:lnTo>
                    <a:pt x="1020" y="1083"/>
                  </a:lnTo>
                  <a:lnTo>
                    <a:pt x="1020" y="1084"/>
                  </a:lnTo>
                  <a:lnTo>
                    <a:pt x="1021" y="1082"/>
                  </a:lnTo>
                  <a:lnTo>
                    <a:pt x="1022" y="1079"/>
                  </a:lnTo>
                  <a:lnTo>
                    <a:pt x="1020" y="1075"/>
                  </a:lnTo>
                  <a:lnTo>
                    <a:pt x="1019" y="1073"/>
                  </a:lnTo>
                  <a:close/>
                  <a:moveTo>
                    <a:pt x="285" y="726"/>
                  </a:moveTo>
                  <a:lnTo>
                    <a:pt x="285" y="726"/>
                  </a:lnTo>
                  <a:lnTo>
                    <a:pt x="282" y="727"/>
                  </a:lnTo>
                  <a:lnTo>
                    <a:pt x="278" y="727"/>
                  </a:lnTo>
                  <a:lnTo>
                    <a:pt x="279" y="728"/>
                  </a:lnTo>
                  <a:lnTo>
                    <a:pt x="280" y="728"/>
                  </a:lnTo>
                  <a:lnTo>
                    <a:pt x="285" y="728"/>
                  </a:lnTo>
                  <a:lnTo>
                    <a:pt x="287" y="728"/>
                  </a:lnTo>
                  <a:lnTo>
                    <a:pt x="289" y="728"/>
                  </a:lnTo>
                  <a:lnTo>
                    <a:pt x="288" y="727"/>
                  </a:lnTo>
                  <a:lnTo>
                    <a:pt x="285" y="726"/>
                  </a:lnTo>
                  <a:close/>
                  <a:moveTo>
                    <a:pt x="367" y="531"/>
                  </a:moveTo>
                  <a:lnTo>
                    <a:pt x="367" y="531"/>
                  </a:lnTo>
                  <a:lnTo>
                    <a:pt x="371" y="530"/>
                  </a:lnTo>
                  <a:lnTo>
                    <a:pt x="375" y="526"/>
                  </a:lnTo>
                  <a:lnTo>
                    <a:pt x="377" y="522"/>
                  </a:lnTo>
                  <a:lnTo>
                    <a:pt x="377" y="517"/>
                  </a:lnTo>
                  <a:lnTo>
                    <a:pt x="378" y="512"/>
                  </a:lnTo>
                  <a:lnTo>
                    <a:pt x="383" y="503"/>
                  </a:lnTo>
                  <a:lnTo>
                    <a:pt x="391" y="471"/>
                  </a:lnTo>
                  <a:lnTo>
                    <a:pt x="391" y="461"/>
                  </a:lnTo>
                  <a:lnTo>
                    <a:pt x="390" y="458"/>
                  </a:lnTo>
                  <a:lnTo>
                    <a:pt x="388" y="455"/>
                  </a:lnTo>
                  <a:lnTo>
                    <a:pt x="388" y="454"/>
                  </a:lnTo>
                  <a:lnTo>
                    <a:pt x="389" y="451"/>
                  </a:lnTo>
                  <a:lnTo>
                    <a:pt x="392" y="448"/>
                  </a:lnTo>
                  <a:lnTo>
                    <a:pt x="392" y="446"/>
                  </a:lnTo>
                  <a:lnTo>
                    <a:pt x="387" y="439"/>
                  </a:lnTo>
                  <a:lnTo>
                    <a:pt x="385" y="437"/>
                  </a:lnTo>
                  <a:lnTo>
                    <a:pt x="383" y="435"/>
                  </a:lnTo>
                  <a:lnTo>
                    <a:pt x="382" y="435"/>
                  </a:lnTo>
                  <a:lnTo>
                    <a:pt x="381" y="435"/>
                  </a:lnTo>
                  <a:lnTo>
                    <a:pt x="371" y="436"/>
                  </a:lnTo>
                  <a:lnTo>
                    <a:pt x="366" y="437"/>
                  </a:lnTo>
                  <a:lnTo>
                    <a:pt x="363" y="439"/>
                  </a:lnTo>
                  <a:lnTo>
                    <a:pt x="362" y="439"/>
                  </a:lnTo>
                  <a:lnTo>
                    <a:pt x="361" y="437"/>
                  </a:lnTo>
                  <a:lnTo>
                    <a:pt x="359" y="434"/>
                  </a:lnTo>
                  <a:lnTo>
                    <a:pt x="356" y="430"/>
                  </a:lnTo>
                  <a:lnTo>
                    <a:pt x="351" y="430"/>
                  </a:lnTo>
                  <a:lnTo>
                    <a:pt x="346" y="430"/>
                  </a:lnTo>
                  <a:lnTo>
                    <a:pt x="338" y="433"/>
                  </a:lnTo>
                  <a:lnTo>
                    <a:pt x="329" y="438"/>
                  </a:lnTo>
                  <a:lnTo>
                    <a:pt x="305" y="444"/>
                  </a:lnTo>
                  <a:lnTo>
                    <a:pt x="298" y="448"/>
                  </a:lnTo>
                  <a:lnTo>
                    <a:pt x="298" y="451"/>
                  </a:lnTo>
                  <a:lnTo>
                    <a:pt x="306" y="459"/>
                  </a:lnTo>
                  <a:lnTo>
                    <a:pt x="309" y="463"/>
                  </a:lnTo>
                  <a:lnTo>
                    <a:pt x="312" y="469"/>
                  </a:lnTo>
                  <a:lnTo>
                    <a:pt x="311" y="474"/>
                  </a:lnTo>
                  <a:lnTo>
                    <a:pt x="306" y="477"/>
                  </a:lnTo>
                  <a:lnTo>
                    <a:pt x="308" y="480"/>
                  </a:lnTo>
                  <a:lnTo>
                    <a:pt x="310" y="481"/>
                  </a:lnTo>
                  <a:lnTo>
                    <a:pt x="312" y="483"/>
                  </a:lnTo>
                  <a:lnTo>
                    <a:pt x="314" y="485"/>
                  </a:lnTo>
                  <a:lnTo>
                    <a:pt x="315" y="487"/>
                  </a:lnTo>
                  <a:lnTo>
                    <a:pt x="316" y="488"/>
                  </a:lnTo>
                  <a:lnTo>
                    <a:pt x="316" y="490"/>
                  </a:lnTo>
                  <a:lnTo>
                    <a:pt x="317" y="494"/>
                  </a:lnTo>
                  <a:lnTo>
                    <a:pt x="317" y="494"/>
                  </a:lnTo>
                  <a:lnTo>
                    <a:pt x="318" y="494"/>
                  </a:lnTo>
                  <a:lnTo>
                    <a:pt x="319" y="495"/>
                  </a:lnTo>
                  <a:lnTo>
                    <a:pt x="320" y="497"/>
                  </a:lnTo>
                  <a:lnTo>
                    <a:pt x="320" y="498"/>
                  </a:lnTo>
                  <a:lnTo>
                    <a:pt x="320" y="501"/>
                  </a:lnTo>
                  <a:lnTo>
                    <a:pt x="320" y="502"/>
                  </a:lnTo>
                  <a:lnTo>
                    <a:pt x="322" y="506"/>
                  </a:lnTo>
                  <a:lnTo>
                    <a:pt x="324" y="508"/>
                  </a:lnTo>
                  <a:lnTo>
                    <a:pt x="330" y="511"/>
                  </a:lnTo>
                  <a:lnTo>
                    <a:pt x="336" y="515"/>
                  </a:lnTo>
                  <a:lnTo>
                    <a:pt x="337" y="517"/>
                  </a:lnTo>
                  <a:lnTo>
                    <a:pt x="343" y="526"/>
                  </a:lnTo>
                  <a:lnTo>
                    <a:pt x="345" y="527"/>
                  </a:lnTo>
                  <a:lnTo>
                    <a:pt x="349" y="528"/>
                  </a:lnTo>
                  <a:lnTo>
                    <a:pt x="352" y="526"/>
                  </a:lnTo>
                  <a:lnTo>
                    <a:pt x="355" y="524"/>
                  </a:lnTo>
                  <a:lnTo>
                    <a:pt x="358" y="524"/>
                  </a:lnTo>
                  <a:lnTo>
                    <a:pt x="360" y="525"/>
                  </a:lnTo>
                  <a:lnTo>
                    <a:pt x="364" y="530"/>
                  </a:lnTo>
                  <a:lnTo>
                    <a:pt x="367" y="531"/>
                  </a:lnTo>
                  <a:close/>
                  <a:moveTo>
                    <a:pt x="283" y="674"/>
                  </a:moveTo>
                  <a:lnTo>
                    <a:pt x="283" y="674"/>
                  </a:lnTo>
                  <a:lnTo>
                    <a:pt x="284" y="674"/>
                  </a:lnTo>
                  <a:lnTo>
                    <a:pt x="284" y="672"/>
                  </a:lnTo>
                  <a:lnTo>
                    <a:pt x="281" y="672"/>
                  </a:lnTo>
                  <a:lnTo>
                    <a:pt x="278" y="672"/>
                  </a:lnTo>
                  <a:lnTo>
                    <a:pt x="278" y="671"/>
                  </a:lnTo>
                  <a:lnTo>
                    <a:pt x="277" y="671"/>
                  </a:lnTo>
                  <a:lnTo>
                    <a:pt x="277" y="671"/>
                  </a:lnTo>
                  <a:lnTo>
                    <a:pt x="276" y="671"/>
                  </a:lnTo>
                  <a:lnTo>
                    <a:pt x="275" y="671"/>
                  </a:lnTo>
                  <a:lnTo>
                    <a:pt x="275" y="672"/>
                  </a:lnTo>
                  <a:lnTo>
                    <a:pt x="274" y="671"/>
                  </a:lnTo>
                  <a:lnTo>
                    <a:pt x="274" y="671"/>
                  </a:lnTo>
                  <a:lnTo>
                    <a:pt x="274" y="671"/>
                  </a:lnTo>
                  <a:lnTo>
                    <a:pt x="273" y="672"/>
                  </a:lnTo>
                  <a:lnTo>
                    <a:pt x="275" y="673"/>
                  </a:lnTo>
                  <a:lnTo>
                    <a:pt x="277" y="673"/>
                  </a:lnTo>
                  <a:lnTo>
                    <a:pt x="278" y="673"/>
                  </a:lnTo>
                  <a:lnTo>
                    <a:pt x="278" y="673"/>
                  </a:lnTo>
                  <a:lnTo>
                    <a:pt x="280" y="674"/>
                  </a:lnTo>
                  <a:lnTo>
                    <a:pt x="283" y="674"/>
                  </a:lnTo>
                  <a:close/>
                  <a:moveTo>
                    <a:pt x="355" y="706"/>
                  </a:moveTo>
                  <a:lnTo>
                    <a:pt x="355" y="706"/>
                  </a:lnTo>
                  <a:lnTo>
                    <a:pt x="353" y="705"/>
                  </a:lnTo>
                  <a:lnTo>
                    <a:pt x="352" y="704"/>
                  </a:lnTo>
                  <a:lnTo>
                    <a:pt x="351" y="704"/>
                  </a:lnTo>
                  <a:lnTo>
                    <a:pt x="350" y="705"/>
                  </a:lnTo>
                  <a:lnTo>
                    <a:pt x="350" y="705"/>
                  </a:lnTo>
                  <a:lnTo>
                    <a:pt x="351" y="706"/>
                  </a:lnTo>
                  <a:lnTo>
                    <a:pt x="352" y="706"/>
                  </a:lnTo>
                  <a:lnTo>
                    <a:pt x="352" y="706"/>
                  </a:lnTo>
                  <a:lnTo>
                    <a:pt x="353" y="707"/>
                  </a:lnTo>
                  <a:lnTo>
                    <a:pt x="355" y="707"/>
                  </a:lnTo>
                  <a:lnTo>
                    <a:pt x="356" y="708"/>
                  </a:lnTo>
                  <a:lnTo>
                    <a:pt x="358" y="709"/>
                  </a:lnTo>
                  <a:lnTo>
                    <a:pt x="358" y="709"/>
                  </a:lnTo>
                  <a:lnTo>
                    <a:pt x="357" y="708"/>
                  </a:lnTo>
                  <a:lnTo>
                    <a:pt x="355" y="706"/>
                  </a:lnTo>
                  <a:close/>
                  <a:moveTo>
                    <a:pt x="331" y="426"/>
                  </a:moveTo>
                  <a:lnTo>
                    <a:pt x="331" y="426"/>
                  </a:lnTo>
                  <a:lnTo>
                    <a:pt x="335" y="425"/>
                  </a:lnTo>
                  <a:lnTo>
                    <a:pt x="342" y="421"/>
                  </a:lnTo>
                  <a:lnTo>
                    <a:pt x="347" y="420"/>
                  </a:lnTo>
                  <a:lnTo>
                    <a:pt x="349" y="419"/>
                  </a:lnTo>
                  <a:lnTo>
                    <a:pt x="351" y="417"/>
                  </a:lnTo>
                  <a:lnTo>
                    <a:pt x="352" y="416"/>
                  </a:lnTo>
                  <a:lnTo>
                    <a:pt x="351" y="414"/>
                  </a:lnTo>
                  <a:lnTo>
                    <a:pt x="350" y="414"/>
                  </a:lnTo>
                  <a:lnTo>
                    <a:pt x="348" y="414"/>
                  </a:lnTo>
                  <a:lnTo>
                    <a:pt x="347" y="412"/>
                  </a:lnTo>
                  <a:lnTo>
                    <a:pt x="348" y="410"/>
                  </a:lnTo>
                  <a:lnTo>
                    <a:pt x="349" y="409"/>
                  </a:lnTo>
                  <a:lnTo>
                    <a:pt x="351" y="409"/>
                  </a:lnTo>
                  <a:lnTo>
                    <a:pt x="353" y="408"/>
                  </a:lnTo>
                  <a:lnTo>
                    <a:pt x="354" y="408"/>
                  </a:lnTo>
                  <a:lnTo>
                    <a:pt x="357" y="407"/>
                  </a:lnTo>
                  <a:lnTo>
                    <a:pt x="358" y="406"/>
                  </a:lnTo>
                  <a:lnTo>
                    <a:pt x="357" y="405"/>
                  </a:lnTo>
                  <a:lnTo>
                    <a:pt x="354" y="405"/>
                  </a:lnTo>
                  <a:lnTo>
                    <a:pt x="351" y="403"/>
                  </a:lnTo>
                  <a:lnTo>
                    <a:pt x="349" y="402"/>
                  </a:lnTo>
                  <a:lnTo>
                    <a:pt x="347" y="402"/>
                  </a:lnTo>
                  <a:lnTo>
                    <a:pt x="344" y="403"/>
                  </a:lnTo>
                  <a:lnTo>
                    <a:pt x="343" y="403"/>
                  </a:lnTo>
                  <a:lnTo>
                    <a:pt x="340" y="403"/>
                  </a:lnTo>
                  <a:lnTo>
                    <a:pt x="335" y="403"/>
                  </a:lnTo>
                  <a:lnTo>
                    <a:pt x="334" y="402"/>
                  </a:lnTo>
                  <a:lnTo>
                    <a:pt x="332" y="401"/>
                  </a:lnTo>
                  <a:lnTo>
                    <a:pt x="331" y="403"/>
                  </a:lnTo>
                  <a:lnTo>
                    <a:pt x="335" y="407"/>
                  </a:lnTo>
                  <a:lnTo>
                    <a:pt x="333" y="410"/>
                  </a:lnTo>
                  <a:lnTo>
                    <a:pt x="335" y="411"/>
                  </a:lnTo>
                  <a:lnTo>
                    <a:pt x="335" y="412"/>
                  </a:lnTo>
                  <a:lnTo>
                    <a:pt x="335" y="414"/>
                  </a:lnTo>
                  <a:lnTo>
                    <a:pt x="331" y="410"/>
                  </a:lnTo>
                  <a:lnTo>
                    <a:pt x="327" y="411"/>
                  </a:lnTo>
                  <a:lnTo>
                    <a:pt x="322" y="414"/>
                  </a:lnTo>
                  <a:lnTo>
                    <a:pt x="316" y="416"/>
                  </a:lnTo>
                  <a:lnTo>
                    <a:pt x="313" y="415"/>
                  </a:lnTo>
                  <a:lnTo>
                    <a:pt x="308" y="413"/>
                  </a:lnTo>
                  <a:lnTo>
                    <a:pt x="305" y="413"/>
                  </a:lnTo>
                  <a:lnTo>
                    <a:pt x="303" y="413"/>
                  </a:lnTo>
                  <a:lnTo>
                    <a:pt x="301" y="414"/>
                  </a:lnTo>
                  <a:lnTo>
                    <a:pt x="299" y="415"/>
                  </a:lnTo>
                  <a:lnTo>
                    <a:pt x="296" y="414"/>
                  </a:lnTo>
                  <a:lnTo>
                    <a:pt x="296" y="413"/>
                  </a:lnTo>
                  <a:lnTo>
                    <a:pt x="297" y="413"/>
                  </a:lnTo>
                  <a:lnTo>
                    <a:pt x="297" y="413"/>
                  </a:lnTo>
                  <a:lnTo>
                    <a:pt x="297" y="413"/>
                  </a:lnTo>
                  <a:lnTo>
                    <a:pt x="294" y="411"/>
                  </a:lnTo>
                  <a:lnTo>
                    <a:pt x="291" y="412"/>
                  </a:lnTo>
                  <a:lnTo>
                    <a:pt x="284" y="417"/>
                  </a:lnTo>
                  <a:lnTo>
                    <a:pt x="284" y="415"/>
                  </a:lnTo>
                  <a:lnTo>
                    <a:pt x="283" y="413"/>
                  </a:lnTo>
                  <a:lnTo>
                    <a:pt x="281" y="412"/>
                  </a:lnTo>
                  <a:lnTo>
                    <a:pt x="279" y="411"/>
                  </a:lnTo>
                  <a:lnTo>
                    <a:pt x="276" y="417"/>
                  </a:lnTo>
                  <a:lnTo>
                    <a:pt x="269" y="419"/>
                  </a:lnTo>
                  <a:lnTo>
                    <a:pt x="264" y="416"/>
                  </a:lnTo>
                  <a:lnTo>
                    <a:pt x="266" y="411"/>
                  </a:lnTo>
                  <a:lnTo>
                    <a:pt x="263" y="410"/>
                  </a:lnTo>
                  <a:lnTo>
                    <a:pt x="260" y="410"/>
                  </a:lnTo>
                  <a:lnTo>
                    <a:pt x="259" y="411"/>
                  </a:lnTo>
                  <a:lnTo>
                    <a:pt x="258" y="414"/>
                  </a:lnTo>
                  <a:lnTo>
                    <a:pt x="257" y="414"/>
                  </a:lnTo>
                  <a:lnTo>
                    <a:pt x="256" y="413"/>
                  </a:lnTo>
                  <a:lnTo>
                    <a:pt x="257" y="411"/>
                  </a:lnTo>
                  <a:lnTo>
                    <a:pt x="254" y="414"/>
                  </a:lnTo>
                  <a:lnTo>
                    <a:pt x="253" y="423"/>
                  </a:lnTo>
                  <a:lnTo>
                    <a:pt x="251" y="426"/>
                  </a:lnTo>
                  <a:lnTo>
                    <a:pt x="252" y="430"/>
                  </a:lnTo>
                  <a:lnTo>
                    <a:pt x="249" y="432"/>
                  </a:lnTo>
                  <a:lnTo>
                    <a:pt x="245" y="434"/>
                  </a:lnTo>
                  <a:lnTo>
                    <a:pt x="243" y="438"/>
                  </a:lnTo>
                  <a:lnTo>
                    <a:pt x="251" y="435"/>
                  </a:lnTo>
                  <a:lnTo>
                    <a:pt x="255" y="434"/>
                  </a:lnTo>
                  <a:lnTo>
                    <a:pt x="257" y="437"/>
                  </a:lnTo>
                  <a:lnTo>
                    <a:pt x="258" y="437"/>
                  </a:lnTo>
                  <a:lnTo>
                    <a:pt x="260" y="433"/>
                  </a:lnTo>
                  <a:lnTo>
                    <a:pt x="262" y="433"/>
                  </a:lnTo>
                  <a:lnTo>
                    <a:pt x="266" y="433"/>
                  </a:lnTo>
                  <a:lnTo>
                    <a:pt x="270" y="434"/>
                  </a:lnTo>
                  <a:lnTo>
                    <a:pt x="269" y="434"/>
                  </a:lnTo>
                  <a:lnTo>
                    <a:pt x="267" y="435"/>
                  </a:lnTo>
                  <a:lnTo>
                    <a:pt x="267" y="437"/>
                  </a:lnTo>
                  <a:lnTo>
                    <a:pt x="275" y="435"/>
                  </a:lnTo>
                  <a:lnTo>
                    <a:pt x="291" y="434"/>
                  </a:lnTo>
                  <a:lnTo>
                    <a:pt x="323" y="427"/>
                  </a:lnTo>
                  <a:lnTo>
                    <a:pt x="331" y="426"/>
                  </a:lnTo>
                  <a:close/>
                  <a:moveTo>
                    <a:pt x="995" y="717"/>
                  </a:moveTo>
                  <a:lnTo>
                    <a:pt x="995" y="717"/>
                  </a:lnTo>
                  <a:lnTo>
                    <a:pt x="999" y="715"/>
                  </a:lnTo>
                  <a:lnTo>
                    <a:pt x="1002" y="708"/>
                  </a:lnTo>
                  <a:lnTo>
                    <a:pt x="1003" y="707"/>
                  </a:lnTo>
                  <a:lnTo>
                    <a:pt x="1000" y="706"/>
                  </a:lnTo>
                  <a:lnTo>
                    <a:pt x="996" y="707"/>
                  </a:lnTo>
                  <a:lnTo>
                    <a:pt x="990" y="712"/>
                  </a:lnTo>
                  <a:lnTo>
                    <a:pt x="987" y="716"/>
                  </a:lnTo>
                  <a:lnTo>
                    <a:pt x="988" y="717"/>
                  </a:lnTo>
                  <a:lnTo>
                    <a:pt x="990" y="718"/>
                  </a:lnTo>
                  <a:lnTo>
                    <a:pt x="995" y="717"/>
                  </a:lnTo>
                  <a:close/>
                  <a:moveTo>
                    <a:pt x="1077" y="1109"/>
                  </a:moveTo>
                  <a:lnTo>
                    <a:pt x="1077" y="1109"/>
                  </a:lnTo>
                  <a:lnTo>
                    <a:pt x="1076" y="1108"/>
                  </a:lnTo>
                  <a:lnTo>
                    <a:pt x="1075" y="1107"/>
                  </a:lnTo>
                  <a:lnTo>
                    <a:pt x="1074" y="1106"/>
                  </a:lnTo>
                  <a:lnTo>
                    <a:pt x="1074" y="1104"/>
                  </a:lnTo>
                  <a:lnTo>
                    <a:pt x="1074" y="1103"/>
                  </a:lnTo>
                  <a:lnTo>
                    <a:pt x="1073" y="1102"/>
                  </a:lnTo>
                  <a:lnTo>
                    <a:pt x="1072" y="1101"/>
                  </a:lnTo>
                  <a:lnTo>
                    <a:pt x="1072" y="1102"/>
                  </a:lnTo>
                  <a:lnTo>
                    <a:pt x="1072" y="1103"/>
                  </a:lnTo>
                  <a:lnTo>
                    <a:pt x="1064" y="1095"/>
                  </a:lnTo>
                  <a:lnTo>
                    <a:pt x="1060" y="1092"/>
                  </a:lnTo>
                  <a:lnTo>
                    <a:pt x="1059" y="1091"/>
                  </a:lnTo>
                  <a:lnTo>
                    <a:pt x="1050" y="1092"/>
                  </a:lnTo>
                  <a:lnTo>
                    <a:pt x="1049" y="1092"/>
                  </a:lnTo>
                  <a:lnTo>
                    <a:pt x="1049" y="1093"/>
                  </a:lnTo>
                  <a:lnTo>
                    <a:pt x="1051" y="1095"/>
                  </a:lnTo>
                  <a:lnTo>
                    <a:pt x="1057" y="1105"/>
                  </a:lnTo>
                  <a:lnTo>
                    <a:pt x="1058" y="1106"/>
                  </a:lnTo>
                  <a:lnTo>
                    <a:pt x="1063" y="1107"/>
                  </a:lnTo>
                  <a:lnTo>
                    <a:pt x="1064" y="1108"/>
                  </a:lnTo>
                  <a:lnTo>
                    <a:pt x="1065" y="1108"/>
                  </a:lnTo>
                  <a:lnTo>
                    <a:pt x="1069" y="1108"/>
                  </a:lnTo>
                  <a:lnTo>
                    <a:pt x="1074" y="1110"/>
                  </a:lnTo>
                  <a:lnTo>
                    <a:pt x="1074" y="1111"/>
                  </a:lnTo>
                  <a:lnTo>
                    <a:pt x="1075" y="1112"/>
                  </a:lnTo>
                  <a:lnTo>
                    <a:pt x="1075" y="1112"/>
                  </a:lnTo>
                  <a:lnTo>
                    <a:pt x="1076" y="1112"/>
                  </a:lnTo>
                  <a:lnTo>
                    <a:pt x="1079" y="1113"/>
                  </a:lnTo>
                  <a:lnTo>
                    <a:pt x="1080" y="1114"/>
                  </a:lnTo>
                  <a:lnTo>
                    <a:pt x="1081" y="1115"/>
                  </a:lnTo>
                  <a:lnTo>
                    <a:pt x="1083" y="1113"/>
                  </a:lnTo>
                  <a:lnTo>
                    <a:pt x="1083" y="1112"/>
                  </a:lnTo>
                  <a:lnTo>
                    <a:pt x="1077" y="1110"/>
                  </a:lnTo>
                  <a:lnTo>
                    <a:pt x="1077" y="1109"/>
                  </a:lnTo>
                  <a:close/>
                  <a:moveTo>
                    <a:pt x="1088" y="629"/>
                  </a:moveTo>
                  <a:lnTo>
                    <a:pt x="1088" y="629"/>
                  </a:lnTo>
                  <a:lnTo>
                    <a:pt x="1090" y="628"/>
                  </a:lnTo>
                  <a:lnTo>
                    <a:pt x="1091" y="620"/>
                  </a:lnTo>
                  <a:lnTo>
                    <a:pt x="1090" y="616"/>
                  </a:lnTo>
                  <a:lnTo>
                    <a:pt x="1088" y="615"/>
                  </a:lnTo>
                  <a:lnTo>
                    <a:pt x="1086" y="616"/>
                  </a:lnTo>
                  <a:lnTo>
                    <a:pt x="1073" y="635"/>
                  </a:lnTo>
                  <a:lnTo>
                    <a:pt x="1071" y="646"/>
                  </a:lnTo>
                  <a:lnTo>
                    <a:pt x="1071" y="649"/>
                  </a:lnTo>
                  <a:lnTo>
                    <a:pt x="1074" y="660"/>
                  </a:lnTo>
                  <a:lnTo>
                    <a:pt x="1078" y="655"/>
                  </a:lnTo>
                  <a:lnTo>
                    <a:pt x="1083" y="647"/>
                  </a:lnTo>
                  <a:lnTo>
                    <a:pt x="1085" y="639"/>
                  </a:lnTo>
                  <a:lnTo>
                    <a:pt x="1082" y="635"/>
                  </a:lnTo>
                  <a:lnTo>
                    <a:pt x="1084" y="631"/>
                  </a:lnTo>
                  <a:lnTo>
                    <a:pt x="1088" y="629"/>
                  </a:lnTo>
                  <a:close/>
                  <a:moveTo>
                    <a:pt x="970" y="725"/>
                  </a:moveTo>
                  <a:lnTo>
                    <a:pt x="970" y="725"/>
                  </a:lnTo>
                  <a:lnTo>
                    <a:pt x="979" y="719"/>
                  </a:lnTo>
                  <a:lnTo>
                    <a:pt x="981" y="719"/>
                  </a:lnTo>
                  <a:lnTo>
                    <a:pt x="985" y="713"/>
                  </a:lnTo>
                  <a:lnTo>
                    <a:pt x="985" y="712"/>
                  </a:lnTo>
                  <a:lnTo>
                    <a:pt x="980" y="713"/>
                  </a:lnTo>
                  <a:lnTo>
                    <a:pt x="977" y="712"/>
                  </a:lnTo>
                  <a:lnTo>
                    <a:pt x="975" y="712"/>
                  </a:lnTo>
                  <a:lnTo>
                    <a:pt x="974" y="714"/>
                  </a:lnTo>
                  <a:lnTo>
                    <a:pt x="972" y="718"/>
                  </a:lnTo>
                  <a:lnTo>
                    <a:pt x="971" y="719"/>
                  </a:lnTo>
                  <a:lnTo>
                    <a:pt x="965" y="722"/>
                  </a:lnTo>
                  <a:lnTo>
                    <a:pt x="964" y="724"/>
                  </a:lnTo>
                  <a:lnTo>
                    <a:pt x="966" y="725"/>
                  </a:lnTo>
                  <a:lnTo>
                    <a:pt x="967" y="726"/>
                  </a:lnTo>
                  <a:lnTo>
                    <a:pt x="970" y="725"/>
                  </a:lnTo>
                  <a:close/>
                  <a:moveTo>
                    <a:pt x="1012" y="739"/>
                  </a:moveTo>
                  <a:lnTo>
                    <a:pt x="1012" y="739"/>
                  </a:lnTo>
                  <a:lnTo>
                    <a:pt x="1017" y="739"/>
                  </a:lnTo>
                  <a:lnTo>
                    <a:pt x="1019" y="738"/>
                  </a:lnTo>
                  <a:lnTo>
                    <a:pt x="1020" y="735"/>
                  </a:lnTo>
                  <a:lnTo>
                    <a:pt x="1019" y="733"/>
                  </a:lnTo>
                  <a:lnTo>
                    <a:pt x="1016" y="733"/>
                  </a:lnTo>
                  <a:lnTo>
                    <a:pt x="1010" y="734"/>
                  </a:lnTo>
                  <a:lnTo>
                    <a:pt x="1008" y="735"/>
                  </a:lnTo>
                  <a:lnTo>
                    <a:pt x="1007" y="736"/>
                  </a:lnTo>
                  <a:lnTo>
                    <a:pt x="1007" y="738"/>
                  </a:lnTo>
                  <a:lnTo>
                    <a:pt x="1009" y="738"/>
                  </a:lnTo>
                  <a:lnTo>
                    <a:pt x="1012" y="739"/>
                  </a:lnTo>
                  <a:close/>
                  <a:moveTo>
                    <a:pt x="967" y="731"/>
                  </a:moveTo>
                  <a:lnTo>
                    <a:pt x="967" y="731"/>
                  </a:lnTo>
                  <a:lnTo>
                    <a:pt x="974" y="728"/>
                  </a:lnTo>
                  <a:lnTo>
                    <a:pt x="981" y="727"/>
                  </a:lnTo>
                  <a:lnTo>
                    <a:pt x="982" y="724"/>
                  </a:lnTo>
                  <a:lnTo>
                    <a:pt x="981" y="721"/>
                  </a:lnTo>
                  <a:lnTo>
                    <a:pt x="978" y="721"/>
                  </a:lnTo>
                  <a:lnTo>
                    <a:pt x="976" y="722"/>
                  </a:lnTo>
                  <a:lnTo>
                    <a:pt x="966" y="729"/>
                  </a:lnTo>
                  <a:lnTo>
                    <a:pt x="964" y="731"/>
                  </a:lnTo>
                  <a:lnTo>
                    <a:pt x="967" y="731"/>
                  </a:lnTo>
                  <a:close/>
                  <a:moveTo>
                    <a:pt x="1093" y="979"/>
                  </a:moveTo>
                  <a:lnTo>
                    <a:pt x="1093" y="979"/>
                  </a:lnTo>
                  <a:lnTo>
                    <a:pt x="1087" y="975"/>
                  </a:lnTo>
                  <a:lnTo>
                    <a:pt x="1088" y="969"/>
                  </a:lnTo>
                  <a:lnTo>
                    <a:pt x="1092" y="959"/>
                  </a:lnTo>
                  <a:lnTo>
                    <a:pt x="1098" y="948"/>
                  </a:lnTo>
                  <a:lnTo>
                    <a:pt x="1103" y="940"/>
                  </a:lnTo>
                  <a:lnTo>
                    <a:pt x="1109" y="933"/>
                  </a:lnTo>
                  <a:lnTo>
                    <a:pt x="1129" y="917"/>
                  </a:lnTo>
                  <a:lnTo>
                    <a:pt x="1135" y="908"/>
                  </a:lnTo>
                  <a:lnTo>
                    <a:pt x="1135" y="906"/>
                  </a:lnTo>
                  <a:lnTo>
                    <a:pt x="1134" y="897"/>
                  </a:lnTo>
                  <a:lnTo>
                    <a:pt x="1134" y="894"/>
                  </a:lnTo>
                  <a:lnTo>
                    <a:pt x="1136" y="892"/>
                  </a:lnTo>
                  <a:lnTo>
                    <a:pt x="1139" y="890"/>
                  </a:lnTo>
                  <a:lnTo>
                    <a:pt x="1143" y="889"/>
                  </a:lnTo>
                  <a:lnTo>
                    <a:pt x="1182" y="856"/>
                  </a:lnTo>
                  <a:lnTo>
                    <a:pt x="1183" y="856"/>
                  </a:lnTo>
                  <a:lnTo>
                    <a:pt x="1183" y="853"/>
                  </a:lnTo>
                  <a:lnTo>
                    <a:pt x="1181" y="796"/>
                  </a:lnTo>
                  <a:lnTo>
                    <a:pt x="1178" y="787"/>
                  </a:lnTo>
                  <a:lnTo>
                    <a:pt x="1176" y="784"/>
                  </a:lnTo>
                  <a:lnTo>
                    <a:pt x="1173" y="781"/>
                  </a:lnTo>
                  <a:lnTo>
                    <a:pt x="1169" y="779"/>
                  </a:lnTo>
                  <a:lnTo>
                    <a:pt x="1164" y="779"/>
                  </a:lnTo>
                  <a:lnTo>
                    <a:pt x="1163" y="778"/>
                  </a:lnTo>
                  <a:lnTo>
                    <a:pt x="1158" y="774"/>
                  </a:lnTo>
                  <a:lnTo>
                    <a:pt x="1156" y="774"/>
                  </a:lnTo>
                  <a:lnTo>
                    <a:pt x="1154" y="775"/>
                  </a:lnTo>
                  <a:lnTo>
                    <a:pt x="1153" y="777"/>
                  </a:lnTo>
                  <a:lnTo>
                    <a:pt x="1155" y="779"/>
                  </a:lnTo>
                  <a:lnTo>
                    <a:pt x="1158" y="780"/>
                  </a:lnTo>
                  <a:lnTo>
                    <a:pt x="1148" y="784"/>
                  </a:lnTo>
                  <a:lnTo>
                    <a:pt x="1145" y="786"/>
                  </a:lnTo>
                  <a:lnTo>
                    <a:pt x="1142" y="790"/>
                  </a:lnTo>
                  <a:lnTo>
                    <a:pt x="1141" y="795"/>
                  </a:lnTo>
                  <a:lnTo>
                    <a:pt x="1140" y="800"/>
                  </a:lnTo>
                  <a:lnTo>
                    <a:pt x="1140" y="805"/>
                  </a:lnTo>
                  <a:lnTo>
                    <a:pt x="1141" y="811"/>
                  </a:lnTo>
                  <a:lnTo>
                    <a:pt x="1142" y="814"/>
                  </a:lnTo>
                  <a:lnTo>
                    <a:pt x="1145" y="819"/>
                  </a:lnTo>
                  <a:lnTo>
                    <a:pt x="1146" y="822"/>
                  </a:lnTo>
                  <a:lnTo>
                    <a:pt x="1146" y="825"/>
                  </a:lnTo>
                  <a:lnTo>
                    <a:pt x="1145" y="831"/>
                  </a:lnTo>
                  <a:lnTo>
                    <a:pt x="1146" y="834"/>
                  </a:lnTo>
                  <a:lnTo>
                    <a:pt x="1147" y="837"/>
                  </a:lnTo>
                  <a:lnTo>
                    <a:pt x="1149" y="841"/>
                  </a:lnTo>
                  <a:lnTo>
                    <a:pt x="1150" y="843"/>
                  </a:lnTo>
                  <a:lnTo>
                    <a:pt x="1152" y="852"/>
                  </a:lnTo>
                  <a:lnTo>
                    <a:pt x="1153" y="855"/>
                  </a:lnTo>
                  <a:lnTo>
                    <a:pt x="1147" y="859"/>
                  </a:lnTo>
                  <a:lnTo>
                    <a:pt x="1143" y="861"/>
                  </a:lnTo>
                  <a:lnTo>
                    <a:pt x="1138" y="861"/>
                  </a:lnTo>
                  <a:lnTo>
                    <a:pt x="1138" y="860"/>
                  </a:lnTo>
                  <a:lnTo>
                    <a:pt x="1133" y="849"/>
                  </a:lnTo>
                  <a:lnTo>
                    <a:pt x="1131" y="843"/>
                  </a:lnTo>
                  <a:lnTo>
                    <a:pt x="1128" y="840"/>
                  </a:lnTo>
                  <a:lnTo>
                    <a:pt x="1126" y="838"/>
                  </a:lnTo>
                  <a:lnTo>
                    <a:pt x="1124" y="835"/>
                  </a:lnTo>
                  <a:lnTo>
                    <a:pt x="1122" y="822"/>
                  </a:lnTo>
                  <a:lnTo>
                    <a:pt x="1120" y="816"/>
                  </a:lnTo>
                  <a:lnTo>
                    <a:pt x="1115" y="811"/>
                  </a:lnTo>
                  <a:lnTo>
                    <a:pt x="1116" y="808"/>
                  </a:lnTo>
                  <a:lnTo>
                    <a:pt x="1112" y="799"/>
                  </a:lnTo>
                  <a:lnTo>
                    <a:pt x="1110" y="791"/>
                  </a:lnTo>
                  <a:lnTo>
                    <a:pt x="1108" y="787"/>
                  </a:lnTo>
                  <a:lnTo>
                    <a:pt x="1106" y="783"/>
                  </a:lnTo>
                  <a:lnTo>
                    <a:pt x="1105" y="782"/>
                  </a:lnTo>
                  <a:lnTo>
                    <a:pt x="1102" y="780"/>
                  </a:lnTo>
                  <a:lnTo>
                    <a:pt x="1098" y="777"/>
                  </a:lnTo>
                  <a:lnTo>
                    <a:pt x="1095" y="774"/>
                  </a:lnTo>
                  <a:lnTo>
                    <a:pt x="1093" y="769"/>
                  </a:lnTo>
                  <a:lnTo>
                    <a:pt x="1083" y="762"/>
                  </a:lnTo>
                  <a:lnTo>
                    <a:pt x="1081" y="759"/>
                  </a:lnTo>
                  <a:lnTo>
                    <a:pt x="1078" y="755"/>
                  </a:lnTo>
                  <a:lnTo>
                    <a:pt x="1077" y="752"/>
                  </a:lnTo>
                  <a:lnTo>
                    <a:pt x="1076" y="748"/>
                  </a:lnTo>
                  <a:lnTo>
                    <a:pt x="1075" y="746"/>
                  </a:lnTo>
                  <a:lnTo>
                    <a:pt x="1072" y="743"/>
                  </a:lnTo>
                  <a:lnTo>
                    <a:pt x="1071" y="740"/>
                  </a:lnTo>
                  <a:lnTo>
                    <a:pt x="1072" y="738"/>
                  </a:lnTo>
                  <a:lnTo>
                    <a:pt x="1073" y="734"/>
                  </a:lnTo>
                  <a:lnTo>
                    <a:pt x="1072" y="729"/>
                  </a:lnTo>
                  <a:lnTo>
                    <a:pt x="1069" y="722"/>
                  </a:lnTo>
                  <a:lnTo>
                    <a:pt x="1068" y="718"/>
                  </a:lnTo>
                  <a:lnTo>
                    <a:pt x="1069" y="715"/>
                  </a:lnTo>
                  <a:lnTo>
                    <a:pt x="1069" y="713"/>
                  </a:lnTo>
                  <a:lnTo>
                    <a:pt x="1069" y="711"/>
                  </a:lnTo>
                  <a:lnTo>
                    <a:pt x="1068" y="708"/>
                  </a:lnTo>
                  <a:lnTo>
                    <a:pt x="1067" y="706"/>
                  </a:lnTo>
                  <a:lnTo>
                    <a:pt x="1064" y="704"/>
                  </a:lnTo>
                  <a:lnTo>
                    <a:pt x="1062" y="702"/>
                  </a:lnTo>
                  <a:lnTo>
                    <a:pt x="1062" y="697"/>
                  </a:lnTo>
                  <a:lnTo>
                    <a:pt x="1065" y="683"/>
                  </a:lnTo>
                  <a:lnTo>
                    <a:pt x="1066" y="682"/>
                  </a:lnTo>
                  <a:lnTo>
                    <a:pt x="1068" y="682"/>
                  </a:lnTo>
                  <a:lnTo>
                    <a:pt x="1069" y="683"/>
                  </a:lnTo>
                  <a:lnTo>
                    <a:pt x="1070" y="682"/>
                  </a:lnTo>
                  <a:lnTo>
                    <a:pt x="1070" y="681"/>
                  </a:lnTo>
                  <a:lnTo>
                    <a:pt x="1069" y="680"/>
                  </a:lnTo>
                  <a:lnTo>
                    <a:pt x="1069" y="679"/>
                  </a:lnTo>
                  <a:lnTo>
                    <a:pt x="1068" y="678"/>
                  </a:lnTo>
                  <a:lnTo>
                    <a:pt x="1069" y="676"/>
                  </a:lnTo>
                  <a:lnTo>
                    <a:pt x="1068" y="659"/>
                  </a:lnTo>
                  <a:lnTo>
                    <a:pt x="1059" y="615"/>
                  </a:lnTo>
                  <a:lnTo>
                    <a:pt x="1055" y="606"/>
                  </a:lnTo>
                  <a:lnTo>
                    <a:pt x="1055" y="603"/>
                  </a:lnTo>
                  <a:lnTo>
                    <a:pt x="1056" y="601"/>
                  </a:lnTo>
                  <a:lnTo>
                    <a:pt x="1057" y="599"/>
                  </a:lnTo>
                  <a:lnTo>
                    <a:pt x="1059" y="597"/>
                  </a:lnTo>
                  <a:lnTo>
                    <a:pt x="1062" y="597"/>
                  </a:lnTo>
                  <a:lnTo>
                    <a:pt x="1063" y="596"/>
                  </a:lnTo>
                  <a:lnTo>
                    <a:pt x="1066" y="593"/>
                  </a:lnTo>
                  <a:lnTo>
                    <a:pt x="1070" y="591"/>
                  </a:lnTo>
                  <a:lnTo>
                    <a:pt x="1081" y="579"/>
                  </a:lnTo>
                  <a:lnTo>
                    <a:pt x="1083" y="576"/>
                  </a:lnTo>
                  <a:lnTo>
                    <a:pt x="1084" y="573"/>
                  </a:lnTo>
                  <a:lnTo>
                    <a:pt x="1086" y="558"/>
                  </a:lnTo>
                  <a:lnTo>
                    <a:pt x="1086" y="549"/>
                  </a:lnTo>
                  <a:lnTo>
                    <a:pt x="1088" y="545"/>
                  </a:lnTo>
                  <a:lnTo>
                    <a:pt x="1098" y="530"/>
                  </a:lnTo>
                  <a:lnTo>
                    <a:pt x="1095" y="526"/>
                  </a:lnTo>
                  <a:lnTo>
                    <a:pt x="1081" y="500"/>
                  </a:lnTo>
                  <a:lnTo>
                    <a:pt x="1078" y="498"/>
                  </a:lnTo>
                  <a:lnTo>
                    <a:pt x="1075" y="497"/>
                  </a:lnTo>
                  <a:lnTo>
                    <a:pt x="1071" y="494"/>
                  </a:lnTo>
                  <a:lnTo>
                    <a:pt x="1067" y="490"/>
                  </a:lnTo>
                  <a:lnTo>
                    <a:pt x="1064" y="486"/>
                  </a:lnTo>
                  <a:lnTo>
                    <a:pt x="1060" y="479"/>
                  </a:lnTo>
                  <a:lnTo>
                    <a:pt x="1059" y="476"/>
                  </a:lnTo>
                  <a:lnTo>
                    <a:pt x="1057" y="474"/>
                  </a:lnTo>
                  <a:lnTo>
                    <a:pt x="1057" y="469"/>
                  </a:lnTo>
                  <a:lnTo>
                    <a:pt x="1056" y="467"/>
                  </a:lnTo>
                  <a:lnTo>
                    <a:pt x="1053" y="464"/>
                  </a:lnTo>
                  <a:lnTo>
                    <a:pt x="1044" y="444"/>
                  </a:lnTo>
                  <a:lnTo>
                    <a:pt x="1046" y="443"/>
                  </a:lnTo>
                  <a:lnTo>
                    <a:pt x="1049" y="442"/>
                  </a:lnTo>
                  <a:lnTo>
                    <a:pt x="1050" y="439"/>
                  </a:lnTo>
                  <a:lnTo>
                    <a:pt x="1051" y="433"/>
                  </a:lnTo>
                  <a:lnTo>
                    <a:pt x="1052" y="431"/>
                  </a:lnTo>
                  <a:lnTo>
                    <a:pt x="1055" y="430"/>
                  </a:lnTo>
                  <a:lnTo>
                    <a:pt x="1069" y="428"/>
                  </a:lnTo>
                  <a:lnTo>
                    <a:pt x="1073" y="426"/>
                  </a:lnTo>
                  <a:lnTo>
                    <a:pt x="1074" y="424"/>
                  </a:lnTo>
                  <a:lnTo>
                    <a:pt x="1072" y="423"/>
                  </a:lnTo>
                  <a:lnTo>
                    <a:pt x="1065" y="420"/>
                  </a:lnTo>
                  <a:lnTo>
                    <a:pt x="1063" y="418"/>
                  </a:lnTo>
                  <a:lnTo>
                    <a:pt x="1060" y="414"/>
                  </a:lnTo>
                  <a:lnTo>
                    <a:pt x="1058" y="413"/>
                  </a:lnTo>
                  <a:lnTo>
                    <a:pt x="1055" y="412"/>
                  </a:lnTo>
                  <a:lnTo>
                    <a:pt x="1050" y="410"/>
                  </a:lnTo>
                  <a:lnTo>
                    <a:pt x="1048" y="409"/>
                  </a:lnTo>
                  <a:lnTo>
                    <a:pt x="1035" y="395"/>
                  </a:lnTo>
                  <a:lnTo>
                    <a:pt x="1031" y="393"/>
                  </a:lnTo>
                  <a:lnTo>
                    <a:pt x="1028" y="394"/>
                  </a:lnTo>
                  <a:lnTo>
                    <a:pt x="1024" y="395"/>
                  </a:lnTo>
                  <a:lnTo>
                    <a:pt x="1015" y="395"/>
                  </a:lnTo>
                  <a:lnTo>
                    <a:pt x="1003" y="397"/>
                  </a:lnTo>
                  <a:lnTo>
                    <a:pt x="1000" y="397"/>
                  </a:lnTo>
                  <a:lnTo>
                    <a:pt x="998" y="398"/>
                  </a:lnTo>
                  <a:lnTo>
                    <a:pt x="994" y="394"/>
                  </a:lnTo>
                  <a:lnTo>
                    <a:pt x="993" y="393"/>
                  </a:lnTo>
                  <a:lnTo>
                    <a:pt x="990" y="392"/>
                  </a:lnTo>
                  <a:lnTo>
                    <a:pt x="986" y="392"/>
                  </a:lnTo>
                  <a:lnTo>
                    <a:pt x="983" y="393"/>
                  </a:lnTo>
                  <a:lnTo>
                    <a:pt x="981" y="395"/>
                  </a:lnTo>
                  <a:lnTo>
                    <a:pt x="983" y="398"/>
                  </a:lnTo>
                  <a:lnTo>
                    <a:pt x="980" y="399"/>
                  </a:lnTo>
                  <a:lnTo>
                    <a:pt x="960" y="398"/>
                  </a:lnTo>
                  <a:lnTo>
                    <a:pt x="955" y="397"/>
                  </a:lnTo>
                  <a:lnTo>
                    <a:pt x="951" y="395"/>
                  </a:lnTo>
                  <a:lnTo>
                    <a:pt x="949" y="394"/>
                  </a:lnTo>
                  <a:lnTo>
                    <a:pt x="947" y="394"/>
                  </a:lnTo>
                  <a:lnTo>
                    <a:pt x="946" y="395"/>
                  </a:lnTo>
                  <a:lnTo>
                    <a:pt x="945" y="396"/>
                  </a:lnTo>
                  <a:lnTo>
                    <a:pt x="943" y="399"/>
                  </a:lnTo>
                  <a:lnTo>
                    <a:pt x="942" y="399"/>
                  </a:lnTo>
                  <a:lnTo>
                    <a:pt x="940" y="399"/>
                  </a:lnTo>
                  <a:lnTo>
                    <a:pt x="939" y="398"/>
                  </a:lnTo>
                  <a:lnTo>
                    <a:pt x="938" y="398"/>
                  </a:lnTo>
                  <a:lnTo>
                    <a:pt x="902" y="393"/>
                  </a:lnTo>
                  <a:lnTo>
                    <a:pt x="899" y="392"/>
                  </a:lnTo>
                  <a:lnTo>
                    <a:pt x="889" y="386"/>
                  </a:lnTo>
                  <a:lnTo>
                    <a:pt x="887" y="383"/>
                  </a:lnTo>
                  <a:lnTo>
                    <a:pt x="885" y="378"/>
                  </a:lnTo>
                  <a:lnTo>
                    <a:pt x="879" y="372"/>
                  </a:lnTo>
                  <a:lnTo>
                    <a:pt x="850" y="351"/>
                  </a:lnTo>
                  <a:lnTo>
                    <a:pt x="847" y="351"/>
                  </a:lnTo>
                  <a:lnTo>
                    <a:pt x="843" y="352"/>
                  </a:lnTo>
                  <a:lnTo>
                    <a:pt x="840" y="351"/>
                  </a:lnTo>
                  <a:lnTo>
                    <a:pt x="839" y="350"/>
                  </a:lnTo>
                  <a:lnTo>
                    <a:pt x="836" y="347"/>
                  </a:lnTo>
                  <a:lnTo>
                    <a:pt x="835" y="347"/>
                  </a:lnTo>
                  <a:lnTo>
                    <a:pt x="831" y="347"/>
                  </a:lnTo>
                  <a:lnTo>
                    <a:pt x="828" y="347"/>
                  </a:lnTo>
                  <a:lnTo>
                    <a:pt x="826" y="346"/>
                  </a:lnTo>
                  <a:lnTo>
                    <a:pt x="823" y="344"/>
                  </a:lnTo>
                  <a:lnTo>
                    <a:pt x="815" y="340"/>
                  </a:lnTo>
                  <a:lnTo>
                    <a:pt x="812" y="338"/>
                  </a:lnTo>
                  <a:lnTo>
                    <a:pt x="811" y="336"/>
                  </a:lnTo>
                  <a:lnTo>
                    <a:pt x="811" y="334"/>
                  </a:lnTo>
                  <a:lnTo>
                    <a:pt x="810" y="332"/>
                  </a:lnTo>
                  <a:lnTo>
                    <a:pt x="807" y="332"/>
                  </a:lnTo>
                  <a:lnTo>
                    <a:pt x="802" y="334"/>
                  </a:lnTo>
                  <a:lnTo>
                    <a:pt x="799" y="335"/>
                  </a:lnTo>
                  <a:lnTo>
                    <a:pt x="795" y="334"/>
                  </a:lnTo>
                  <a:lnTo>
                    <a:pt x="751" y="314"/>
                  </a:lnTo>
                  <a:lnTo>
                    <a:pt x="745" y="316"/>
                  </a:lnTo>
                  <a:lnTo>
                    <a:pt x="692" y="311"/>
                  </a:lnTo>
                  <a:lnTo>
                    <a:pt x="683" y="312"/>
                  </a:lnTo>
                  <a:lnTo>
                    <a:pt x="664" y="318"/>
                  </a:lnTo>
                  <a:lnTo>
                    <a:pt x="659" y="318"/>
                  </a:lnTo>
                  <a:lnTo>
                    <a:pt x="655" y="319"/>
                  </a:lnTo>
                  <a:lnTo>
                    <a:pt x="648" y="323"/>
                  </a:lnTo>
                  <a:lnTo>
                    <a:pt x="639" y="326"/>
                  </a:lnTo>
                  <a:lnTo>
                    <a:pt x="632" y="329"/>
                  </a:lnTo>
                  <a:lnTo>
                    <a:pt x="629" y="330"/>
                  </a:lnTo>
                  <a:lnTo>
                    <a:pt x="617" y="338"/>
                  </a:lnTo>
                  <a:lnTo>
                    <a:pt x="616" y="341"/>
                  </a:lnTo>
                  <a:lnTo>
                    <a:pt x="612" y="349"/>
                  </a:lnTo>
                  <a:lnTo>
                    <a:pt x="610" y="351"/>
                  </a:lnTo>
                  <a:lnTo>
                    <a:pt x="608" y="352"/>
                  </a:lnTo>
                  <a:lnTo>
                    <a:pt x="596" y="356"/>
                  </a:lnTo>
                  <a:lnTo>
                    <a:pt x="591" y="359"/>
                  </a:lnTo>
                  <a:lnTo>
                    <a:pt x="585" y="364"/>
                  </a:lnTo>
                  <a:lnTo>
                    <a:pt x="575" y="374"/>
                  </a:lnTo>
                  <a:lnTo>
                    <a:pt x="570" y="384"/>
                  </a:lnTo>
                  <a:lnTo>
                    <a:pt x="568" y="386"/>
                  </a:lnTo>
                  <a:lnTo>
                    <a:pt x="565" y="386"/>
                  </a:lnTo>
                  <a:lnTo>
                    <a:pt x="547" y="392"/>
                  </a:lnTo>
                  <a:lnTo>
                    <a:pt x="505" y="400"/>
                  </a:lnTo>
                  <a:lnTo>
                    <a:pt x="503" y="401"/>
                  </a:lnTo>
                  <a:lnTo>
                    <a:pt x="501" y="403"/>
                  </a:lnTo>
                  <a:lnTo>
                    <a:pt x="497" y="405"/>
                  </a:lnTo>
                  <a:lnTo>
                    <a:pt x="492" y="406"/>
                  </a:lnTo>
                  <a:lnTo>
                    <a:pt x="489" y="407"/>
                  </a:lnTo>
                  <a:lnTo>
                    <a:pt x="489" y="404"/>
                  </a:lnTo>
                  <a:lnTo>
                    <a:pt x="490" y="402"/>
                  </a:lnTo>
                  <a:lnTo>
                    <a:pt x="495" y="396"/>
                  </a:lnTo>
                  <a:lnTo>
                    <a:pt x="493" y="395"/>
                  </a:lnTo>
                  <a:lnTo>
                    <a:pt x="489" y="395"/>
                  </a:lnTo>
                  <a:lnTo>
                    <a:pt x="486" y="395"/>
                  </a:lnTo>
                  <a:lnTo>
                    <a:pt x="484" y="397"/>
                  </a:lnTo>
                  <a:lnTo>
                    <a:pt x="483" y="398"/>
                  </a:lnTo>
                  <a:lnTo>
                    <a:pt x="474" y="399"/>
                  </a:lnTo>
                  <a:lnTo>
                    <a:pt x="472" y="400"/>
                  </a:lnTo>
                  <a:lnTo>
                    <a:pt x="469" y="401"/>
                  </a:lnTo>
                  <a:lnTo>
                    <a:pt x="463" y="402"/>
                  </a:lnTo>
                  <a:lnTo>
                    <a:pt x="460" y="406"/>
                  </a:lnTo>
                  <a:lnTo>
                    <a:pt x="457" y="407"/>
                  </a:lnTo>
                  <a:lnTo>
                    <a:pt x="448" y="408"/>
                  </a:lnTo>
                  <a:lnTo>
                    <a:pt x="429" y="414"/>
                  </a:lnTo>
                  <a:lnTo>
                    <a:pt x="427" y="420"/>
                  </a:lnTo>
                  <a:lnTo>
                    <a:pt x="430" y="426"/>
                  </a:lnTo>
                  <a:lnTo>
                    <a:pt x="439" y="435"/>
                  </a:lnTo>
                  <a:lnTo>
                    <a:pt x="435" y="438"/>
                  </a:lnTo>
                  <a:lnTo>
                    <a:pt x="433" y="438"/>
                  </a:lnTo>
                  <a:lnTo>
                    <a:pt x="435" y="443"/>
                  </a:lnTo>
                  <a:lnTo>
                    <a:pt x="434" y="451"/>
                  </a:lnTo>
                  <a:lnTo>
                    <a:pt x="435" y="454"/>
                  </a:lnTo>
                  <a:lnTo>
                    <a:pt x="432" y="457"/>
                  </a:lnTo>
                  <a:lnTo>
                    <a:pt x="431" y="460"/>
                  </a:lnTo>
                  <a:lnTo>
                    <a:pt x="432" y="467"/>
                  </a:lnTo>
                  <a:lnTo>
                    <a:pt x="431" y="471"/>
                  </a:lnTo>
                  <a:lnTo>
                    <a:pt x="428" y="477"/>
                  </a:lnTo>
                  <a:lnTo>
                    <a:pt x="427" y="479"/>
                  </a:lnTo>
                  <a:lnTo>
                    <a:pt x="426" y="481"/>
                  </a:lnTo>
                  <a:lnTo>
                    <a:pt x="420" y="489"/>
                  </a:lnTo>
                  <a:lnTo>
                    <a:pt x="417" y="499"/>
                  </a:lnTo>
                  <a:lnTo>
                    <a:pt x="415" y="501"/>
                  </a:lnTo>
                  <a:lnTo>
                    <a:pt x="409" y="503"/>
                  </a:lnTo>
                  <a:lnTo>
                    <a:pt x="391" y="506"/>
                  </a:lnTo>
                  <a:lnTo>
                    <a:pt x="388" y="508"/>
                  </a:lnTo>
                  <a:lnTo>
                    <a:pt x="384" y="512"/>
                  </a:lnTo>
                  <a:lnTo>
                    <a:pt x="384" y="513"/>
                  </a:lnTo>
                  <a:lnTo>
                    <a:pt x="382" y="514"/>
                  </a:lnTo>
                  <a:lnTo>
                    <a:pt x="381" y="516"/>
                  </a:lnTo>
                  <a:lnTo>
                    <a:pt x="382" y="519"/>
                  </a:lnTo>
                  <a:lnTo>
                    <a:pt x="376" y="535"/>
                  </a:lnTo>
                  <a:lnTo>
                    <a:pt x="375" y="537"/>
                  </a:lnTo>
                  <a:lnTo>
                    <a:pt x="372" y="539"/>
                  </a:lnTo>
                  <a:lnTo>
                    <a:pt x="365" y="542"/>
                  </a:lnTo>
                  <a:lnTo>
                    <a:pt x="364" y="544"/>
                  </a:lnTo>
                  <a:lnTo>
                    <a:pt x="364" y="548"/>
                  </a:lnTo>
                  <a:lnTo>
                    <a:pt x="366" y="551"/>
                  </a:lnTo>
                  <a:lnTo>
                    <a:pt x="370" y="553"/>
                  </a:lnTo>
                  <a:lnTo>
                    <a:pt x="376" y="553"/>
                  </a:lnTo>
                  <a:lnTo>
                    <a:pt x="394" y="552"/>
                  </a:lnTo>
                  <a:lnTo>
                    <a:pt x="403" y="553"/>
                  </a:lnTo>
                  <a:lnTo>
                    <a:pt x="412" y="557"/>
                  </a:lnTo>
                  <a:lnTo>
                    <a:pt x="414" y="558"/>
                  </a:lnTo>
                  <a:lnTo>
                    <a:pt x="416" y="560"/>
                  </a:lnTo>
                  <a:lnTo>
                    <a:pt x="418" y="562"/>
                  </a:lnTo>
                  <a:lnTo>
                    <a:pt x="419" y="568"/>
                  </a:lnTo>
                  <a:lnTo>
                    <a:pt x="420" y="568"/>
                  </a:lnTo>
                  <a:lnTo>
                    <a:pt x="425" y="566"/>
                  </a:lnTo>
                  <a:lnTo>
                    <a:pt x="432" y="563"/>
                  </a:lnTo>
                  <a:lnTo>
                    <a:pt x="439" y="561"/>
                  </a:lnTo>
                  <a:lnTo>
                    <a:pt x="442" y="559"/>
                  </a:lnTo>
                  <a:lnTo>
                    <a:pt x="446" y="556"/>
                  </a:lnTo>
                  <a:lnTo>
                    <a:pt x="449" y="553"/>
                  </a:lnTo>
                  <a:lnTo>
                    <a:pt x="449" y="550"/>
                  </a:lnTo>
                  <a:lnTo>
                    <a:pt x="439" y="543"/>
                  </a:lnTo>
                  <a:lnTo>
                    <a:pt x="436" y="539"/>
                  </a:lnTo>
                  <a:lnTo>
                    <a:pt x="436" y="535"/>
                  </a:lnTo>
                  <a:lnTo>
                    <a:pt x="446" y="541"/>
                  </a:lnTo>
                  <a:lnTo>
                    <a:pt x="450" y="542"/>
                  </a:lnTo>
                  <a:lnTo>
                    <a:pt x="457" y="540"/>
                  </a:lnTo>
                  <a:lnTo>
                    <a:pt x="460" y="542"/>
                  </a:lnTo>
                  <a:lnTo>
                    <a:pt x="462" y="544"/>
                  </a:lnTo>
                  <a:lnTo>
                    <a:pt x="464" y="547"/>
                  </a:lnTo>
                  <a:lnTo>
                    <a:pt x="463" y="550"/>
                  </a:lnTo>
                  <a:lnTo>
                    <a:pt x="460" y="552"/>
                  </a:lnTo>
                  <a:lnTo>
                    <a:pt x="461" y="554"/>
                  </a:lnTo>
                  <a:lnTo>
                    <a:pt x="462" y="554"/>
                  </a:lnTo>
                  <a:lnTo>
                    <a:pt x="463" y="556"/>
                  </a:lnTo>
                  <a:lnTo>
                    <a:pt x="464" y="556"/>
                  </a:lnTo>
                  <a:lnTo>
                    <a:pt x="469" y="563"/>
                  </a:lnTo>
                  <a:lnTo>
                    <a:pt x="471" y="563"/>
                  </a:lnTo>
                  <a:lnTo>
                    <a:pt x="473" y="564"/>
                  </a:lnTo>
                  <a:lnTo>
                    <a:pt x="476" y="564"/>
                  </a:lnTo>
                  <a:lnTo>
                    <a:pt x="478" y="563"/>
                  </a:lnTo>
                  <a:lnTo>
                    <a:pt x="478" y="560"/>
                  </a:lnTo>
                  <a:lnTo>
                    <a:pt x="478" y="558"/>
                  </a:lnTo>
                  <a:lnTo>
                    <a:pt x="480" y="557"/>
                  </a:lnTo>
                  <a:lnTo>
                    <a:pt x="483" y="557"/>
                  </a:lnTo>
                  <a:lnTo>
                    <a:pt x="485" y="556"/>
                  </a:lnTo>
                  <a:lnTo>
                    <a:pt x="487" y="557"/>
                  </a:lnTo>
                  <a:lnTo>
                    <a:pt x="488" y="558"/>
                  </a:lnTo>
                  <a:lnTo>
                    <a:pt x="490" y="558"/>
                  </a:lnTo>
                  <a:lnTo>
                    <a:pt x="497" y="558"/>
                  </a:lnTo>
                  <a:lnTo>
                    <a:pt x="501" y="559"/>
                  </a:lnTo>
                  <a:lnTo>
                    <a:pt x="505" y="560"/>
                  </a:lnTo>
                  <a:lnTo>
                    <a:pt x="510" y="565"/>
                  </a:lnTo>
                  <a:lnTo>
                    <a:pt x="514" y="568"/>
                  </a:lnTo>
                  <a:lnTo>
                    <a:pt x="518" y="569"/>
                  </a:lnTo>
                  <a:lnTo>
                    <a:pt x="522" y="568"/>
                  </a:lnTo>
                  <a:lnTo>
                    <a:pt x="526" y="566"/>
                  </a:lnTo>
                  <a:lnTo>
                    <a:pt x="530" y="565"/>
                  </a:lnTo>
                  <a:lnTo>
                    <a:pt x="534" y="567"/>
                  </a:lnTo>
                  <a:lnTo>
                    <a:pt x="531" y="571"/>
                  </a:lnTo>
                  <a:lnTo>
                    <a:pt x="531" y="575"/>
                  </a:lnTo>
                  <a:lnTo>
                    <a:pt x="534" y="579"/>
                  </a:lnTo>
                  <a:lnTo>
                    <a:pt x="540" y="579"/>
                  </a:lnTo>
                  <a:lnTo>
                    <a:pt x="545" y="577"/>
                  </a:lnTo>
                  <a:lnTo>
                    <a:pt x="548" y="573"/>
                  </a:lnTo>
                  <a:lnTo>
                    <a:pt x="549" y="569"/>
                  </a:lnTo>
                  <a:lnTo>
                    <a:pt x="549" y="563"/>
                  </a:lnTo>
                  <a:lnTo>
                    <a:pt x="554" y="567"/>
                  </a:lnTo>
                  <a:lnTo>
                    <a:pt x="553" y="574"/>
                  </a:lnTo>
                  <a:lnTo>
                    <a:pt x="551" y="581"/>
                  </a:lnTo>
                  <a:lnTo>
                    <a:pt x="552" y="587"/>
                  </a:lnTo>
                  <a:lnTo>
                    <a:pt x="556" y="584"/>
                  </a:lnTo>
                  <a:lnTo>
                    <a:pt x="564" y="576"/>
                  </a:lnTo>
                  <a:lnTo>
                    <a:pt x="567" y="575"/>
                  </a:lnTo>
                  <a:lnTo>
                    <a:pt x="570" y="574"/>
                  </a:lnTo>
                  <a:lnTo>
                    <a:pt x="571" y="575"/>
                  </a:lnTo>
                  <a:lnTo>
                    <a:pt x="569" y="579"/>
                  </a:lnTo>
                  <a:lnTo>
                    <a:pt x="575" y="578"/>
                  </a:lnTo>
                  <a:lnTo>
                    <a:pt x="587" y="571"/>
                  </a:lnTo>
                  <a:lnTo>
                    <a:pt x="591" y="571"/>
                  </a:lnTo>
                  <a:lnTo>
                    <a:pt x="590" y="574"/>
                  </a:lnTo>
                  <a:lnTo>
                    <a:pt x="586" y="578"/>
                  </a:lnTo>
                  <a:lnTo>
                    <a:pt x="584" y="579"/>
                  </a:lnTo>
                  <a:lnTo>
                    <a:pt x="578" y="580"/>
                  </a:lnTo>
                  <a:lnTo>
                    <a:pt x="576" y="581"/>
                  </a:lnTo>
                  <a:lnTo>
                    <a:pt x="576" y="583"/>
                  </a:lnTo>
                  <a:lnTo>
                    <a:pt x="573" y="585"/>
                  </a:lnTo>
                  <a:lnTo>
                    <a:pt x="572" y="587"/>
                  </a:lnTo>
                  <a:lnTo>
                    <a:pt x="570" y="596"/>
                  </a:lnTo>
                  <a:lnTo>
                    <a:pt x="571" y="597"/>
                  </a:lnTo>
                  <a:lnTo>
                    <a:pt x="572" y="599"/>
                  </a:lnTo>
                  <a:lnTo>
                    <a:pt x="574" y="600"/>
                  </a:lnTo>
                  <a:lnTo>
                    <a:pt x="575" y="601"/>
                  </a:lnTo>
                  <a:lnTo>
                    <a:pt x="575" y="602"/>
                  </a:lnTo>
                  <a:lnTo>
                    <a:pt x="574" y="603"/>
                  </a:lnTo>
                  <a:lnTo>
                    <a:pt x="573" y="605"/>
                  </a:lnTo>
                  <a:lnTo>
                    <a:pt x="575" y="607"/>
                  </a:lnTo>
                  <a:lnTo>
                    <a:pt x="577" y="608"/>
                  </a:lnTo>
                  <a:lnTo>
                    <a:pt x="579" y="608"/>
                  </a:lnTo>
                  <a:lnTo>
                    <a:pt x="588" y="606"/>
                  </a:lnTo>
                  <a:lnTo>
                    <a:pt x="596" y="602"/>
                  </a:lnTo>
                  <a:lnTo>
                    <a:pt x="601" y="602"/>
                  </a:lnTo>
                  <a:lnTo>
                    <a:pt x="600" y="603"/>
                  </a:lnTo>
                  <a:lnTo>
                    <a:pt x="600" y="604"/>
                  </a:lnTo>
                  <a:lnTo>
                    <a:pt x="599" y="603"/>
                  </a:lnTo>
                  <a:lnTo>
                    <a:pt x="599" y="603"/>
                  </a:lnTo>
                  <a:lnTo>
                    <a:pt x="600" y="608"/>
                  </a:lnTo>
                  <a:lnTo>
                    <a:pt x="599" y="611"/>
                  </a:lnTo>
                  <a:lnTo>
                    <a:pt x="597" y="614"/>
                  </a:lnTo>
                  <a:lnTo>
                    <a:pt x="593" y="617"/>
                  </a:lnTo>
                  <a:lnTo>
                    <a:pt x="590" y="620"/>
                  </a:lnTo>
                  <a:lnTo>
                    <a:pt x="587" y="624"/>
                  </a:lnTo>
                  <a:lnTo>
                    <a:pt x="584" y="627"/>
                  </a:lnTo>
                  <a:lnTo>
                    <a:pt x="579" y="630"/>
                  </a:lnTo>
                  <a:lnTo>
                    <a:pt x="582" y="635"/>
                  </a:lnTo>
                  <a:lnTo>
                    <a:pt x="582" y="637"/>
                  </a:lnTo>
                  <a:lnTo>
                    <a:pt x="583" y="640"/>
                  </a:lnTo>
                  <a:lnTo>
                    <a:pt x="582" y="647"/>
                  </a:lnTo>
                  <a:lnTo>
                    <a:pt x="583" y="649"/>
                  </a:lnTo>
                  <a:lnTo>
                    <a:pt x="584" y="652"/>
                  </a:lnTo>
                  <a:lnTo>
                    <a:pt x="586" y="652"/>
                  </a:lnTo>
                  <a:lnTo>
                    <a:pt x="588" y="652"/>
                  </a:lnTo>
                  <a:lnTo>
                    <a:pt x="589" y="653"/>
                  </a:lnTo>
                  <a:lnTo>
                    <a:pt x="590" y="655"/>
                  </a:lnTo>
                  <a:lnTo>
                    <a:pt x="590" y="658"/>
                  </a:lnTo>
                  <a:lnTo>
                    <a:pt x="589" y="660"/>
                  </a:lnTo>
                  <a:lnTo>
                    <a:pt x="588" y="662"/>
                  </a:lnTo>
                  <a:lnTo>
                    <a:pt x="589" y="665"/>
                  </a:lnTo>
                  <a:lnTo>
                    <a:pt x="592" y="666"/>
                  </a:lnTo>
                  <a:lnTo>
                    <a:pt x="596" y="669"/>
                  </a:lnTo>
                  <a:lnTo>
                    <a:pt x="601" y="676"/>
                  </a:lnTo>
                  <a:lnTo>
                    <a:pt x="607" y="676"/>
                  </a:lnTo>
                  <a:lnTo>
                    <a:pt x="617" y="673"/>
                  </a:lnTo>
                  <a:lnTo>
                    <a:pt x="623" y="672"/>
                  </a:lnTo>
                  <a:lnTo>
                    <a:pt x="618" y="674"/>
                  </a:lnTo>
                  <a:lnTo>
                    <a:pt x="615" y="676"/>
                  </a:lnTo>
                  <a:lnTo>
                    <a:pt x="614" y="679"/>
                  </a:lnTo>
                  <a:lnTo>
                    <a:pt x="613" y="681"/>
                  </a:lnTo>
                  <a:lnTo>
                    <a:pt x="607" y="684"/>
                  </a:lnTo>
                  <a:lnTo>
                    <a:pt x="605" y="685"/>
                  </a:lnTo>
                  <a:lnTo>
                    <a:pt x="606" y="691"/>
                  </a:lnTo>
                  <a:lnTo>
                    <a:pt x="611" y="695"/>
                  </a:lnTo>
                  <a:lnTo>
                    <a:pt x="643" y="709"/>
                  </a:lnTo>
                  <a:lnTo>
                    <a:pt x="647" y="712"/>
                  </a:lnTo>
                  <a:lnTo>
                    <a:pt x="651" y="717"/>
                  </a:lnTo>
                  <a:lnTo>
                    <a:pt x="654" y="722"/>
                  </a:lnTo>
                  <a:lnTo>
                    <a:pt x="657" y="727"/>
                  </a:lnTo>
                  <a:lnTo>
                    <a:pt x="663" y="731"/>
                  </a:lnTo>
                  <a:lnTo>
                    <a:pt x="672" y="732"/>
                  </a:lnTo>
                  <a:lnTo>
                    <a:pt x="680" y="729"/>
                  </a:lnTo>
                  <a:lnTo>
                    <a:pt x="696" y="720"/>
                  </a:lnTo>
                  <a:lnTo>
                    <a:pt x="711" y="717"/>
                  </a:lnTo>
                  <a:lnTo>
                    <a:pt x="714" y="715"/>
                  </a:lnTo>
                  <a:lnTo>
                    <a:pt x="719" y="713"/>
                  </a:lnTo>
                  <a:lnTo>
                    <a:pt x="724" y="714"/>
                  </a:lnTo>
                  <a:lnTo>
                    <a:pt x="728" y="717"/>
                  </a:lnTo>
                  <a:lnTo>
                    <a:pt x="730" y="719"/>
                  </a:lnTo>
                  <a:lnTo>
                    <a:pt x="732" y="723"/>
                  </a:lnTo>
                  <a:lnTo>
                    <a:pt x="733" y="729"/>
                  </a:lnTo>
                  <a:lnTo>
                    <a:pt x="736" y="733"/>
                  </a:lnTo>
                  <a:lnTo>
                    <a:pt x="740" y="735"/>
                  </a:lnTo>
                  <a:lnTo>
                    <a:pt x="743" y="736"/>
                  </a:lnTo>
                  <a:lnTo>
                    <a:pt x="744" y="737"/>
                  </a:lnTo>
                  <a:lnTo>
                    <a:pt x="745" y="739"/>
                  </a:lnTo>
                  <a:lnTo>
                    <a:pt x="747" y="740"/>
                  </a:lnTo>
                  <a:lnTo>
                    <a:pt x="749" y="739"/>
                  </a:lnTo>
                  <a:lnTo>
                    <a:pt x="765" y="729"/>
                  </a:lnTo>
                  <a:lnTo>
                    <a:pt x="770" y="727"/>
                  </a:lnTo>
                  <a:lnTo>
                    <a:pt x="775" y="726"/>
                  </a:lnTo>
                  <a:lnTo>
                    <a:pt x="780" y="727"/>
                  </a:lnTo>
                  <a:lnTo>
                    <a:pt x="794" y="734"/>
                  </a:lnTo>
                  <a:lnTo>
                    <a:pt x="803" y="734"/>
                  </a:lnTo>
                  <a:lnTo>
                    <a:pt x="811" y="732"/>
                  </a:lnTo>
                  <a:lnTo>
                    <a:pt x="820" y="728"/>
                  </a:lnTo>
                  <a:lnTo>
                    <a:pt x="830" y="726"/>
                  </a:lnTo>
                  <a:lnTo>
                    <a:pt x="840" y="726"/>
                  </a:lnTo>
                  <a:lnTo>
                    <a:pt x="845" y="725"/>
                  </a:lnTo>
                  <a:lnTo>
                    <a:pt x="853" y="720"/>
                  </a:lnTo>
                  <a:lnTo>
                    <a:pt x="858" y="719"/>
                  </a:lnTo>
                  <a:lnTo>
                    <a:pt x="866" y="720"/>
                  </a:lnTo>
                  <a:lnTo>
                    <a:pt x="876" y="718"/>
                  </a:lnTo>
                  <a:lnTo>
                    <a:pt x="881" y="717"/>
                  </a:lnTo>
                  <a:lnTo>
                    <a:pt x="883" y="719"/>
                  </a:lnTo>
                  <a:lnTo>
                    <a:pt x="885" y="721"/>
                  </a:lnTo>
                  <a:lnTo>
                    <a:pt x="891" y="721"/>
                  </a:lnTo>
                  <a:lnTo>
                    <a:pt x="901" y="720"/>
                  </a:lnTo>
                  <a:lnTo>
                    <a:pt x="905" y="721"/>
                  </a:lnTo>
                  <a:lnTo>
                    <a:pt x="914" y="724"/>
                  </a:lnTo>
                  <a:lnTo>
                    <a:pt x="920" y="723"/>
                  </a:lnTo>
                  <a:lnTo>
                    <a:pt x="926" y="723"/>
                  </a:lnTo>
                  <a:lnTo>
                    <a:pt x="929" y="722"/>
                  </a:lnTo>
                  <a:lnTo>
                    <a:pt x="927" y="719"/>
                  </a:lnTo>
                  <a:lnTo>
                    <a:pt x="927" y="717"/>
                  </a:lnTo>
                  <a:lnTo>
                    <a:pt x="930" y="718"/>
                  </a:lnTo>
                  <a:lnTo>
                    <a:pt x="933" y="725"/>
                  </a:lnTo>
                  <a:lnTo>
                    <a:pt x="936" y="726"/>
                  </a:lnTo>
                  <a:lnTo>
                    <a:pt x="940" y="724"/>
                  </a:lnTo>
                  <a:lnTo>
                    <a:pt x="943" y="721"/>
                  </a:lnTo>
                  <a:lnTo>
                    <a:pt x="946" y="712"/>
                  </a:lnTo>
                  <a:lnTo>
                    <a:pt x="947" y="715"/>
                  </a:lnTo>
                  <a:lnTo>
                    <a:pt x="946" y="724"/>
                  </a:lnTo>
                  <a:lnTo>
                    <a:pt x="951" y="722"/>
                  </a:lnTo>
                  <a:lnTo>
                    <a:pt x="953" y="722"/>
                  </a:lnTo>
                  <a:lnTo>
                    <a:pt x="954" y="722"/>
                  </a:lnTo>
                  <a:lnTo>
                    <a:pt x="956" y="724"/>
                  </a:lnTo>
                  <a:lnTo>
                    <a:pt x="958" y="724"/>
                  </a:lnTo>
                  <a:lnTo>
                    <a:pt x="959" y="724"/>
                  </a:lnTo>
                  <a:lnTo>
                    <a:pt x="960" y="722"/>
                  </a:lnTo>
                  <a:lnTo>
                    <a:pt x="961" y="719"/>
                  </a:lnTo>
                  <a:lnTo>
                    <a:pt x="965" y="717"/>
                  </a:lnTo>
                  <a:lnTo>
                    <a:pt x="969" y="716"/>
                  </a:lnTo>
                  <a:lnTo>
                    <a:pt x="970" y="715"/>
                  </a:lnTo>
                  <a:lnTo>
                    <a:pt x="972" y="711"/>
                  </a:lnTo>
                  <a:lnTo>
                    <a:pt x="975" y="710"/>
                  </a:lnTo>
                  <a:lnTo>
                    <a:pt x="984" y="709"/>
                  </a:lnTo>
                  <a:lnTo>
                    <a:pt x="986" y="709"/>
                  </a:lnTo>
                  <a:lnTo>
                    <a:pt x="991" y="705"/>
                  </a:lnTo>
                  <a:lnTo>
                    <a:pt x="993" y="705"/>
                  </a:lnTo>
                  <a:lnTo>
                    <a:pt x="997" y="704"/>
                  </a:lnTo>
                  <a:lnTo>
                    <a:pt x="999" y="704"/>
                  </a:lnTo>
                  <a:lnTo>
                    <a:pt x="1000" y="702"/>
                  </a:lnTo>
                  <a:lnTo>
                    <a:pt x="1004" y="697"/>
                  </a:lnTo>
                  <a:lnTo>
                    <a:pt x="1004" y="696"/>
                  </a:lnTo>
                  <a:lnTo>
                    <a:pt x="1007" y="696"/>
                  </a:lnTo>
                  <a:lnTo>
                    <a:pt x="1009" y="697"/>
                  </a:lnTo>
                  <a:lnTo>
                    <a:pt x="1010" y="697"/>
                  </a:lnTo>
                  <a:lnTo>
                    <a:pt x="1014" y="696"/>
                  </a:lnTo>
                  <a:lnTo>
                    <a:pt x="1019" y="695"/>
                  </a:lnTo>
                  <a:lnTo>
                    <a:pt x="1023" y="696"/>
                  </a:lnTo>
                  <a:lnTo>
                    <a:pt x="1022" y="698"/>
                  </a:lnTo>
                  <a:lnTo>
                    <a:pt x="1021" y="700"/>
                  </a:lnTo>
                  <a:lnTo>
                    <a:pt x="1021" y="704"/>
                  </a:lnTo>
                  <a:lnTo>
                    <a:pt x="1020" y="705"/>
                  </a:lnTo>
                  <a:lnTo>
                    <a:pt x="1019" y="706"/>
                  </a:lnTo>
                  <a:lnTo>
                    <a:pt x="1014" y="707"/>
                  </a:lnTo>
                  <a:lnTo>
                    <a:pt x="1013" y="708"/>
                  </a:lnTo>
                  <a:lnTo>
                    <a:pt x="1013" y="711"/>
                  </a:lnTo>
                  <a:lnTo>
                    <a:pt x="1017" y="711"/>
                  </a:lnTo>
                  <a:lnTo>
                    <a:pt x="1021" y="709"/>
                  </a:lnTo>
                  <a:lnTo>
                    <a:pt x="1023" y="708"/>
                  </a:lnTo>
                  <a:lnTo>
                    <a:pt x="1025" y="709"/>
                  </a:lnTo>
                  <a:lnTo>
                    <a:pt x="1021" y="711"/>
                  </a:lnTo>
                  <a:lnTo>
                    <a:pt x="1017" y="714"/>
                  </a:lnTo>
                  <a:lnTo>
                    <a:pt x="1014" y="716"/>
                  </a:lnTo>
                  <a:lnTo>
                    <a:pt x="1010" y="714"/>
                  </a:lnTo>
                  <a:lnTo>
                    <a:pt x="1008" y="717"/>
                  </a:lnTo>
                  <a:lnTo>
                    <a:pt x="1006" y="720"/>
                  </a:lnTo>
                  <a:lnTo>
                    <a:pt x="1002" y="722"/>
                  </a:lnTo>
                  <a:lnTo>
                    <a:pt x="995" y="724"/>
                  </a:lnTo>
                  <a:lnTo>
                    <a:pt x="991" y="727"/>
                  </a:lnTo>
                  <a:lnTo>
                    <a:pt x="990" y="729"/>
                  </a:lnTo>
                  <a:lnTo>
                    <a:pt x="991" y="731"/>
                  </a:lnTo>
                  <a:lnTo>
                    <a:pt x="993" y="732"/>
                  </a:lnTo>
                  <a:lnTo>
                    <a:pt x="997" y="737"/>
                  </a:lnTo>
                  <a:lnTo>
                    <a:pt x="1000" y="738"/>
                  </a:lnTo>
                  <a:lnTo>
                    <a:pt x="1004" y="737"/>
                  </a:lnTo>
                  <a:lnTo>
                    <a:pt x="1008" y="734"/>
                  </a:lnTo>
                  <a:lnTo>
                    <a:pt x="1014" y="729"/>
                  </a:lnTo>
                  <a:lnTo>
                    <a:pt x="1016" y="729"/>
                  </a:lnTo>
                  <a:lnTo>
                    <a:pt x="1020" y="732"/>
                  </a:lnTo>
                  <a:lnTo>
                    <a:pt x="1022" y="728"/>
                  </a:lnTo>
                  <a:lnTo>
                    <a:pt x="1025" y="717"/>
                  </a:lnTo>
                  <a:lnTo>
                    <a:pt x="1026" y="721"/>
                  </a:lnTo>
                  <a:lnTo>
                    <a:pt x="1027" y="726"/>
                  </a:lnTo>
                  <a:lnTo>
                    <a:pt x="1026" y="732"/>
                  </a:lnTo>
                  <a:lnTo>
                    <a:pt x="1025" y="737"/>
                  </a:lnTo>
                  <a:lnTo>
                    <a:pt x="1021" y="740"/>
                  </a:lnTo>
                  <a:lnTo>
                    <a:pt x="1017" y="742"/>
                  </a:lnTo>
                  <a:lnTo>
                    <a:pt x="1007" y="746"/>
                  </a:lnTo>
                  <a:lnTo>
                    <a:pt x="1007" y="747"/>
                  </a:lnTo>
                  <a:lnTo>
                    <a:pt x="1012" y="747"/>
                  </a:lnTo>
                  <a:lnTo>
                    <a:pt x="1022" y="744"/>
                  </a:lnTo>
                  <a:lnTo>
                    <a:pt x="1028" y="744"/>
                  </a:lnTo>
                  <a:lnTo>
                    <a:pt x="1024" y="748"/>
                  </a:lnTo>
                  <a:lnTo>
                    <a:pt x="1013" y="752"/>
                  </a:lnTo>
                  <a:lnTo>
                    <a:pt x="1013" y="755"/>
                  </a:lnTo>
                  <a:lnTo>
                    <a:pt x="1018" y="757"/>
                  </a:lnTo>
                  <a:lnTo>
                    <a:pt x="1024" y="758"/>
                  </a:lnTo>
                  <a:lnTo>
                    <a:pt x="1037" y="757"/>
                  </a:lnTo>
                  <a:lnTo>
                    <a:pt x="1033" y="761"/>
                  </a:lnTo>
                  <a:lnTo>
                    <a:pt x="1026" y="762"/>
                  </a:lnTo>
                  <a:lnTo>
                    <a:pt x="1010" y="760"/>
                  </a:lnTo>
                  <a:lnTo>
                    <a:pt x="1006" y="762"/>
                  </a:lnTo>
                  <a:lnTo>
                    <a:pt x="1009" y="767"/>
                  </a:lnTo>
                  <a:lnTo>
                    <a:pt x="1013" y="773"/>
                  </a:lnTo>
                  <a:lnTo>
                    <a:pt x="1016" y="777"/>
                  </a:lnTo>
                  <a:lnTo>
                    <a:pt x="1014" y="777"/>
                  </a:lnTo>
                  <a:lnTo>
                    <a:pt x="1012" y="774"/>
                  </a:lnTo>
                  <a:lnTo>
                    <a:pt x="1006" y="769"/>
                  </a:lnTo>
                  <a:lnTo>
                    <a:pt x="1005" y="767"/>
                  </a:lnTo>
                  <a:lnTo>
                    <a:pt x="1003" y="765"/>
                  </a:lnTo>
                  <a:lnTo>
                    <a:pt x="997" y="766"/>
                  </a:lnTo>
                  <a:lnTo>
                    <a:pt x="988" y="768"/>
                  </a:lnTo>
                  <a:lnTo>
                    <a:pt x="984" y="768"/>
                  </a:lnTo>
                  <a:lnTo>
                    <a:pt x="980" y="768"/>
                  </a:lnTo>
                  <a:lnTo>
                    <a:pt x="979" y="770"/>
                  </a:lnTo>
                  <a:lnTo>
                    <a:pt x="981" y="774"/>
                  </a:lnTo>
                  <a:lnTo>
                    <a:pt x="984" y="776"/>
                  </a:lnTo>
                  <a:lnTo>
                    <a:pt x="992" y="775"/>
                  </a:lnTo>
                  <a:lnTo>
                    <a:pt x="996" y="777"/>
                  </a:lnTo>
                  <a:lnTo>
                    <a:pt x="994" y="779"/>
                  </a:lnTo>
                  <a:lnTo>
                    <a:pt x="993" y="781"/>
                  </a:lnTo>
                  <a:lnTo>
                    <a:pt x="993" y="783"/>
                  </a:lnTo>
                  <a:lnTo>
                    <a:pt x="993" y="786"/>
                  </a:lnTo>
                  <a:lnTo>
                    <a:pt x="994" y="786"/>
                  </a:lnTo>
                  <a:lnTo>
                    <a:pt x="996" y="790"/>
                  </a:lnTo>
                  <a:lnTo>
                    <a:pt x="997" y="790"/>
                  </a:lnTo>
                  <a:lnTo>
                    <a:pt x="998" y="793"/>
                  </a:lnTo>
                  <a:lnTo>
                    <a:pt x="996" y="806"/>
                  </a:lnTo>
                  <a:lnTo>
                    <a:pt x="996" y="811"/>
                  </a:lnTo>
                  <a:lnTo>
                    <a:pt x="995" y="815"/>
                  </a:lnTo>
                  <a:lnTo>
                    <a:pt x="994" y="816"/>
                  </a:lnTo>
                  <a:lnTo>
                    <a:pt x="991" y="813"/>
                  </a:lnTo>
                  <a:lnTo>
                    <a:pt x="988" y="803"/>
                  </a:lnTo>
                  <a:lnTo>
                    <a:pt x="984" y="796"/>
                  </a:lnTo>
                  <a:lnTo>
                    <a:pt x="980" y="788"/>
                  </a:lnTo>
                  <a:lnTo>
                    <a:pt x="977" y="786"/>
                  </a:lnTo>
                  <a:lnTo>
                    <a:pt x="973" y="784"/>
                  </a:lnTo>
                  <a:lnTo>
                    <a:pt x="972" y="787"/>
                  </a:lnTo>
                  <a:lnTo>
                    <a:pt x="972" y="799"/>
                  </a:lnTo>
                  <a:lnTo>
                    <a:pt x="971" y="803"/>
                  </a:lnTo>
                  <a:lnTo>
                    <a:pt x="968" y="812"/>
                  </a:lnTo>
                  <a:lnTo>
                    <a:pt x="967" y="816"/>
                  </a:lnTo>
                  <a:lnTo>
                    <a:pt x="967" y="820"/>
                  </a:lnTo>
                  <a:lnTo>
                    <a:pt x="968" y="824"/>
                  </a:lnTo>
                  <a:lnTo>
                    <a:pt x="968" y="827"/>
                  </a:lnTo>
                  <a:lnTo>
                    <a:pt x="966" y="829"/>
                  </a:lnTo>
                  <a:lnTo>
                    <a:pt x="963" y="819"/>
                  </a:lnTo>
                  <a:lnTo>
                    <a:pt x="963" y="817"/>
                  </a:lnTo>
                  <a:lnTo>
                    <a:pt x="964" y="815"/>
                  </a:lnTo>
                  <a:lnTo>
                    <a:pt x="964" y="801"/>
                  </a:lnTo>
                  <a:lnTo>
                    <a:pt x="964" y="798"/>
                  </a:lnTo>
                  <a:lnTo>
                    <a:pt x="962" y="796"/>
                  </a:lnTo>
                  <a:lnTo>
                    <a:pt x="957" y="791"/>
                  </a:lnTo>
                  <a:lnTo>
                    <a:pt x="955" y="790"/>
                  </a:lnTo>
                  <a:lnTo>
                    <a:pt x="954" y="791"/>
                  </a:lnTo>
                  <a:lnTo>
                    <a:pt x="953" y="791"/>
                  </a:lnTo>
                  <a:lnTo>
                    <a:pt x="951" y="791"/>
                  </a:lnTo>
                  <a:lnTo>
                    <a:pt x="949" y="789"/>
                  </a:lnTo>
                  <a:lnTo>
                    <a:pt x="947" y="792"/>
                  </a:lnTo>
                  <a:lnTo>
                    <a:pt x="944" y="793"/>
                  </a:lnTo>
                  <a:lnTo>
                    <a:pt x="940" y="795"/>
                  </a:lnTo>
                  <a:lnTo>
                    <a:pt x="939" y="795"/>
                  </a:lnTo>
                  <a:lnTo>
                    <a:pt x="936" y="795"/>
                  </a:lnTo>
                  <a:lnTo>
                    <a:pt x="935" y="796"/>
                  </a:lnTo>
                  <a:lnTo>
                    <a:pt x="934" y="797"/>
                  </a:lnTo>
                  <a:lnTo>
                    <a:pt x="934" y="800"/>
                  </a:lnTo>
                  <a:lnTo>
                    <a:pt x="934" y="801"/>
                  </a:lnTo>
                  <a:lnTo>
                    <a:pt x="930" y="801"/>
                  </a:lnTo>
                  <a:lnTo>
                    <a:pt x="928" y="798"/>
                  </a:lnTo>
                  <a:lnTo>
                    <a:pt x="928" y="793"/>
                  </a:lnTo>
                  <a:lnTo>
                    <a:pt x="925" y="789"/>
                  </a:lnTo>
                  <a:lnTo>
                    <a:pt x="924" y="787"/>
                  </a:lnTo>
                  <a:lnTo>
                    <a:pt x="922" y="785"/>
                  </a:lnTo>
                  <a:lnTo>
                    <a:pt x="920" y="787"/>
                  </a:lnTo>
                  <a:lnTo>
                    <a:pt x="919" y="789"/>
                  </a:lnTo>
                  <a:lnTo>
                    <a:pt x="919" y="792"/>
                  </a:lnTo>
                  <a:lnTo>
                    <a:pt x="920" y="795"/>
                  </a:lnTo>
                  <a:lnTo>
                    <a:pt x="921" y="797"/>
                  </a:lnTo>
                  <a:lnTo>
                    <a:pt x="920" y="807"/>
                  </a:lnTo>
                  <a:lnTo>
                    <a:pt x="918" y="812"/>
                  </a:lnTo>
                  <a:lnTo>
                    <a:pt x="915" y="813"/>
                  </a:lnTo>
                  <a:lnTo>
                    <a:pt x="917" y="808"/>
                  </a:lnTo>
                  <a:lnTo>
                    <a:pt x="917" y="803"/>
                  </a:lnTo>
                  <a:lnTo>
                    <a:pt x="916" y="792"/>
                  </a:lnTo>
                  <a:lnTo>
                    <a:pt x="917" y="783"/>
                  </a:lnTo>
                  <a:lnTo>
                    <a:pt x="916" y="782"/>
                  </a:lnTo>
                  <a:lnTo>
                    <a:pt x="914" y="781"/>
                  </a:lnTo>
                  <a:lnTo>
                    <a:pt x="912" y="783"/>
                  </a:lnTo>
                  <a:lnTo>
                    <a:pt x="906" y="796"/>
                  </a:lnTo>
                  <a:lnTo>
                    <a:pt x="905" y="802"/>
                  </a:lnTo>
                  <a:lnTo>
                    <a:pt x="904" y="807"/>
                  </a:lnTo>
                  <a:lnTo>
                    <a:pt x="905" y="817"/>
                  </a:lnTo>
                  <a:lnTo>
                    <a:pt x="904" y="820"/>
                  </a:lnTo>
                  <a:lnTo>
                    <a:pt x="899" y="821"/>
                  </a:lnTo>
                  <a:lnTo>
                    <a:pt x="901" y="815"/>
                  </a:lnTo>
                  <a:lnTo>
                    <a:pt x="901" y="796"/>
                  </a:lnTo>
                  <a:lnTo>
                    <a:pt x="902" y="790"/>
                  </a:lnTo>
                  <a:lnTo>
                    <a:pt x="901" y="788"/>
                  </a:lnTo>
                  <a:lnTo>
                    <a:pt x="899" y="784"/>
                  </a:lnTo>
                  <a:lnTo>
                    <a:pt x="897" y="782"/>
                  </a:lnTo>
                  <a:lnTo>
                    <a:pt x="893" y="781"/>
                  </a:lnTo>
                  <a:lnTo>
                    <a:pt x="890" y="781"/>
                  </a:lnTo>
                  <a:lnTo>
                    <a:pt x="887" y="783"/>
                  </a:lnTo>
                  <a:lnTo>
                    <a:pt x="886" y="780"/>
                  </a:lnTo>
                  <a:lnTo>
                    <a:pt x="885" y="772"/>
                  </a:lnTo>
                  <a:lnTo>
                    <a:pt x="884" y="769"/>
                  </a:lnTo>
                  <a:lnTo>
                    <a:pt x="872" y="764"/>
                  </a:lnTo>
                  <a:lnTo>
                    <a:pt x="868" y="764"/>
                  </a:lnTo>
                  <a:lnTo>
                    <a:pt x="862" y="766"/>
                  </a:lnTo>
                  <a:lnTo>
                    <a:pt x="859" y="766"/>
                  </a:lnTo>
                  <a:lnTo>
                    <a:pt x="857" y="766"/>
                  </a:lnTo>
                  <a:lnTo>
                    <a:pt x="855" y="765"/>
                  </a:lnTo>
                  <a:lnTo>
                    <a:pt x="854" y="765"/>
                  </a:lnTo>
                  <a:lnTo>
                    <a:pt x="852" y="766"/>
                  </a:lnTo>
                  <a:lnTo>
                    <a:pt x="850" y="767"/>
                  </a:lnTo>
                  <a:lnTo>
                    <a:pt x="849" y="767"/>
                  </a:lnTo>
                  <a:lnTo>
                    <a:pt x="847" y="768"/>
                  </a:lnTo>
                  <a:lnTo>
                    <a:pt x="846" y="768"/>
                  </a:lnTo>
                  <a:lnTo>
                    <a:pt x="840" y="769"/>
                  </a:lnTo>
                  <a:lnTo>
                    <a:pt x="823" y="777"/>
                  </a:lnTo>
                  <a:lnTo>
                    <a:pt x="819" y="781"/>
                  </a:lnTo>
                  <a:lnTo>
                    <a:pt x="817" y="785"/>
                  </a:lnTo>
                  <a:lnTo>
                    <a:pt x="804" y="799"/>
                  </a:lnTo>
                  <a:lnTo>
                    <a:pt x="800" y="810"/>
                  </a:lnTo>
                  <a:lnTo>
                    <a:pt x="794" y="814"/>
                  </a:lnTo>
                  <a:lnTo>
                    <a:pt x="783" y="829"/>
                  </a:lnTo>
                  <a:lnTo>
                    <a:pt x="779" y="834"/>
                  </a:lnTo>
                  <a:lnTo>
                    <a:pt x="766" y="843"/>
                  </a:lnTo>
                  <a:lnTo>
                    <a:pt x="763" y="845"/>
                  </a:lnTo>
                  <a:lnTo>
                    <a:pt x="762" y="847"/>
                  </a:lnTo>
                  <a:lnTo>
                    <a:pt x="758" y="850"/>
                  </a:lnTo>
                  <a:lnTo>
                    <a:pt x="756" y="850"/>
                  </a:lnTo>
                  <a:lnTo>
                    <a:pt x="753" y="851"/>
                  </a:lnTo>
                  <a:lnTo>
                    <a:pt x="745" y="848"/>
                  </a:lnTo>
                  <a:lnTo>
                    <a:pt x="732" y="835"/>
                  </a:lnTo>
                  <a:lnTo>
                    <a:pt x="724" y="829"/>
                  </a:lnTo>
                  <a:lnTo>
                    <a:pt x="720" y="829"/>
                  </a:lnTo>
                  <a:lnTo>
                    <a:pt x="715" y="829"/>
                  </a:lnTo>
                  <a:lnTo>
                    <a:pt x="711" y="828"/>
                  </a:lnTo>
                  <a:lnTo>
                    <a:pt x="709" y="826"/>
                  </a:lnTo>
                  <a:lnTo>
                    <a:pt x="707" y="825"/>
                  </a:lnTo>
                  <a:lnTo>
                    <a:pt x="702" y="826"/>
                  </a:lnTo>
                  <a:lnTo>
                    <a:pt x="699" y="827"/>
                  </a:lnTo>
                  <a:lnTo>
                    <a:pt x="700" y="831"/>
                  </a:lnTo>
                  <a:lnTo>
                    <a:pt x="700" y="832"/>
                  </a:lnTo>
                  <a:lnTo>
                    <a:pt x="697" y="833"/>
                  </a:lnTo>
                  <a:lnTo>
                    <a:pt x="692" y="836"/>
                  </a:lnTo>
                  <a:lnTo>
                    <a:pt x="688" y="835"/>
                  </a:lnTo>
                  <a:lnTo>
                    <a:pt x="691" y="833"/>
                  </a:lnTo>
                  <a:lnTo>
                    <a:pt x="690" y="830"/>
                  </a:lnTo>
                  <a:lnTo>
                    <a:pt x="689" y="828"/>
                  </a:lnTo>
                  <a:lnTo>
                    <a:pt x="690" y="825"/>
                  </a:lnTo>
                  <a:lnTo>
                    <a:pt x="686" y="825"/>
                  </a:lnTo>
                  <a:lnTo>
                    <a:pt x="685" y="825"/>
                  </a:lnTo>
                  <a:lnTo>
                    <a:pt x="687" y="825"/>
                  </a:lnTo>
                  <a:lnTo>
                    <a:pt x="679" y="826"/>
                  </a:lnTo>
                  <a:lnTo>
                    <a:pt x="676" y="825"/>
                  </a:lnTo>
                  <a:lnTo>
                    <a:pt x="667" y="821"/>
                  </a:lnTo>
                  <a:lnTo>
                    <a:pt x="664" y="821"/>
                  </a:lnTo>
                  <a:lnTo>
                    <a:pt x="640" y="821"/>
                  </a:lnTo>
                  <a:lnTo>
                    <a:pt x="638" y="821"/>
                  </a:lnTo>
                  <a:lnTo>
                    <a:pt x="635" y="822"/>
                  </a:lnTo>
                  <a:lnTo>
                    <a:pt x="631" y="822"/>
                  </a:lnTo>
                  <a:lnTo>
                    <a:pt x="622" y="825"/>
                  </a:lnTo>
                  <a:lnTo>
                    <a:pt x="620" y="827"/>
                  </a:lnTo>
                  <a:lnTo>
                    <a:pt x="620" y="830"/>
                  </a:lnTo>
                  <a:lnTo>
                    <a:pt x="631" y="829"/>
                  </a:lnTo>
                  <a:lnTo>
                    <a:pt x="635" y="831"/>
                  </a:lnTo>
                  <a:lnTo>
                    <a:pt x="630" y="833"/>
                  </a:lnTo>
                  <a:lnTo>
                    <a:pt x="624" y="834"/>
                  </a:lnTo>
                  <a:lnTo>
                    <a:pt x="615" y="833"/>
                  </a:lnTo>
                  <a:lnTo>
                    <a:pt x="613" y="834"/>
                  </a:lnTo>
                  <a:lnTo>
                    <a:pt x="614" y="837"/>
                  </a:lnTo>
                  <a:lnTo>
                    <a:pt x="613" y="838"/>
                  </a:lnTo>
                  <a:lnTo>
                    <a:pt x="612" y="838"/>
                  </a:lnTo>
                  <a:lnTo>
                    <a:pt x="610" y="835"/>
                  </a:lnTo>
                  <a:lnTo>
                    <a:pt x="608" y="838"/>
                  </a:lnTo>
                  <a:lnTo>
                    <a:pt x="605" y="839"/>
                  </a:lnTo>
                  <a:lnTo>
                    <a:pt x="601" y="839"/>
                  </a:lnTo>
                  <a:lnTo>
                    <a:pt x="598" y="839"/>
                  </a:lnTo>
                  <a:lnTo>
                    <a:pt x="589" y="843"/>
                  </a:lnTo>
                  <a:lnTo>
                    <a:pt x="586" y="845"/>
                  </a:lnTo>
                  <a:lnTo>
                    <a:pt x="588" y="846"/>
                  </a:lnTo>
                  <a:lnTo>
                    <a:pt x="598" y="846"/>
                  </a:lnTo>
                  <a:lnTo>
                    <a:pt x="603" y="846"/>
                  </a:lnTo>
                  <a:lnTo>
                    <a:pt x="605" y="848"/>
                  </a:lnTo>
                  <a:lnTo>
                    <a:pt x="604" y="851"/>
                  </a:lnTo>
                  <a:lnTo>
                    <a:pt x="600" y="854"/>
                  </a:lnTo>
                  <a:lnTo>
                    <a:pt x="596" y="856"/>
                  </a:lnTo>
                  <a:lnTo>
                    <a:pt x="593" y="857"/>
                  </a:lnTo>
                  <a:lnTo>
                    <a:pt x="593" y="858"/>
                  </a:lnTo>
                  <a:lnTo>
                    <a:pt x="597" y="859"/>
                  </a:lnTo>
                  <a:lnTo>
                    <a:pt x="601" y="860"/>
                  </a:lnTo>
                  <a:lnTo>
                    <a:pt x="599" y="865"/>
                  </a:lnTo>
                  <a:lnTo>
                    <a:pt x="598" y="866"/>
                  </a:lnTo>
                  <a:lnTo>
                    <a:pt x="596" y="869"/>
                  </a:lnTo>
                  <a:lnTo>
                    <a:pt x="594" y="870"/>
                  </a:lnTo>
                  <a:lnTo>
                    <a:pt x="592" y="871"/>
                  </a:lnTo>
                  <a:lnTo>
                    <a:pt x="590" y="873"/>
                  </a:lnTo>
                  <a:lnTo>
                    <a:pt x="590" y="876"/>
                  </a:lnTo>
                  <a:lnTo>
                    <a:pt x="591" y="876"/>
                  </a:lnTo>
                  <a:lnTo>
                    <a:pt x="595" y="873"/>
                  </a:lnTo>
                  <a:lnTo>
                    <a:pt x="604" y="875"/>
                  </a:lnTo>
                  <a:lnTo>
                    <a:pt x="608" y="873"/>
                  </a:lnTo>
                  <a:lnTo>
                    <a:pt x="611" y="881"/>
                  </a:lnTo>
                  <a:lnTo>
                    <a:pt x="612" y="882"/>
                  </a:lnTo>
                  <a:lnTo>
                    <a:pt x="618" y="883"/>
                  </a:lnTo>
                  <a:lnTo>
                    <a:pt x="620" y="881"/>
                  </a:lnTo>
                  <a:lnTo>
                    <a:pt x="619" y="877"/>
                  </a:lnTo>
                  <a:lnTo>
                    <a:pt x="621" y="878"/>
                  </a:lnTo>
                  <a:lnTo>
                    <a:pt x="622" y="879"/>
                  </a:lnTo>
                  <a:lnTo>
                    <a:pt x="624" y="879"/>
                  </a:lnTo>
                  <a:lnTo>
                    <a:pt x="626" y="877"/>
                  </a:lnTo>
                  <a:lnTo>
                    <a:pt x="629" y="880"/>
                  </a:lnTo>
                  <a:lnTo>
                    <a:pt x="632" y="880"/>
                  </a:lnTo>
                  <a:lnTo>
                    <a:pt x="636" y="877"/>
                  </a:lnTo>
                  <a:lnTo>
                    <a:pt x="637" y="873"/>
                  </a:lnTo>
                  <a:lnTo>
                    <a:pt x="639" y="874"/>
                  </a:lnTo>
                  <a:lnTo>
                    <a:pt x="641" y="876"/>
                  </a:lnTo>
                  <a:lnTo>
                    <a:pt x="644" y="877"/>
                  </a:lnTo>
                  <a:lnTo>
                    <a:pt x="647" y="877"/>
                  </a:lnTo>
                  <a:lnTo>
                    <a:pt x="654" y="877"/>
                  </a:lnTo>
                  <a:lnTo>
                    <a:pt x="656" y="877"/>
                  </a:lnTo>
                  <a:lnTo>
                    <a:pt x="667" y="880"/>
                  </a:lnTo>
                  <a:lnTo>
                    <a:pt x="671" y="882"/>
                  </a:lnTo>
                  <a:lnTo>
                    <a:pt x="670" y="886"/>
                  </a:lnTo>
                  <a:lnTo>
                    <a:pt x="676" y="888"/>
                  </a:lnTo>
                  <a:lnTo>
                    <a:pt x="700" y="902"/>
                  </a:lnTo>
                  <a:lnTo>
                    <a:pt x="702" y="903"/>
                  </a:lnTo>
                  <a:lnTo>
                    <a:pt x="703" y="905"/>
                  </a:lnTo>
                  <a:lnTo>
                    <a:pt x="704" y="907"/>
                  </a:lnTo>
                  <a:lnTo>
                    <a:pt x="707" y="908"/>
                  </a:lnTo>
                  <a:lnTo>
                    <a:pt x="709" y="908"/>
                  </a:lnTo>
                  <a:lnTo>
                    <a:pt x="713" y="913"/>
                  </a:lnTo>
                  <a:lnTo>
                    <a:pt x="714" y="914"/>
                  </a:lnTo>
                  <a:lnTo>
                    <a:pt x="717" y="915"/>
                  </a:lnTo>
                  <a:lnTo>
                    <a:pt x="718" y="917"/>
                  </a:lnTo>
                  <a:lnTo>
                    <a:pt x="719" y="920"/>
                  </a:lnTo>
                  <a:lnTo>
                    <a:pt x="721" y="921"/>
                  </a:lnTo>
                  <a:lnTo>
                    <a:pt x="721" y="923"/>
                  </a:lnTo>
                  <a:lnTo>
                    <a:pt x="723" y="929"/>
                  </a:lnTo>
                  <a:lnTo>
                    <a:pt x="725" y="930"/>
                  </a:lnTo>
                  <a:lnTo>
                    <a:pt x="727" y="931"/>
                  </a:lnTo>
                  <a:lnTo>
                    <a:pt x="732" y="933"/>
                  </a:lnTo>
                  <a:lnTo>
                    <a:pt x="733" y="935"/>
                  </a:lnTo>
                  <a:lnTo>
                    <a:pt x="734" y="938"/>
                  </a:lnTo>
                  <a:lnTo>
                    <a:pt x="731" y="941"/>
                  </a:lnTo>
                  <a:lnTo>
                    <a:pt x="728" y="942"/>
                  </a:lnTo>
                  <a:lnTo>
                    <a:pt x="728" y="944"/>
                  </a:lnTo>
                  <a:lnTo>
                    <a:pt x="733" y="949"/>
                  </a:lnTo>
                  <a:lnTo>
                    <a:pt x="735" y="951"/>
                  </a:lnTo>
                  <a:lnTo>
                    <a:pt x="738" y="958"/>
                  </a:lnTo>
                  <a:lnTo>
                    <a:pt x="739" y="960"/>
                  </a:lnTo>
                  <a:lnTo>
                    <a:pt x="743" y="963"/>
                  </a:lnTo>
                  <a:lnTo>
                    <a:pt x="748" y="965"/>
                  </a:lnTo>
                  <a:lnTo>
                    <a:pt x="753" y="966"/>
                  </a:lnTo>
                  <a:lnTo>
                    <a:pt x="757" y="964"/>
                  </a:lnTo>
                  <a:lnTo>
                    <a:pt x="758" y="962"/>
                  </a:lnTo>
                  <a:lnTo>
                    <a:pt x="756" y="957"/>
                  </a:lnTo>
                  <a:lnTo>
                    <a:pt x="756" y="954"/>
                  </a:lnTo>
                  <a:lnTo>
                    <a:pt x="757" y="953"/>
                  </a:lnTo>
                  <a:lnTo>
                    <a:pt x="758" y="952"/>
                  </a:lnTo>
                  <a:lnTo>
                    <a:pt x="766" y="950"/>
                  </a:lnTo>
                  <a:lnTo>
                    <a:pt x="770" y="951"/>
                  </a:lnTo>
                  <a:lnTo>
                    <a:pt x="774" y="953"/>
                  </a:lnTo>
                  <a:lnTo>
                    <a:pt x="776" y="958"/>
                  </a:lnTo>
                  <a:lnTo>
                    <a:pt x="774" y="972"/>
                  </a:lnTo>
                  <a:lnTo>
                    <a:pt x="774" y="977"/>
                  </a:lnTo>
                  <a:lnTo>
                    <a:pt x="776" y="987"/>
                  </a:lnTo>
                  <a:lnTo>
                    <a:pt x="778" y="992"/>
                  </a:lnTo>
                  <a:lnTo>
                    <a:pt x="782" y="995"/>
                  </a:lnTo>
                  <a:lnTo>
                    <a:pt x="787" y="995"/>
                  </a:lnTo>
                  <a:lnTo>
                    <a:pt x="789" y="996"/>
                  </a:lnTo>
                  <a:lnTo>
                    <a:pt x="792" y="1004"/>
                  </a:lnTo>
                  <a:lnTo>
                    <a:pt x="794" y="1006"/>
                  </a:lnTo>
                  <a:lnTo>
                    <a:pt x="795" y="1007"/>
                  </a:lnTo>
                  <a:lnTo>
                    <a:pt x="797" y="1009"/>
                  </a:lnTo>
                  <a:lnTo>
                    <a:pt x="799" y="1010"/>
                  </a:lnTo>
                  <a:lnTo>
                    <a:pt x="800" y="1013"/>
                  </a:lnTo>
                  <a:lnTo>
                    <a:pt x="800" y="1014"/>
                  </a:lnTo>
                  <a:lnTo>
                    <a:pt x="796" y="1016"/>
                  </a:lnTo>
                  <a:lnTo>
                    <a:pt x="793" y="1020"/>
                  </a:lnTo>
                  <a:lnTo>
                    <a:pt x="792" y="1022"/>
                  </a:lnTo>
                  <a:lnTo>
                    <a:pt x="791" y="1025"/>
                  </a:lnTo>
                  <a:lnTo>
                    <a:pt x="791" y="1027"/>
                  </a:lnTo>
                  <a:lnTo>
                    <a:pt x="791" y="1029"/>
                  </a:lnTo>
                  <a:lnTo>
                    <a:pt x="791" y="1030"/>
                  </a:lnTo>
                  <a:lnTo>
                    <a:pt x="789" y="1032"/>
                  </a:lnTo>
                  <a:lnTo>
                    <a:pt x="781" y="1033"/>
                  </a:lnTo>
                  <a:lnTo>
                    <a:pt x="771" y="1030"/>
                  </a:lnTo>
                  <a:lnTo>
                    <a:pt x="762" y="1029"/>
                  </a:lnTo>
                  <a:lnTo>
                    <a:pt x="756" y="1034"/>
                  </a:lnTo>
                  <a:lnTo>
                    <a:pt x="756" y="1041"/>
                  </a:lnTo>
                  <a:lnTo>
                    <a:pt x="768" y="1065"/>
                  </a:lnTo>
                  <a:lnTo>
                    <a:pt x="768" y="1068"/>
                  </a:lnTo>
                  <a:lnTo>
                    <a:pt x="768" y="1075"/>
                  </a:lnTo>
                  <a:lnTo>
                    <a:pt x="769" y="1076"/>
                  </a:lnTo>
                  <a:lnTo>
                    <a:pt x="772" y="1079"/>
                  </a:lnTo>
                  <a:lnTo>
                    <a:pt x="777" y="1092"/>
                  </a:lnTo>
                  <a:lnTo>
                    <a:pt x="777" y="1094"/>
                  </a:lnTo>
                  <a:lnTo>
                    <a:pt x="777" y="1097"/>
                  </a:lnTo>
                  <a:lnTo>
                    <a:pt x="773" y="1093"/>
                  </a:lnTo>
                  <a:lnTo>
                    <a:pt x="771" y="1093"/>
                  </a:lnTo>
                  <a:lnTo>
                    <a:pt x="770" y="1095"/>
                  </a:lnTo>
                  <a:lnTo>
                    <a:pt x="771" y="1098"/>
                  </a:lnTo>
                  <a:lnTo>
                    <a:pt x="773" y="1100"/>
                  </a:lnTo>
                  <a:lnTo>
                    <a:pt x="775" y="1101"/>
                  </a:lnTo>
                  <a:lnTo>
                    <a:pt x="777" y="1103"/>
                  </a:lnTo>
                  <a:lnTo>
                    <a:pt x="778" y="1105"/>
                  </a:lnTo>
                  <a:lnTo>
                    <a:pt x="781" y="1110"/>
                  </a:lnTo>
                  <a:lnTo>
                    <a:pt x="782" y="1113"/>
                  </a:lnTo>
                  <a:lnTo>
                    <a:pt x="785" y="1114"/>
                  </a:lnTo>
                  <a:lnTo>
                    <a:pt x="789" y="1117"/>
                  </a:lnTo>
                  <a:lnTo>
                    <a:pt x="792" y="1119"/>
                  </a:lnTo>
                  <a:lnTo>
                    <a:pt x="793" y="1121"/>
                  </a:lnTo>
                  <a:lnTo>
                    <a:pt x="793" y="1126"/>
                  </a:lnTo>
                  <a:lnTo>
                    <a:pt x="794" y="1128"/>
                  </a:lnTo>
                  <a:lnTo>
                    <a:pt x="795" y="1130"/>
                  </a:lnTo>
                  <a:lnTo>
                    <a:pt x="796" y="1130"/>
                  </a:lnTo>
                  <a:lnTo>
                    <a:pt x="797" y="1130"/>
                  </a:lnTo>
                  <a:lnTo>
                    <a:pt x="809" y="1135"/>
                  </a:lnTo>
                  <a:lnTo>
                    <a:pt x="813" y="1136"/>
                  </a:lnTo>
                  <a:lnTo>
                    <a:pt x="817" y="1133"/>
                  </a:lnTo>
                  <a:lnTo>
                    <a:pt x="823" y="1126"/>
                  </a:lnTo>
                  <a:lnTo>
                    <a:pt x="827" y="1124"/>
                  </a:lnTo>
                  <a:lnTo>
                    <a:pt x="833" y="1124"/>
                  </a:lnTo>
                  <a:lnTo>
                    <a:pt x="852" y="1127"/>
                  </a:lnTo>
                  <a:lnTo>
                    <a:pt x="862" y="1128"/>
                  </a:lnTo>
                  <a:lnTo>
                    <a:pt x="871" y="1125"/>
                  </a:lnTo>
                  <a:lnTo>
                    <a:pt x="875" y="1122"/>
                  </a:lnTo>
                  <a:lnTo>
                    <a:pt x="901" y="1094"/>
                  </a:lnTo>
                  <a:lnTo>
                    <a:pt x="904" y="1088"/>
                  </a:lnTo>
                  <a:lnTo>
                    <a:pt x="906" y="1086"/>
                  </a:lnTo>
                  <a:lnTo>
                    <a:pt x="908" y="1084"/>
                  </a:lnTo>
                  <a:lnTo>
                    <a:pt x="913" y="1083"/>
                  </a:lnTo>
                  <a:lnTo>
                    <a:pt x="915" y="1081"/>
                  </a:lnTo>
                  <a:lnTo>
                    <a:pt x="916" y="1077"/>
                  </a:lnTo>
                  <a:lnTo>
                    <a:pt x="912" y="1073"/>
                  </a:lnTo>
                  <a:lnTo>
                    <a:pt x="906" y="1067"/>
                  </a:lnTo>
                  <a:lnTo>
                    <a:pt x="903" y="1057"/>
                  </a:lnTo>
                  <a:lnTo>
                    <a:pt x="906" y="1050"/>
                  </a:lnTo>
                  <a:lnTo>
                    <a:pt x="927" y="1028"/>
                  </a:lnTo>
                  <a:lnTo>
                    <a:pt x="930" y="1026"/>
                  </a:lnTo>
                  <a:lnTo>
                    <a:pt x="934" y="1025"/>
                  </a:lnTo>
                  <a:lnTo>
                    <a:pt x="939" y="1022"/>
                  </a:lnTo>
                  <a:lnTo>
                    <a:pt x="942" y="1019"/>
                  </a:lnTo>
                  <a:lnTo>
                    <a:pt x="945" y="1016"/>
                  </a:lnTo>
                  <a:lnTo>
                    <a:pt x="946" y="1011"/>
                  </a:lnTo>
                  <a:lnTo>
                    <a:pt x="945" y="1006"/>
                  </a:lnTo>
                  <a:lnTo>
                    <a:pt x="944" y="1001"/>
                  </a:lnTo>
                  <a:lnTo>
                    <a:pt x="941" y="997"/>
                  </a:lnTo>
                  <a:lnTo>
                    <a:pt x="937" y="994"/>
                  </a:lnTo>
                  <a:lnTo>
                    <a:pt x="928" y="991"/>
                  </a:lnTo>
                  <a:lnTo>
                    <a:pt x="924" y="989"/>
                  </a:lnTo>
                  <a:lnTo>
                    <a:pt x="924" y="987"/>
                  </a:lnTo>
                  <a:lnTo>
                    <a:pt x="928" y="987"/>
                  </a:lnTo>
                  <a:lnTo>
                    <a:pt x="930" y="986"/>
                  </a:lnTo>
                  <a:lnTo>
                    <a:pt x="930" y="980"/>
                  </a:lnTo>
                  <a:lnTo>
                    <a:pt x="929" y="976"/>
                  </a:lnTo>
                  <a:lnTo>
                    <a:pt x="929" y="974"/>
                  </a:lnTo>
                  <a:lnTo>
                    <a:pt x="931" y="975"/>
                  </a:lnTo>
                  <a:lnTo>
                    <a:pt x="932" y="976"/>
                  </a:lnTo>
                  <a:lnTo>
                    <a:pt x="936" y="984"/>
                  </a:lnTo>
                  <a:lnTo>
                    <a:pt x="937" y="986"/>
                  </a:lnTo>
                  <a:lnTo>
                    <a:pt x="939" y="986"/>
                  </a:lnTo>
                  <a:lnTo>
                    <a:pt x="951" y="984"/>
                  </a:lnTo>
                  <a:lnTo>
                    <a:pt x="954" y="983"/>
                  </a:lnTo>
                  <a:lnTo>
                    <a:pt x="962" y="971"/>
                  </a:lnTo>
                  <a:lnTo>
                    <a:pt x="960" y="933"/>
                  </a:lnTo>
                  <a:lnTo>
                    <a:pt x="963" y="918"/>
                  </a:lnTo>
                  <a:lnTo>
                    <a:pt x="968" y="912"/>
                  </a:lnTo>
                  <a:lnTo>
                    <a:pt x="974" y="905"/>
                  </a:lnTo>
                  <a:lnTo>
                    <a:pt x="977" y="903"/>
                  </a:lnTo>
                  <a:lnTo>
                    <a:pt x="992" y="895"/>
                  </a:lnTo>
                  <a:lnTo>
                    <a:pt x="994" y="894"/>
                  </a:lnTo>
                  <a:lnTo>
                    <a:pt x="995" y="888"/>
                  </a:lnTo>
                  <a:lnTo>
                    <a:pt x="998" y="883"/>
                  </a:lnTo>
                  <a:lnTo>
                    <a:pt x="998" y="881"/>
                  </a:lnTo>
                  <a:lnTo>
                    <a:pt x="996" y="877"/>
                  </a:lnTo>
                  <a:lnTo>
                    <a:pt x="997" y="876"/>
                  </a:lnTo>
                  <a:lnTo>
                    <a:pt x="1001" y="876"/>
                  </a:lnTo>
                  <a:lnTo>
                    <a:pt x="1005" y="874"/>
                  </a:lnTo>
                  <a:lnTo>
                    <a:pt x="1007" y="876"/>
                  </a:lnTo>
                  <a:lnTo>
                    <a:pt x="1008" y="878"/>
                  </a:lnTo>
                  <a:lnTo>
                    <a:pt x="1009" y="881"/>
                  </a:lnTo>
                  <a:lnTo>
                    <a:pt x="1010" y="883"/>
                  </a:lnTo>
                  <a:lnTo>
                    <a:pt x="1009" y="887"/>
                  </a:lnTo>
                  <a:lnTo>
                    <a:pt x="1006" y="893"/>
                  </a:lnTo>
                  <a:lnTo>
                    <a:pt x="1005" y="897"/>
                  </a:lnTo>
                  <a:lnTo>
                    <a:pt x="1006" y="901"/>
                  </a:lnTo>
                  <a:lnTo>
                    <a:pt x="1007" y="903"/>
                  </a:lnTo>
                  <a:lnTo>
                    <a:pt x="1009" y="906"/>
                  </a:lnTo>
                  <a:lnTo>
                    <a:pt x="1011" y="908"/>
                  </a:lnTo>
                  <a:lnTo>
                    <a:pt x="1013" y="908"/>
                  </a:lnTo>
                  <a:lnTo>
                    <a:pt x="1015" y="909"/>
                  </a:lnTo>
                  <a:lnTo>
                    <a:pt x="1016" y="910"/>
                  </a:lnTo>
                  <a:lnTo>
                    <a:pt x="1017" y="911"/>
                  </a:lnTo>
                  <a:lnTo>
                    <a:pt x="1017" y="913"/>
                  </a:lnTo>
                  <a:lnTo>
                    <a:pt x="1018" y="915"/>
                  </a:lnTo>
                  <a:lnTo>
                    <a:pt x="1019" y="916"/>
                  </a:lnTo>
                  <a:lnTo>
                    <a:pt x="1020" y="916"/>
                  </a:lnTo>
                  <a:lnTo>
                    <a:pt x="1017" y="919"/>
                  </a:lnTo>
                  <a:lnTo>
                    <a:pt x="1014" y="916"/>
                  </a:lnTo>
                  <a:lnTo>
                    <a:pt x="1010" y="911"/>
                  </a:lnTo>
                  <a:lnTo>
                    <a:pt x="1006" y="909"/>
                  </a:lnTo>
                  <a:lnTo>
                    <a:pt x="1002" y="910"/>
                  </a:lnTo>
                  <a:lnTo>
                    <a:pt x="997" y="917"/>
                  </a:lnTo>
                  <a:lnTo>
                    <a:pt x="992" y="918"/>
                  </a:lnTo>
                  <a:lnTo>
                    <a:pt x="988" y="920"/>
                  </a:lnTo>
                  <a:lnTo>
                    <a:pt x="985" y="930"/>
                  </a:lnTo>
                  <a:lnTo>
                    <a:pt x="982" y="933"/>
                  </a:lnTo>
                  <a:lnTo>
                    <a:pt x="978" y="932"/>
                  </a:lnTo>
                  <a:lnTo>
                    <a:pt x="975" y="931"/>
                  </a:lnTo>
                  <a:lnTo>
                    <a:pt x="973" y="934"/>
                  </a:lnTo>
                  <a:lnTo>
                    <a:pt x="973" y="939"/>
                  </a:lnTo>
                  <a:lnTo>
                    <a:pt x="973" y="941"/>
                  </a:lnTo>
                  <a:lnTo>
                    <a:pt x="972" y="942"/>
                  </a:lnTo>
                  <a:lnTo>
                    <a:pt x="968" y="939"/>
                  </a:lnTo>
                  <a:lnTo>
                    <a:pt x="966" y="942"/>
                  </a:lnTo>
                  <a:lnTo>
                    <a:pt x="966" y="958"/>
                  </a:lnTo>
                  <a:lnTo>
                    <a:pt x="970" y="974"/>
                  </a:lnTo>
                  <a:lnTo>
                    <a:pt x="970" y="980"/>
                  </a:lnTo>
                  <a:lnTo>
                    <a:pt x="969" y="985"/>
                  </a:lnTo>
                  <a:lnTo>
                    <a:pt x="965" y="987"/>
                  </a:lnTo>
                  <a:lnTo>
                    <a:pt x="959" y="989"/>
                  </a:lnTo>
                  <a:lnTo>
                    <a:pt x="957" y="993"/>
                  </a:lnTo>
                  <a:lnTo>
                    <a:pt x="957" y="997"/>
                  </a:lnTo>
                  <a:lnTo>
                    <a:pt x="958" y="1002"/>
                  </a:lnTo>
                  <a:lnTo>
                    <a:pt x="967" y="1015"/>
                  </a:lnTo>
                  <a:lnTo>
                    <a:pt x="969" y="1021"/>
                  </a:lnTo>
                  <a:lnTo>
                    <a:pt x="971" y="1025"/>
                  </a:lnTo>
                  <a:lnTo>
                    <a:pt x="972" y="1028"/>
                  </a:lnTo>
                  <a:lnTo>
                    <a:pt x="971" y="1029"/>
                  </a:lnTo>
                  <a:lnTo>
                    <a:pt x="969" y="1034"/>
                  </a:lnTo>
                  <a:lnTo>
                    <a:pt x="970" y="1039"/>
                  </a:lnTo>
                  <a:lnTo>
                    <a:pt x="973" y="1039"/>
                  </a:lnTo>
                  <a:lnTo>
                    <a:pt x="977" y="1037"/>
                  </a:lnTo>
                  <a:lnTo>
                    <a:pt x="980" y="1035"/>
                  </a:lnTo>
                  <a:lnTo>
                    <a:pt x="984" y="1036"/>
                  </a:lnTo>
                  <a:lnTo>
                    <a:pt x="987" y="1038"/>
                  </a:lnTo>
                  <a:lnTo>
                    <a:pt x="990" y="1040"/>
                  </a:lnTo>
                  <a:lnTo>
                    <a:pt x="991" y="1043"/>
                  </a:lnTo>
                  <a:lnTo>
                    <a:pt x="994" y="1049"/>
                  </a:lnTo>
                  <a:lnTo>
                    <a:pt x="995" y="1050"/>
                  </a:lnTo>
                  <a:lnTo>
                    <a:pt x="998" y="1050"/>
                  </a:lnTo>
                  <a:lnTo>
                    <a:pt x="998" y="1048"/>
                  </a:lnTo>
                  <a:lnTo>
                    <a:pt x="997" y="1046"/>
                  </a:lnTo>
                  <a:lnTo>
                    <a:pt x="995" y="1039"/>
                  </a:lnTo>
                  <a:lnTo>
                    <a:pt x="992" y="1035"/>
                  </a:lnTo>
                  <a:lnTo>
                    <a:pt x="991" y="1030"/>
                  </a:lnTo>
                  <a:lnTo>
                    <a:pt x="991" y="1025"/>
                  </a:lnTo>
                  <a:lnTo>
                    <a:pt x="993" y="1023"/>
                  </a:lnTo>
                  <a:lnTo>
                    <a:pt x="995" y="1022"/>
                  </a:lnTo>
                  <a:lnTo>
                    <a:pt x="997" y="1021"/>
                  </a:lnTo>
                  <a:lnTo>
                    <a:pt x="998" y="1020"/>
                  </a:lnTo>
                  <a:lnTo>
                    <a:pt x="1000" y="1021"/>
                  </a:lnTo>
                  <a:lnTo>
                    <a:pt x="1001" y="1022"/>
                  </a:lnTo>
                  <a:lnTo>
                    <a:pt x="1000" y="1027"/>
                  </a:lnTo>
                  <a:lnTo>
                    <a:pt x="1001" y="1031"/>
                  </a:lnTo>
                  <a:lnTo>
                    <a:pt x="1003" y="1035"/>
                  </a:lnTo>
                  <a:lnTo>
                    <a:pt x="1013" y="1045"/>
                  </a:lnTo>
                  <a:lnTo>
                    <a:pt x="1017" y="1051"/>
                  </a:lnTo>
                  <a:lnTo>
                    <a:pt x="1027" y="1075"/>
                  </a:lnTo>
                  <a:lnTo>
                    <a:pt x="1029" y="1078"/>
                  </a:lnTo>
                  <a:lnTo>
                    <a:pt x="1033" y="1079"/>
                  </a:lnTo>
                  <a:lnTo>
                    <a:pt x="1036" y="1077"/>
                  </a:lnTo>
                  <a:lnTo>
                    <a:pt x="1041" y="1068"/>
                  </a:lnTo>
                  <a:lnTo>
                    <a:pt x="1044" y="1065"/>
                  </a:lnTo>
                  <a:lnTo>
                    <a:pt x="1048" y="1066"/>
                  </a:lnTo>
                  <a:lnTo>
                    <a:pt x="1052" y="1070"/>
                  </a:lnTo>
                  <a:lnTo>
                    <a:pt x="1056" y="1072"/>
                  </a:lnTo>
                  <a:lnTo>
                    <a:pt x="1060" y="1071"/>
                  </a:lnTo>
                  <a:lnTo>
                    <a:pt x="1063" y="1068"/>
                  </a:lnTo>
                  <a:lnTo>
                    <a:pt x="1064" y="1067"/>
                  </a:lnTo>
                  <a:lnTo>
                    <a:pt x="1064" y="1062"/>
                  </a:lnTo>
                  <a:lnTo>
                    <a:pt x="1064" y="1060"/>
                  </a:lnTo>
                  <a:lnTo>
                    <a:pt x="1063" y="1058"/>
                  </a:lnTo>
                  <a:lnTo>
                    <a:pt x="1063" y="1057"/>
                  </a:lnTo>
                  <a:lnTo>
                    <a:pt x="1064" y="1055"/>
                  </a:lnTo>
                  <a:lnTo>
                    <a:pt x="1068" y="1057"/>
                  </a:lnTo>
                  <a:lnTo>
                    <a:pt x="1071" y="1060"/>
                  </a:lnTo>
                  <a:lnTo>
                    <a:pt x="1074" y="1064"/>
                  </a:lnTo>
                  <a:lnTo>
                    <a:pt x="1078" y="1072"/>
                  </a:lnTo>
                  <a:lnTo>
                    <a:pt x="1078" y="1074"/>
                  </a:lnTo>
                  <a:lnTo>
                    <a:pt x="1077" y="1076"/>
                  </a:lnTo>
                  <a:lnTo>
                    <a:pt x="1067" y="1083"/>
                  </a:lnTo>
                  <a:lnTo>
                    <a:pt x="1065" y="1086"/>
                  </a:lnTo>
                  <a:lnTo>
                    <a:pt x="1067" y="1089"/>
                  </a:lnTo>
                  <a:lnTo>
                    <a:pt x="1068" y="1089"/>
                  </a:lnTo>
                  <a:lnTo>
                    <a:pt x="1071" y="1087"/>
                  </a:lnTo>
                  <a:lnTo>
                    <a:pt x="1073" y="1086"/>
                  </a:lnTo>
                  <a:lnTo>
                    <a:pt x="1074" y="1087"/>
                  </a:lnTo>
                  <a:lnTo>
                    <a:pt x="1075" y="1089"/>
                  </a:lnTo>
                  <a:lnTo>
                    <a:pt x="1076" y="1092"/>
                  </a:lnTo>
                  <a:lnTo>
                    <a:pt x="1076" y="1095"/>
                  </a:lnTo>
                  <a:lnTo>
                    <a:pt x="1078" y="1098"/>
                  </a:lnTo>
                  <a:lnTo>
                    <a:pt x="1082" y="1101"/>
                  </a:lnTo>
                  <a:lnTo>
                    <a:pt x="1087" y="1102"/>
                  </a:lnTo>
                  <a:lnTo>
                    <a:pt x="1092" y="1103"/>
                  </a:lnTo>
                  <a:lnTo>
                    <a:pt x="1096" y="1104"/>
                  </a:lnTo>
                  <a:lnTo>
                    <a:pt x="1098" y="1107"/>
                  </a:lnTo>
                  <a:lnTo>
                    <a:pt x="1100" y="1111"/>
                  </a:lnTo>
                  <a:lnTo>
                    <a:pt x="1102" y="1112"/>
                  </a:lnTo>
                  <a:lnTo>
                    <a:pt x="1103" y="1113"/>
                  </a:lnTo>
                  <a:lnTo>
                    <a:pt x="1104" y="1114"/>
                  </a:lnTo>
                  <a:lnTo>
                    <a:pt x="1105" y="1115"/>
                  </a:lnTo>
                  <a:lnTo>
                    <a:pt x="1108" y="1115"/>
                  </a:lnTo>
                  <a:lnTo>
                    <a:pt x="1111" y="1110"/>
                  </a:lnTo>
                  <a:lnTo>
                    <a:pt x="1110" y="1106"/>
                  </a:lnTo>
                  <a:lnTo>
                    <a:pt x="1108" y="1104"/>
                  </a:lnTo>
                  <a:lnTo>
                    <a:pt x="1106" y="1101"/>
                  </a:lnTo>
                  <a:lnTo>
                    <a:pt x="1103" y="1100"/>
                  </a:lnTo>
                  <a:lnTo>
                    <a:pt x="1103" y="1098"/>
                  </a:lnTo>
                  <a:lnTo>
                    <a:pt x="1113" y="1098"/>
                  </a:lnTo>
                  <a:lnTo>
                    <a:pt x="1115" y="1094"/>
                  </a:lnTo>
                  <a:lnTo>
                    <a:pt x="1113" y="1088"/>
                  </a:lnTo>
                  <a:lnTo>
                    <a:pt x="1109" y="1082"/>
                  </a:lnTo>
                  <a:lnTo>
                    <a:pt x="1118" y="1088"/>
                  </a:lnTo>
                  <a:lnTo>
                    <a:pt x="1122" y="1089"/>
                  </a:lnTo>
                  <a:lnTo>
                    <a:pt x="1127" y="1090"/>
                  </a:lnTo>
                  <a:lnTo>
                    <a:pt x="1130" y="1090"/>
                  </a:lnTo>
                  <a:lnTo>
                    <a:pt x="1132" y="1092"/>
                  </a:lnTo>
                  <a:lnTo>
                    <a:pt x="1134" y="1094"/>
                  </a:lnTo>
                  <a:lnTo>
                    <a:pt x="1139" y="1098"/>
                  </a:lnTo>
                  <a:lnTo>
                    <a:pt x="1141" y="1102"/>
                  </a:lnTo>
                  <a:lnTo>
                    <a:pt x="1138" y="1106"/>
                  </a:lnTo>
                  <a:lnTo>
                    <a:pt x="1142" y="1108"/>
                  </a:lnTo>
                  <a:lnTo>
                    <a:pt x="1148" y="1114"/>
                  </a:lnTo>
                  <a:lnTo>
                    <a:pt x="1151" y="1116"/>
                  </a:lnTo>
                  <a:lnTo>
                    <a:pt x="1153" y="1115"/>
                  </a:lnTo>
                  <a:lnTo>
                    <a:pt x="1165" y="1112"/>
                  </a:lnTo>
                  <a:lnTo>
                    <a:pt x="1168" y="1111"/>
                  </a:lnTo>
                  <a:lnTo>
                    <a:pt x="1170" y="1108"/>
                  </a:lnTo>
                  <a:lnTo>
                    <a:pt x="1171" y="1104"/>
                  </a:lnTo>
                  <a:lnTo>
                    <a:pt x="1172" y="1101"/>
                  </a:lnTo>
                  <a:lnTo>
                    <a:pt x="1175" y="1098"/>
                  </a:lnTo>
                  <a:lnTo>
                    <a:pt x="1182" y="1095"/>
                  </a:lnTo>
                  <a:lnTo>
                    <a:pt x="1182" y="1094"/>
                  </a:lnTo>
                  <a:lnTo>
                    <a:pt x="1183" y="1092"/>
                  </a:lnTo>
                  <a:lnTo>
                    <a:pt x="1185" y="1090"/>
                  </a:lnTo>
                  <a:lnTo>
                    <a:pt x="1187" y="1092"/>
                  </a:lnTo>
                  <a:lnTo>
                    <a:pt x="1188" y="1092"/>
                  </a:lnTo>
                  <a:lnTo>
                    <a:pt x="1205" y="1093"/>
                  </a:lnTo>
                  <a:lnTo>
                    <a:pt x="1222" y="1095"/>
                  </a:lnTo>
                  <a:lnTo>
                    <a:pt x="1231" y="1095"/>
                  </a:lnTo>
                  <a:lnTo>
                    <a:pt x="1233" y="1095"/>
                  </a:lnTo>
                  <a:lnTo>
                    <a:pt x="1234" y="1094"/>
                  </a:lnTo>
                  <a:lnTo>
                    <a:pt x="1236" y="1094"/>
                  </a:lnTo>
                  <a:lnTo>
                    <a:pt x="1237" y="1094"/>
                  </a:lnTo>
                  <a:lnTo>
                    <a:pt x="1238" y="1094"/>
                  </a:lnTo>
                  <a:lnTo>
                    <a:pt x="1239" y="1095"/>
                  </a:lnTo>
                  <a:lnTo>
                    <a:pt x="1238" y="1096"/>
                  </a:lnTo>
                  <a:lnTo>
                    <a:pt x="1239" y="1097"/>
                  </a:lnTo>
                  <a:lnTo>
                    <a:pt x="1239" y="1097"/>
                  </a:lnTo>
                  <a:lnTo>
                    <a:pt x="1239" y="1098"/>
                  </a:lnTo>
                  <a:lnTo>
                    <a:pt x="1241" y="1099"/>
                  </a:lnTo>
                  <a:lnTo>
                    <a:pt x="1244" y="1100"/>
                  </a:lnTo>
                  <a:lnTo>
                    <a:pt x="1245" y="1099"/>
                  </a:lnTo>
                  <a:lnTo>
                    <a:pt x="1247" y="1097"/>
                  </a:lnTo>
                  <a:lnTo>
                    <a:pt x="1249" y="1097"/>
                  </a:lnTo>
                  <a:lnTo>
                    <a:pt x="1250" y="1099"/>
                  </a:lnTo>
                  <a:lnTo>
                    <a:pt x="1249" y="1100"/>
                  </a:lnTo>
                  <a:lnTo>
                    <a:pt x="1244" y="1103"/>
                  </a:lnTo>
                  <a:lnTo>
                    <a:pt x="1243" y="1103"/>
                  </a:lnTo>
                  <a:lnTo>
                    <a:pt x="1242" y="1104"/>
                  </a:lnTo>
                  <a:lnTo>
                    <a:pt x="1240" y="1105"/>
                  </a:lnTo>
                  <a:lnTo>
                    <a:pt x="1237" y="1106"/>
                  </a:lnTo>
                  <a:lnTo>
                    <a:pt x="1235" y="1105"/>
                  </a:lnTo>
                  <a:lnTo>
                    <a:pt x="1230" y="1101"/>
                  </a:lnTo>
                  <a:lnTo>
                    <a:pt x="1226" y="1100"/>
                  </a:lnTo>
                  <a:lnTo>
                    <a:pt x="1208" y="1099"/>
                  </a:lnTo>
                  <a:lnTo>
                    <a:pt x="1199" y="1097"/>
                  </a:lnTo>
                  <a:lnTo>
                    <a:pt x="1195" y="1097"/>
                  </a:lnTo>
                  <a:lnTo>
                    <a:pt x="1191" y="1097"/>
                  </a:lnTo>
                  <a:lnTo>
                    <a:pt x="1187" y="1099"/>
                  </a:lnTo>
                  <a:lnTo>
                    <a:pt x="1185" y="1102"/>
                  </a:lnTo>
                  <a:lnTo>
                    <a:pt x="1184" y="1114"/>
                  </a:lnTo>
                  <a:lnTo>
                    <a:pt x="1185" y="1116"/>
                  </a:lnTo>
                  <a:lnTo>
                    <a:pt x="1186" y="1118"/>
                  </a:lnTo>
                  <a:lnTo>
                    <a:pt x="1189" y="1120"/>
                  </a:lnTo>
                  <a:lnTo>
                    <a:pt x="1189" y="1122"/>
                  </a:lnTo>
                  <a:lnTo>
                    <a:pt x="1187" y="1127"/>
                  </a:lnTo>
                  <a:lnTo>
                    <a:pt x="1180" y="1132"/>
                  </a:lnTo>
                  <a:lnTo>
                    <a:pt x="1178" y="1137"/>
                  </a:lnTo>
                  <a:lnTo>
                    <a:pt x="1181" y="1140"/>
                  </a:lnTo>
                  <a:lnTo>
                    <a:pt x="1186" y="1141"/>
                  </a:lnTo>
                  <a:lnTo>
                    <a:pt x="1191" y="1141"/>
                  </a:lnTo>
                  <a:lnTo>
                    <a:pt x="1195" y="1142"/>
                  </a:lnTo>
                  <a:lnTo>
                    <a:pt x="1196" y="1143"/>
                  </a:lnTo>
                  <a:lnTo>
                    <a:pt x="1197" y="1152"/>
                  </a:lnTo>
                  <a:lnTo>
                    <a:pt x="1197" y="1154"/>
                  </a:lnTo>
                  <a:lnTo>
                    <a:pt x="1199" y="1155"/>
                  </a:lnTo>
                  <a:lnTo>
                    <a:pt x="1210" y="1163"/>
                  </a:lnTo>
                  <a:lnTo>
                    <a:pt x="1214" y="1166"/>
                  </a:lnTo>
                  <a:lnTo>
                    <a:pt x="1216" y="1167"/>
                  </a:lnTo>
                  <a:lnTo>
                    <a:pt x="1217" y="1167"/>
                  </a:lnTo>
                  <a:lnTo>
                    <a:pt x="1225" y="1166"/>
                  </a:lnTo>
                  <a:lnTo>
                    <a:pt x="1228" y="1166"/>
                  </a:lnTo>
                  <a:lnTo>
                    <a:pt x="1228" y="1166"/>
                  </a:lnTo>
                  <a:lnTo>
                    <a:pt x="1314" y="1058"/>
                  </a:lnTo>
                  <a:lnTo>
                    <a:pt x="1093" y="979"/>
                  </a:lnTo>
                  <a:close/>
                  <a:moveTo>
                    <a:pt x="927" y="773"/>
                  </a:moveTo>
                  <a:lnTo>
                    <a:pt x="927" y="773"/>
                  </a:lnTo>
                  <a:lnTo>
                    <a:pt x="929" y="777"/>
                  </a:lnTo>
                  <a:lnTo>
                    <a:pt x="931" y="779"/>
                  </a:lnTo>
                  <a:lnTo>
                    <a:pt x="938" y="783"/>
                  </a:lnTo>
                  <a:lnTo>
                    <a:pt x="939" y="784"/>
                  </a:lnTo>
                  <a:lnTo>
                    <a:pt x="939" y="785"/>
                  </a:lnTo>
                  <a:lnTo>
                    <a:pt x="944" y="785"/>
                  </a:lnTo>
                  <a:lnTo>
                    <a:pt x="949" y="779"/>
                  </a:lnTo>
                  <a:lnTo>
                    <a:pt x="949" y="775"/>
                  </a:lnTo>
                  <a:lnTo>
                    <a:pt x="946" y="773"/>
                  </a:lnTo>
                  <a:lnTo>
                    <a:pt x="944" y="773"/>
                  </a:lnTo>
                  <a:lnTo>
                    <a:pt x="941" y="771"/>
                  </a:lnTo>
                  <a:lnTo>
                    <a:pt x="939" y="769"/>
                  </a:lnTo>
                  <a:lnTo>
                    <a:pt x="938" y="769"/>
                  </a:lnTo>
                  <a:lnTo>
                    <a:pt x="937" y="771"/>
                  </a:lnTo>
                  <a:lnTo>
                    <a:pt x="934" y="769"/>
                  </a:lnTo>
                  <a:lnTo>
                    <a:pt x="927" y="765"/>
                  </a:lnTo>
                  <a:lnTo>
                    <a:pt x="923" y="767"/>
                  </a:lnTo>
                  <a:lnTo>
                    <a:pt x="925" y="770"/>
                  </a:lnTo>
                  <a:lnTo>
                    <a:pt x="927" y="773"/>
                  </a:lnTo>
                  <a:close/>
                  <a:moveTo>
                    <a:pt x="895" y="780"/>
                  </a:moveTo>
                  <a:lnTo>
                    <a:pt x="895" y="780"/>
                  </a:lnTo>
                  <a:lnTo>
                    <a:pt x="897" y="781"/>
                  </a:lnTo>
                  <a:lnTo>
                    <a:pt x="897" y="778"/>
                  </a:lnTo>
                  <a:lnTo>
                    <a:pt x="896" y="775"/>
                  </a:lnTo>
                  <a:lnTo>
                    <a:pt x="895" y="772"/>
                  </a:lnTo>
                  <a:lnTo>
                    <a:pt x="892" y="768"/>
                  </a:lnTo>
                  <a:lnTo>
                    <a:pt x="889" y="767"/>
                  </a:lnTo>
                  <a:lnTo>
                    <a:pt x="886" y="768"/>
                  </a:lnTo>
                  <a:lnTo>
                    <a:pt x="886" y="771"/>
                  </a:lnTo>
                  <a:lnTo>
                    <a:pt x="891" y="778"/>
                  </a:lnTo>
                  <a:lnTo>
                    <a:pt x="895" y="780"/>
                  </a:lnTo>
                  <a:close/>
                  <a:moveTo>
                    <a:pt x="270" y="721"/>
                  </a:moveTo>
                  <a:lnTo>
                    <a:pt x="270" y="721"/>
                  </a:lnTo>
                  <a:lnTo>
                    <a:pt x="267" y="721"/>
                  </a:lnTo>
                  <a:lnTo>
                    <a:pt x="266" y="722"/>
                  </a:lnTo>
                  <a:lnTo>
                    <a:pt x="264" y="722"/>
                  </a:lnTo>
                  <a:lnTo>
                    <a:pt x="264" y="723"/>
                  </a:lnTo>
                  <a:lnTo>
                    <a:pt x="266" y="724"/>
                  </a:lnTo>
                  <a:lnTo>
                    <a:pt x="267" y="724"/>
                  </a:lnTo>
                  <a:lnTo>
                    <a:pt x="271" y="722"/>
                  </a:lnTo>
                  <a:lnTo>
                    <a:pt x="272" y="722"/>
                  </a:lnTo>
                  <a:lnTo>
                    <a:pt x="273" y="721"/>
                  </a:lnTo>
                  <a:lnTo>
                    <a:pt x="273" y="721"/>
                  </a:lnTo>
                  <a:lnTo>
                    <a:pt x="272" y="721"/>
                  </a:lnTo>
                  <a:lnTo>
                    <a:pt x="270" y="721"/>
                  </a:lnTo>
                  <a:close/>
                  <a:moveTo>
                    <a:pt x="406" y="460"/>
                  </a:moveTo>
                  <a:lnTo>
                    <a:pt x="406" y="460"/>
                  </a:lnTo>
                  <a:lnTo>
                    <a:pt x="407" y="459"/>
                  </a:lnTo>
                  <a:lnTo>
                    <a:pt x="407" y="457"/>
                  </a:lnTo>
                  <a:lnTo>
                    <a:pt x="407" y="456"/>
                  </a:lnTo>
                  <a:lnTo>
                    <a:pt x="407" y="455"/>
                  </a:lnTo>
                  <a:lnTo>
                    <a:pt x="406" y="454"/>
                  </a:lnTo>
                  <a:lnTo>
                    <a:pt x="405" y="453"/>
                  </a:lnTo>
                  <a:lnTo>
                    <a:pt x="398" y="454"/>
                  </a:lnTo>
                  <a:lnTo>
                    <a:pt x="395" y="457"/>
                  </a:lnTo>
                  <a:lnTo>
                    <a:pt x="395" y="459"/>
                  </a:lnTo>
                  <a:lnTo>
                    <a:pt x="393" y="462"/>
                  </a:lnTo>
                  <a:lnTo>
                    <a:pt x="393" y="464"/>
                  </a:lnTo>
                  <a:lnTo>
                    <a:pt x="392" y="465"/>
                  </a:lnTo>
                  <a:lnTo>
                    <a:pt x="392" y="471"/>
                  </a:lnTo>
                  <a:lnTo>
                    <a:pt x="391" y="472"/>
                  </a:lnTo>
                  <a:lnTo>
                    <a:pt x="391" y="473"/>
                  </a:lnTo>
                  <a:lnTo>
                    <a:pt x="392" y="473"/>
                  </a:lnTo>
                  <a:lnTo>
                    <a:pt x="393" y="473"/>
                  </a:lnTo>
                  <a:lnTo>
                    <a:pt x="393" y="472"/>
                  </a:lnTo>
                  <a:lnTo>
                    <a:pt x="393" y="472"/>
                  </a:lnTo>
                  <a:lnTo>
                    <a:pt x="395" y="473"/>
                  </a:lnTo>
                  <a:lnTo>
                    <a:pt x="396" y="473"/>
                  </a:lnTo>
                  <a:lnTo>
                    <a:pt x="397" y="473"/>
                  </a:lnTo>
                  <a:lnTo>
                    <a:pt x="396" y="473"/>
                  </a:lnTo>
                  <a:lnTo>
                    <a:pt x="396" y="472"/>
                  </a:lnTo>
                  <a:lnTo>
                    <a:pt x="398" y="472"/>
                  </a:lnTo>
                  <a:lnTo>
                    <a:pt x="399" y="471"/>
                  </a:lnTo>
                  <a:lnTo>
                    <a:pt x="397" y="470"/>
                  </a:lnTo>
                  <a:lnTo>
                    <a:pt x="397" y="470"/>
                  </a:lnTo>
                  <a:lnTo>
                    <a:pt x="399" y="469"/>
                  </a:lnTo>
                  <a:lnTo>
                    <a:pt x="400" y="469"/>
                  </a:lnTo>
                  <a:lnTo>
                    <a:pt x="399" y="467"/>
                  </a:lnTo>
                  <a:lnTo>
                    <a:pt x="399" y="466"/>
                  </a:lnTo>
                  <a:lnTo>
                    <a:pt x="401" y="465"/>
                  </a:lnTo>
                  <a:lnTo>
                    <a:pt x="403" y="465"/>
                  </a:lnTo>
                  <a:lnTo>
                    <a:pt x="404" y="464"/>
                  </a:lnTo>
                  <a:lnTo>
                    <a:pt x="404" y="461"/>
                  </a:lnTo>
                  <a:lnTo>
                    <a:pt x="404" y="460"/>
                  </a:lnTo>
                  <a:lnTo>
                    <a:pt x="406" y="460"/>
                  </a:lnTo>
                  <a:close/>
                  <a:moveTo>
                    <a:pt x="213" y="284"/>
                  </a:moveTo>
                  <a:lnTo>
                    <a:pt x="213" y="284"/>
                  </a:lnTo>
                  <a:lnTo>
                    <a:pt x="220" y="285"/>
                  </a:lnTo>
                  <a:lnTo>
                    <a:pt x="221" y="286"/>
                  </a:lnTo>
                  <a:lnTo>
                    <a:pt x="222" y="288"/>
                  </a:lnTo>
                  <a:lnTo>
                    <a:pt x="223" y="290"/>
                  </a:lnTo>
                  <a:lnTo>
                    <a:pt x="223" y="291"/>
                  </a:lnTo>
                  <a:lnTo>
                    <a:pt x="225" y="292"/>
                  </a:lnTo>
                  <a:lnTo>
                    <a:pt x="229" y="293"/>
                  </a:lnTo>
                  <a:lnTo>
                    <a:pt x="229" y="292"/>
                  </a:lnTo>
                  <a:lnTo>
                    <a:pt x="235" y="293"/>
                  </a:lnTo>
                  <a:lnTo>
                    <a:pt x="237" y="293"/>
                  </a:lnTo>
                  <a:lnTo>
                    <a:pt x="238" y="295"/>
                  </a:lnTo>
                  <a:lnTo>
                    <a:pt x="239" y="295"/>
                  </a:lnTo>
                  <a:lnTo>
                    <a:pt x="241" y="293"/>
                  </a:lnTo>
                  <a:lnTo>
                    <a:pt x="243" y="293"/>
                  </a:lnTo>
                  <a:lnTo>
                    <a:pt x="245" y="294"/>
                  </a:lnTo>
                  <a:lnTo>
                    <a:pt x="249" y="294"/>
                  </a:lnTo>
                  <a:lnTo>
                    <a:pt x="250" y="295"/>
                  </a:lnTo>
                  <a:lnTo>
                    <a:pt x="251" y="297"/>
                  </a:lnTo>
                  <a:lnTo>
                    <a:pt x="252" y="297"/>
                  </a:lnTo>
                  <a:lnTo>
                    <a:pt x="253" y="297"/>
                  </a:lnTo>
                  <a:lnTo>
                    <a:pt x="254" y="295"/>
                  </a:lnTo>
                  <a:lnTo>
                    <a:pt x="255" y="294"/>
                  </a:lnTo>
                  <a:lnTo>
                    <a:pt x="262" y="291"/>
                  </a:lnTo>
                  <a:lnTo>
                    <a:pt x="266" y="290"/>
                  </a:lnTo>
                  <a:lnTo>
                    <a:pt x="270" y="291"/>
                  </a:lnTo>
                  <a:lnTo>
                    <a:pt x="271" y="293"/>
                  </a:lnTo>
                  <a:lnTo>
                    <a:pt x="270" y="295"/>
                  </a:lnTo>
                  <a:lnTo>
                    <a:pt x="269" y="297"/>
                  </a:lnTo>
                  <a:lnTo>
                    <a:pt x="269" y="299"/>
                  </a:lnTo>
                  <a:lnTo>
                    <a:pt x="270" y="301"/>
                  </a:lnTo>
                  <a:lnTo>
                    <a:pt x="273" y="304"/>
                  </a:lnTo>
                  <a:lnTo>
                    <a:pt x="275" y="306"/>
                  </a:lnTo>
                  <a:lnTo>
                    <a:pt x="275" y="311"/>
                  </a:lnTo>
                  <a:lnTo>
                    <a:pt x="274" y="315"/>
                  </a:lnTo>
                  <a:lnTo>
                    <a:pt x="274" y="319"/>
                  </a:lnTo>
                  <a:lnTo>
                    <a:pt x="278" y="320"/>
                  </a:lnTo>
                  <a:lnTo>
                    <a:pt x="275" y="327"/>
                  </a:lnTo>
                  <a:lnTo>
                    <a:pt x="275" y="329"/>
                  </a:lnTo>
                  <a:lnTo>
                    <a:pt x="275" y="330"/>
                  </a:lnTo>
                  <a:lnTo>
                    <a:pt x="277" y="330"/>
                  </a:lnTo>
                  <a:lnTo>
                    <a:pt x="279" y="328"/>
                  </a:lnTo>
                  <a:lnTo>
                    <a:pt x="282" y="319"/>
                  </a:lnTo>
                  <a:lnTo>
                    <a:pt x="283" y="315"/>
                  </a:lnTo>
                  <a:lnTo>
                    <a:pt x="281" y="317"/>
                  </a:lnTo>
                  <a:lnTo>
                    <a:pt x="279" y="317"/>
                  </a:lnTo>
                  <a:lnTo>
                    <a:pt x="282" y="308"/>
                  </a:lnTo>
                  <a:lnTo>
                    <a:pt x="289" y="304"/>
                  </a:lnTo>
                  <a:lnTo>
                    <a:pt x="306" y="299"/>
                  </a:lnTo>
                  <a:lnTo>
                    <a:pt x="307" y="301"/>
                  </a:lnTo>
                  <a:lnTo>
                    <a:pt x="308" y="304"/>
                  </a:lnTo>
                  <a:lnTo>
                    <a:pt x="308" y="307"/>
                  </a:lnTo>
                  <a:lnTo>
                    <a:pt x="305" y="309"/>
                  </a:lnTo>
                  <a:lnTo>
                    <a:pt x="310" y="325"/>
                  </a:lnTo>
                  <a:lnTo>
                    <a:pt x="312" y="329"/>
                  </a:lnTo>
                  <a:lnTo>
                    <a:pt x="316" y="331"/>
                  </a:lnTo>
                  <a:lnTo>
                    <a:pt x="321" y="332"/>
                  </a:lnTo>
                  <a:lnTo>
                    <a:pt x="326" y="332"/>
                  </a:lnTo>
                  <a:lnTo>
                    <a:pt x="345" y="329"/>
                  </a:lnTo>
                  <a:lnTo>
                    <a:pt x="354" y="325"/>
                  </a:lnTo>
                  <a:lnTo>
                    <a:pt x="357" y="324"/>
                  </a:lnTo>
                  <a:lnTo>
                    <a:pt x="358" y="322"/>
                  </a:lnTo>
                  <a:lnTo>
                    <a:pt x="358" y="320"/>
                  </a:lnTo>
                  <a:lnTo>
                    <a:pt x="360" y="318"/>
                  </a:lnTo>
                  <a:lnTo>
                    <a:pt x="362" y="316"/>
                  </a:lnTo>
                  <a:lnTo>
                    <a:pt x="364" y="315"/>
                  </a:lnTo>
                  <a:lnTo>
                    <a:pt x="362" y="313"/>
                  </a:lnTo>
                  <a:lnTo>
                    <a:pt x="360" y="308"/>
                  </a:lnTo>
                  <a:lnTo>
                    <a:pt x="358" y="306"/>
                  </a:lnTo>
                  <a:lnTo>
                    <a:pt x="356" y="305"/>
                  </a:lnTo>
                  <a:lnTo>
                    <a:pt x="354" y="304"/>
                  </a:lnTo>
                  <a:lnTo>
                    <a:pt x="352" y="303"/>
                  </a:lnTo>
                  <a:lnTo>
                    <a:pt x="352" y="301"/>
                  </a:lnTo>
                  <a:lnTo>
                    <a:pt x="350" y="300"/>
                  </a:lnTo>
                  <a:lnTo>
                    <a:pt x="347" y="299"/>
                  </a:lnTo>
                  <a:lnTo>
                    <a:pt x="337" y="299"/>
                  </a:lnTo>
                  <a:lnTo>
                    <a:pt x="336" y="299"/>
                  </a:lnTo>
                  <a:lnTo>
                    <a:pt x="334" y="301"/>
                  </a:lnTo>
                  <a:lnTo>
                    <a:pt x="333" y="305"/>
                  </a:lnTo>
                  <a:lnTo>
                    <a:pt x="329" y="302"/>
                  </a:lnTo>
                  <a:lnTo>
                    <a:pt x="320" y="298"/>
                  </a:lnTo>
                  <a:lnTo>
                    <a:pt x="318" y="295"/>
                  </a:lnTo>
                  <a:lnTo>
                    <a:pt x="318" y="291"/>
                  </a:lnTo>
                  <a:lnTo>
                    <a:pt x="313" y="282"/>
                  </a:lnTo>
                  <a:lnTo>
                    <a:pt x="305" y="272"/>
                  </a:lnTo>
                  <a:lnTo>
                    <a:pt x="301" y="269"/>
                  </a:lnTo>
                  <a:lnTo>
                    <a:pt x="293" y="266"/>
                  </a:lnTo>
                  <a:lnTo>
                    <a:pt x="293" y="262"/>
                  </a:lnTo>
                  <a:lnTo>
                    <a:pt x="295" y="260"/>
                  </a:lnTo>
                  <a:lnTo>
                    <a:pt x="299" y="260"/>
                  </a:lnTo>
                  <a:lnTo>
                    <a:pt x="297" y="258"/>
                  </a:lnTo>
                  <a:lnTo>
                    <a:pt x="295" y="256"/>
                  </a:lnTo>
                  <a:lnTo>
                    <a:pt x="290" y="255"/>
                  </a:lnTo>
                  <a:lnTo>
                    <a:pt x="293" y="253"/>
                  </a:lnTo>
                  <a:lnTo>
                    <a:pt x="298" y="252"/>
                  </a:lnTo>
                  <a:lnTo>
                    <a:pt x="304" y="252"/>
                  </a:lnTo>
                  <a:lnTo>
                    <a:pt x="308" y="252"/>
                  </a:lnTo>
                  <a:lnTo>
                    <a:pt x="307" y="254"/>
                  </a:lnTo>
                  <a:lnTo>
                    <a:pt x="306" y="255"/>
                  </a:lnTo>
                  <a:lnTo>
                    <a:pt x="309" y="256"/>
                  </a:lnTo>
                  <a:lnTo>
                    <a:pt x="311" y="256"/>
                  </a:lnTo>
                  <a:lnTo>
                    <a:pt x="312" y="255"/>
                  </a:lnTo>
                  <a:lnTo>
                    <a:pt x="313" y="260"/>
                  </a:lnTo>
                  <a:lnTo>
                    <a:pt x="316" y="263"/>
                  </a:lnTo>
                  <a:lnTo>
                    <a:pt x="328" y="274"/>
                  </a:lnTo>
                  <a:lnTo>
                    <a:pt x="329" y="276"/>
                  </a:lnTo>
                  <a:lnTo>
                    <a:pt x="330" y="281"/>
                  </a:lnTo>
                  <a:lnTo>
                    <a:pt x="330" y="285"/>
                  </a:lnTo>
                  <a:lnTo>
                    <a:pt x="330" y="287"/>
                  </a:lnTo>
                  <a:lnTo>
                    <a:pt x="333" y="288"/>
                  </a:lnTo>
                  <a:lnTo>
                    <a:pt x="335" y="288"/>
                  </a:lnTo>
                  <a:lnTo>
                    <a:pt x="339" y="289"/>
                  </a:lnTo>
                  <a:lnTo>
                    <a:pt x="345" y="290"/>
                  </a:lnTo>
                  <a:lnTo>
                    <a:pt x="349" y="290"/>
                  </a:lnTo>
                  <a:lnTo>
                    <a:pt x="352" y="293"/>
                  </a:lnTo>
                  <a:lnTo>
                    <a:pt x="355" y="297"/>
                  </a:lnTo>
                  <a:lnTo>
                    <a:pt x="353" y="299"/>
                  </a:lnTo>
                  <a:lnTo>
                    <a:pt x="354" y="300"/>
                  </a:lnTo>
                  <a:lnTo>
                    <a:pt x="360" y="304"/>
                  </a:lnTo>
                  <a:lnTo>
                    <a:pt x="364" y="311"/>
                  </a:lnTo>
                  <a:lnTo>
                    <a:pt x="366" y="311"/>
                  </a:lnTo>
                  <a:lnTo>
                    <a:pt x="369" y="313"/>
                  </a:lnTo>
                  <a:lnTo>
                    <a:pt x="370" y="314"/>
                  </a:lnTo>
                  <a:lnTo>
                    <a:pt x="372" y="313"/>
                  </a:lnTo>
                  <a:lnTo>
                    <a:pt x="373" y="313"/>
                  </a:lnTo>
                  <a:lnTo>
                    <a:pt x="374" y="312"/>
                  </a:lnTo>
                  <a:lnTo>
                    <a:pt x="374" y="312"/>
                  </a:lnTo>
                  <a:lnTo>
                    <a:pt x="379" y="311"/>
                  </a:lnTo>
                  <a:lnTo>
                    <a:pt x="380" y="312"/>
                  </a:lnTo>
                  <a:lnTo>
                    <a:pt x="380" y="315"/>
                  </a:lnTo>
                  <a:lnTo>
                    <a:pt x="390" y="308"/>
                  </a:lnTo>
                  <a:lnTo>
                    <a:pt x="394" y="306"/>
                  </a:lnTo>
                  <a:lnTo>
                    <a:pt x="397" y="305"/>
                  </a:lnTo>
                  <a:lnTo>
                    <a:pt x="398" y="306"/>
                  </a:lnTo>
                  <a:lnTo>
                    <a:pt x="398" y="307"/>
                  </a:lnTo>
                  <a:lnTo>
                    <a:pt x="400" y="308"/>
                  </a:lnTo>
                  <a:lnTo>
                    <a:pt x="407" y="308"/>
                  </a:lnTo>
                  <a:lnTo>
                    <a:pt x="408" y="308"/>
                  </a:lnTo>
                  <a:lnTo>
                    <a:pt x="410" y="308"/>
                  </a:lnTo>
                  <a:lnTo>
                    <a:pt x="415" y="311"/>
                  </a:lnTo>
                  <a:lnTo>
                    <a:pt x="423" y="317"/>
                  </a:lnTo>
                  <a:lnTo>
                    <a:pt x="427" y="320"/>
                  </a:lnTo>
                  <a:lnTo>
                    <a:pt x="431" y="319"/>
                  </a:lnTo>
                  <a:lnTo>
                    <a:pt x="433" y="315"/>
                  </a:lnTo>
                  <a:lnTo>
                    <a:pt x="433" y="311"/>
                  </a:lnTo>
                  <a:lnTo>
                    <a:pt x="434" y="311"/>
                  </a:lnTo>
                  <a:lnTo>
                    <a:pt x="437" y="312"/>
                  </a:lnTo>
                  <a:lnTo>
                    <a:pt x="438" y="312"/>
                  </a:lnTo>
                  <a:lnTo>
                    <a:pt x="438" y="309"/>
                  </a:lnTo>
                  <a:lnTo>
                    <a:pt x="440" y="307"/>
                  </a:lnTo>
                  <a:lnTo>
                    <a:pt x="443" y="305"/>
                  </a:lnTo>
                  <a:lnTo>
                    <a:pt x="444" y="302"/>
                  </a:lnTo>
                  <a:lnTo>
                    <a:pt x="445" y="300"/>
                  </a:lnTo>
                  <a:lnTo>
                    <a:pt x="450" y="300"/>
                  </a:lnTo>
                  <a:lnTo>
                    <a:pt x="451" y="298"/>
                  </a:lnTo>
                  <a:lnTo>
                    <a:pt x="450" y="296"/>
                  </a:lnTo>
                  <a:lnTo>
                    <a:pt x="443" y="290"/>
                  </a:lnTo>
                  <a:lnTo>
                    <a:pt x="441" y="287"/>
                  </a:lnTo>
                  <a:lnTo>
                    <a:pt x="441" y="284"/>
                  </a:lnTo>
                  <a:lnTo>
                    <a:pt x="442" y="282"/>
                  </a:lnTo>
                  <a:lnTo>
                    <a:pt x="445" y="279"/>
                  </a:lnTo>
                  <a:lnTo>
                    <a:pt x="442" y="272"/>
                  </a:lnTo>
                  <a:lnTo>
                    <a:pt x="441" y="270"/>
                  </a:lnTo>
                  <a:lnTo>
                    <a:pt x="435" y="268"/>
                  </a:lnTo>
                  <a:lnTo>
                    <a:pt x="434" y="267"/>
                  </a:lnTo>
                  <a:lnTo>
                    <a:pt x="433" y="266"/>
                  </a:lnTo>
                  <a:lnTo>
                    <a:pt x="431" y="266"/>
                  </a:lnTo>
                  <a:lnTo>
                    <a:pt x="428" y="265"/>
                  </a:lnTo>
                  <a:lnTo>
                    <a:pt x="427" y="265"/>
                  </a:lnTo>
                  <a:lnTo>
                    <a:pt x="426" y="264"/>
                  </a:lnTo>
                  <a:lnTo>
                    <a:pt x="422" y="265"/>
                  </a:lnTo>
                  <a:lnTo>
                    <a:pt x="420" y="263"/>
                  </a:lnTo>
                  <a:lnTo>
                    <a:pt x="418" y="261"/>
                  </a:lnTo>
                  <a:lnTo>
                    <a:pt x="417" y="260"/>
                  </a:lnTo>
                  <a:lnTo>
                    <a:pt x="415" y="259"/>
                  </a:lnTo>
                  <a:lnTo>
                    <a:pt x="413" y="257"/>
                  </a:lnTo>
                  <a:lnTo>
                    <a:pt x="411" y="255"/>
                  </a:lnTo>
                  <a:lnTo>
                    <a:pt x="409" y="254"/>
                  </a:lnTo>
                  <a:lnTo>
                    <a:pt x="403" y="252"/>
                  </a:lnTo>
                  <a:lnTo>
                    <a:pt x="400" y="251"/>
                  </a:lnTo>
                  <a:lnTo>
                    <a:pt x="394" y="251"/>
                  </a:lnTo>
                  <a:lnTo>
                    <a:pt x="388" y="249"/>
                  </a:lnTo>
                  <a:lnTo>
                    <a:pt x="385" y="249"/>
                  </a:lnTo>
                  <a:lnTo>
                    <a:pt x="388" y="246"/>
                  </a:lnTo>
                  <a:lnTo>
                    <a:pt x="388" y="244"/>
                  </a:lnTo>
                  <a:lnTo>
                    <a:pt x="385" y="243"/>
                  </a:lnTo>
                  <a:lnTo>
                    <a:pt x="381" y="243"/>
                  </a:lnTo>
                  <a:lnTo>
                    <a:pt x="379" y="243"/>
                  </a:lnTo>
                  <a:lnTo>
                    <a:pt x="373" y="245"/>
                  </a:lnTo>
                  <a:lnTo>
                    <a:pt x="372" y="245"/>
                  </a:lnTo>
                  <a:lnTo>
                    <a:pt x="370" y="247"/>
                  </a:lnTo>
                  <a:lnTo>
                    <a:pt x="369" y="247"/>
                  </a:lnTo>
                  <a:lnTo>
                    <a:pt x="368" y="247"/>
                  </a:lnTo>
                  <a:lnTo>
                    <a:pt x="368" y="245"/>
                  </a:lnTo>
                  <a:lnTo>
                    <a:pt x="367" y="245"/>
                  </a:lnTo>
                  <a:lnTo>
                    <a:pt x="336" y="236"/>
                  </a:lnTo>
                  <a:lnTo>
                    <a:pt x="331" y="236"/>
                  </a:lnTo>
                  <a:lnTo>
                    <a:pt x="326" y="237"/>
                  </a:lnTo>
                  <a:lnTo>
                    <a:pt x="323" y="239"/>
                  </a:lnTo>
                  <a:lnTo>
                    <a:pt x="320" y="242"/>
                  </a:lnTo>
                  <a:lnTo>
                    <a:pt x="322" y="242"/>
                  </a:lnTo>
                  <a:lnTo>
                    <a:pt x="324" y="242"/>
                  </a:lnTo>
                  <a:lnTo>
                    <a:pt x="326" y="243"/>
                  </a:lnTo>
                  <a:lnTo>
                    <a:pt x="328" y="245"/>
                  </a:lnTo>
                  <a:lnTo>
                    <a:pt x="323" y="246"/>
                  </a:lnTo>
                  <a:lnTo>
                    <a:pt x="317" y="245"/>
                  </a:lnTo>
                  <a:lnTo>
                    <a:pt x="314" y="246"/>
                  </a:lnTo>
                  <a:lnTo>
                    <a:pt x="313" y="242"/>
                  </a:lnTo>
                  <a:lnTo>
                    <a:pt x="307" y="243"/>
                  </a:lnTo>
                  <a:lnTo>
                    <a:pt x="300" y="245"/>
                  </a:lnTo>
                  <a:lnTo>
                    <a:pt x="296" y="245"/>
                  </a:lnTo>
                  <a:lnTo>
                    <a:pt x="292" y="246"/>
                  </a:lnTo>
                  <a:lnTo>
                    <a:pt x="286" y="245"/>
                  </a:lnTo>
                  <a:lnTo>
                    <a:pt x="284" y="248"/>
                  </a:lnTo>
                  <a:lnTo>
                    <a:pt x="281" y="245"/>
                  </a:lnTo>
                  <a:lnTo>
                    <a:pt x="281" y="245"/>
                  </a:lnTo>
                  <a:lnTo>
                    <a:pt x="278" y="249"/>
                  </a:lnTo>
                  <a:lnTo>
                    <a:pt x="278" y="251"/>
                  </a:lnTo>
                  <a:lnTo>
                    <a:pt x="277" y="250"/>
                  </a:lnTo>
                  <a:lnTo>
                    <a:pt x="277" y="249"/>
                  </a:lnTo>
                  <a:lnTo>
                    <a:pt x="276" y="248"/>
                  </a:lnTo>
                  <a:lnTo>
                    <a:pt x="275" y="250"/>
                  </a:lnTo>
                  <a:lnTo>
                    <a:pt x="275" y="251"/>
                  </a:lnTo>
                  <a:lnTo>
                    <a:pt x="271" y="247"/>
                  </a:lnTo>
                  <a:lnTo>
                    <a:pt x="269" y="246"/>
                  </a:lnTo>
                  <a:lnTo>
                    <a:pt x="267" y="245"/>
                  </a:lnTo>
                  <a:lnTo>
                    <a:pt x="265" y="249"/>
                  </a:lnTo>
                  <a:lnTo>
                    <a:pt x="260" y="251"/>
                  </a:lnTo>
                  <a:lnTo>
                    <a:pt x="251" y="255"/>
                  </a:lnTo>
                  <a:lnTo>
                    <a:pt x="250" y="254"/>
                  </a:lnTo>
                  <a:lnTo>
                    <a:pt x="249" y="252"/>
                  </a:lnTo>
                  <a:lnTo>
                    <a:pt x="248" y="252"/>
                  </a:lnTo>
                  <a:lnTo>
                    <a:pt x="248" y="254"/>
                  </a:lnTo>
                  <a:lnTo>
                    <a:pt x="249" y="258"/>
                  </a:lnTo>
                  <a:lnTo>
                    <a:pt x="244" y="256"/>
                  </a:lnTo>
                  <a:lnTo>
                    <a:pt x="242" y="253"/>
                  </a:lnTo>
                  <a:lnTo>
                    <a:pt x="239" y="251"/>
                  </a:lnTo>
                  <a:lnTo>
                    <a:pt x="234" y="252"/>
                  </a:lnTo>
                  <a:lnTo>
                    <a:pt x="235" y="255"/>
                  </a:lnTo>
                  <a:lnTo>
                    <a:pt x="236" y="259"/>
                  </a:lnTo>
                  <a:lnTo>
                    <a:pt x="236" y="262"/>
                  </a:lnTo>
                  <a:lnTo>
                    <a:pt x="234" y="263"/>
                  </a:lnTo>
                  <a:lnTo>
                    <a:pt x="232" y="262"/>
                  </a:lnTo>
                  <a:lnTo>
                    <a:pt x="231" y="259"/>
                  </a:lnTo>
                  <a:lnTo>
                    <a:pt x="230" y="255"/>
                  </a:lnTo>
                  <a:lnTo>
                    <a:pt x="229" y="252"/>
                  </a:lnTo>
                  <a:lnTo>
                    <a:pt x="228" y="254"/>
                  </a:lnTo>
                  <a:lnTo>
                    <a:pt x="227" y="256"/>
                  </a:lnTo>
                  <a:lnTo>
                    <a:pt x="226" y="257"/>
                  </a:lnTo>
                  <a:lnTo>
                    <a:pt x="225" y="258"/>
                  </a:lnTo>
                  <a:lnTo>
                    <a:pt x="222" y="257"/>
                  </a:lnTo>
                  <a:lnTo>
                    <a:pt x="219" y="257"/>
                  </a:lnTo>
                  <a:lnTo>
                    <a:pt x="217" y="258"/>
                  </a:lnTo>
                  <a:lnTo>
                    <a:pt x="216" y="260"/>
                  </a:lnTo>
                  <a:lnTo>
                    <a:pt x="217" y="264"/>
                  </a:lnTo>
                  <a:lnTo>
                    <a:pt x="220" y="268"/>
                  </a:lnTo>
                  <a:lnTo>
                    <a:pt x="220" y="271"/>
                  </a:lnTo>
                  <a:lnTo>
                    <a:pt x="222" y="273"/>
                  </a:lnTo>
                  <a:lnTo>
                    <a:pt x="225" y="275"/>
                  </a:lnTo>
                  <a:lnTo>
                    <a:pt x="228" y="276"/>
                  </a:lnTo>
                  <a:lnTo>
                    <a:pt x="231" y="276"/>
                  </a:lnTo>
                  <a:lnTo>
                    <a:pt x="232" y="274"/>
                  </a:lnTo>
                  <a:lnTo>
                    <a:pt x="231" y="272"/>
                  </a:lnTo>
                  <a:lnTo>
                    <a:pt x="230" y="269"/>
                  </a:lnTo>
                  <a:lnTo>
                    <a:pt x="229" y="266"/>
                  </a:lnTo>
                  <a:lnTo>
                    <a:pt x="231" y="267"/>
                  </a:lnTo>
                  <a:lnTo>
                    <a:pt x="233" y="267"/>
                  </a:lnTo>
                  <a:lnTo>
                    <a:pt x="234" y="266"/>
                  </a:lnTo>
                  <a:lnTo>
                    <a:pt x="235" y="264"/>
                  </a:lnTo>
                  <a:lnTo>
                    <a:pt x="237" y="264"/>
                  </a:lnTo>
                  <a:lnTo>
                    <a:pt x="237" y="269"/>
                  </a:lnTo>
                  <a:lnTo>
                    <a:pt x="240" y="269"/>
                  </a:lnTo>
                  <a:lnTo>
                    <a:pt x="242" y="267"/>
                  </a:lnTo>
                  <a:lnTo>
                    <a:pt x="244" y="263"/>
                  </a:lnTo>
                  <a:lnTo>
                    <a:pt x="246" y="266"/>
                  </a:lnTo>
                  <a:lnTo>
                    <a:pt x="246" y="269"/>
                  </a:lnTo>
                  <a:lnTo>
                    <a:pt x="244" y="272"/>
                  </a:lnTo>
                  <a:lnTo>
                    <a:pt x="240" y="273"/>
                  </a:lnTo>
                  <a:lnTo>
                    <a:pt x="242" y="275"/>
                  </a:lnTo>
                  <a:lnTo>
                    <a:pt x="247" y="275"/>
                  </a:lnTo>
                  <a:lnTo>
                    <a:pt x="250" y="276"/>
                  </a:lnTo>
                  <a:lnTo>
                    <a:pt x="248" y="278"/>
                  </a:lnTo>
                  <a:lnTo>
                    <a:pt x="246" y="280"/>
                  </a:lnTo>
                  <a:lnTo>
                    <a:pt x="243" y="282"/>
                  </a:lnTo>
                  <a:lnTo>
                    <a:pt x="239" y="282"/>
                  </a:lnTo>
                  <a:lnTo>
                    <a:pt x="236" y="280"/>
                  </a:lnTo>
                  <a:lnTo>
                    <a:pt x="233" y="279"/>
                  </a:lnTo>
                  <a:lnTo>
                    <a:pt x="229" y="279"/>
                  </a:lnTo>
                  <a:lnTo>
                    <a:pt x="222" y="281"/>
                  </a:lnTo>
                  <a:lnTo>
                    <a:pt x="222" y="281"/>
                  </a:lnTo>
                  <a:lnTo>
                    <a:pt x="217" y="281"/>
                  </a:lnTo>
                  <a:lnTo>
                    <a:pt x="216" y="281"/>
                  </a:lnTo>
                  <a:lnTo>
                    <a:pt x="214" y="280"/>
                  </a:lnTo>
                  <a:lnTo>
                    <a:pt x="210" y="278"/>
                  </a:lnTo>
                  <a:lnTo>
                    <a:pt x="208" y="278"/>
                  </a:lnTo>
                  <a:lnTo>
                    <a:pt x="203" y="279"/>
                  </a:lnTo>
                  <a:lnTo>
                    <a:pt x="206" y="281"/>
                  </a:lnTo>
                  <a:lnTo>
                    <a:pt x="213" y="284"/>
                  </a:lnTo>
                  <a:close/>
                  <a:moveTo>
                    <a:pt x="281" y="351"/>
                  </a:moveTo>
                  <a:lnTo>
                    <a:pt x="281" y="351"/>
                  </a:lnTo>
                  <a:lnTo>
                    <a:pt x="283" y="353"/>
                  </a:lnTo>
                  <a:lnTo>
                    <a:pt x="286" y="353"/>
                  </a:lnTo>
                  <a:lnTo>
                    <a:pt x="296" y="350"/>
                  </a:lnTo>
                  <a:lnTo>
                    <a:pt x="299" y="348"/>
                  </a:lnTo>
                  <a:lnTo>
                    <a:pt x="305" y="339"/>
                  </a:lnTo>
                  <a:lnTo>
                    <a:pt x="306" y="336"/>
                  </a:lnTo>
                  <a:lnTo>
                    <a:pt x="306" y="333"/>
                  </a:lnTo>
                  <a:lnTo>
                    <a:pt x="304" y="330"/>
                  </a:lnTo>
                  <a:lnTo>
                    <a:pt x="302" y="329"/>
                  </a:lnTo>
                  <a:lnTo>
                    <a:pt x="297" y="327"/>
                  </a:lnTo>
                  <a:lnTo>
                    <a:pt x="294" y="325"/>
                  </a:lnTo>
                  <a:lnTo>
                    <a:pt x="293" y="324"/>
                  </a:lnTo>
                  <a:lnTo>
                    <a:pt x="291" y="325"/>
                  </a:lnTo>
                  <a:lnTo>
                    <a:pt x="290" y="326"/>
                  </a:lnTo>
                  <a:lnTo>
                    <a:pt x="289" y="327"/>
                  </a:lnTo>
                  <a:lnTo>
                    <a:pt x="288" y="328"/>
                  </a:lnTo>
                  <a:lnTo>
                    <a:pt x="283" y="330"/>
                  </a:lnTo>
                  <a:lnTo>
                    <a:pt x="280" y="332"/>
                  </a:lnTo>
                  <a:lnTo>
                    <a:pt x="278" y="335"/>
                  </a:lnTo>
                  <a:lnTo>
                    <a:pt x="276" y="336"/>
                  </a:lnTo>
                  <a:lnTo>
                    <a:pt x="273" y="337"/>
                  </a:lnTo>
                  <a:lnTo>
                    <a:pt x="270" y="337"/>
                  </a:lnTo>
                  <a:lnTo>
                    <a:pt x="268" y="336"/>
                  </a:lnTo>
                  <a:lnTo>
                    <a:pt x="267" y="332"/>
                  </a:lnTo>
                  <a:lnTo>
                    <a:pt x="266" y="331"/>
                  </a:lnTo>
                  <a:lnTo>
                    <a:pt x="264" y="333"/>
                  </a:lnTo>
                  <a:lnTo>
                    <a:pt x="261" y="336"/>
                  </a:lnTo>
                  <a:lnTo>
                    <a:pt x="260" y="339"/>
                  </a:lnTo>
                  <a:lnTo>
                    <a:pt x="259" y="338"/>
                  </a:lnTo>
                  <a:lnTo>
                    <a:pt x="258" y="337"/>
                  </a:lnTo>
                  <a:lnTo>
                    <a:pt x="257" y="337"/>
                  </a:lnTo>
                  <a:lnTo>
                    <a:pt x="255" y="336"/>
                  </a:lnTo>
                  <a:lnTo>
                    <a:pt x="256" y="339"/>
                  </a:lnTo>
                  <a:lnTo>
                    <a:pt x="258" y="342"/>
                  </a:lnTo>
                  <a:lnTo>
                    <a:pt x="261" y="343"/>
                  </a:lnTo>
                  <a:lnTo>
                    <a:pt x="264" y="342"/>
                  </a:lnTo>
                  <a:lnTo>
                    <a:pt x="263" y="345"/>
                  </a:lnTo>
                  <a:lnTo>
                    <a:pt x="261" y="346"/>
                  </a:lnTo>
                  <a:lnTo>
                    <a:pt x="258" y="347"/>
                  </a:lnTo>
                  <a:lnTo>
                    <a:pt x="257" y="350"/>
                  </a:lnTo>
                  <a:lnTo>
                    <a:pt x="269" y="348"/>
                  </a:lnTo>
                  <a:lnTo>
                    <a:pt x="271" y="347"/>
                  </a:lnTo>
                  <a:lnTo>
                    <a:pt x="272" y="346"/>
                  </a:lnTo>
                  <a:lnTo>
                    <a:pt x="275" y="345"/>
                  </a:lnTo>
                  <a:lnTo>
                    <a:pt x="277" y="344"/>
                  </a:lnTo>
                  <a:lnTo>
                    <a:pt x="278" y="343"/>
                  </a:lnTo>
                  <a:lnTo>
                    <a:pt x="279" y="340"/>
                  </a:lnTo>
                  <a:lnTo>
                    <a:pt x="279" y="339"/>
                  </a:lnTo>
                  <a:lnTo>
                    <a:pt x="286" y="336"/>
                  </a:lnTo>
                  <a:lnTo>
                    <a:pt x="287" y="342"/>
                  </a:lnTo>
                  <a:lnTo>
                    <a:pt x="283" y="349"/>
                  </a:lnTo>
                  <a:lnTo>
                    <a:pt x="281" y="351"/>
                  </a:lnTo>
                  <a:close/>
                  <a:moveTo>
                    <a:pt x="1153" y="768"/>
                  </a:moveTo>
                  <a:lnTo>
                    <a:pt x="1153" y="768"/>
                  </a:lnTo>
                  <a:lnTo>
                    <a:pt x="1154" y="770"/>
                  </a:lnTo>
                  <a:lnTo>
                    <a:pt x="1157" y="771"/>
                  </a:lnTo>
                  <a:lnTo>
                    <a:pt x="1161" y="771"/>
                  </a:lnTo>
                  <a:lnTo>
                    <a:pt x="1164" y="770"/>
                  </a:lnTo>
                  <a:lnTo>
                    <a:pt x="1164" y="768"/>
                  </a:lnTo>
                  <a:lnTo>
                    <a:pt x="1164" y="764"/>
                  </a:lnTo>
                  <a:lnTo>
                    <a:pt x="1164" y="745"/>
                  </a:lnTo>
                  <a:lnTo>
                    <a:pt x="1164" y="742"/>
                  </a:lnTo>
                  <a:lnTo>
                    <a:pt x="1164" y="740"/>
                  </a:lnTo>
                  <a:lnTo>
                    <a:pt x="1163" y="738"/>
                  </a:lnTo>
                  <a:lnTo>
                    <a:pt x="1161" y="737"/>
                  </a:lnTo>
                  <a:lnTo>
                    <a:pt x="1160" y="745"/>
                  </a:lnTo>
                  <a:lnTo>
                    <a:pt x="1159" y="749"/>
                  </a:lnTo>
                  <a:lnTo>
                    <a:pt x="1158" y="753"/>
                  </a:lnTo>
                  <a:lnTo>
                    <a:pt x="1151" y="758"/>
                  </a:lnTo>
                  <a:lnTo>
                    <a:pt x="1151" y="761"/>
                  </a:lnTo>
                  <a:lnTo>
                    <a:pt x="1156" y="765"/>
                  </a:lnTo>
                  <a:lnTo>
                    <a:pt x="1153" y="768"/>
                  </a:lnTo>
                  <a:close/>
                  <a:moveTo>
                    <a:pt x="205" y="561"/>
                  </a:moveTo>
                  <a:lnTo>
                    <a:pt x="205" y="561"/>
                  </a:lnTo>
                  <a:lnTo>
                    <a:pt x="206" y="560"/>
                  </a:lnTo>
                  <a:lnTo>
                    <a:pt x="208" y="558"/>
                  </a:lnTo>
                  <a:lnTo>
                    <a:pt x="210" y="558"/>
                  </a:lnTo>
                  <a:lnTo>
                    <a:pt x="213" y="556"/>
                  </a:lnTo>
                  <a:lnTo>
                    <a:pt x="212" y="555"/>
                  </a:lnTo>
                  <a:lnTo>
                    <a:pt x="209" y="555"/>
                  </a:lnTo>
                  <a:lnTo>
                    <a:pt x="207" y="556"/>
                  </a:lnTo>
                  <a:lnTo>
                    <a:pt x="204" y="557"/>
                  </a:lnTo>
                  <a:lnTo>
                    <a:pt x="201" y="559"/>
                  </a:lnTo>
                  <a:lnTo>
                    <a:pt x="200" y="561"/>
                  </a:lnTo>
                  <a:lnTo>
                    <a:pt x="203" y="562"/>
                  </a:lnTo>
                  <a:lnTo>
                    <a:pt x="205" y="561"/>
                  </a:lnTo>
                  <a:close/>
                  <a:moveTo>
                    <a:pt x="434" y="5"/>
                  </a:moveTo>
                  <a:lnTo>
                    <a:pt x="434" y="5"/>
                  </a:lnTo>
                  <a:lnTo>
                    <a:pt x="435" y="3"/>
                  </a:lnTo>
                  <a:lnTo>
                    <a:pt x="435" y="0"/>
                  </a:lnTo>
                  <a:lnTo>
                    <a:pt x="433" y="0"/>
                  </a:lnTo>
                  <a:lnTo>
                    <a:pt x="431" y="1"/>
                  </a:lnTo>
                  <a:lnTo>
                    <a:pt x="431" y="5"/>
                  </a:lnTo>
                  <a:lnTo>
                    <a:pt x="431" y="6"/>
                  </a:lnTo>
                  <a:lnTo>
                    <a:pt x="434" y="5"/>
                  </a:lnTo>
                  <a:close/>
                  <a:moveTo>
                    <a:pt x="1109" y="691"/>
                  </a:moveTo>
                  <a:lnTo>
                    <a:pt x="1109" y="691"/>
                  </a:lnTo>
                  <a:lnTo>
                    <a:pt x="1109" y="697"/>
                  </a:lnTo>
                  <a:lnTo>
                    <a:pt x="1111" y="702"/>
                  </a:lnTo>
                  <a:lnTo>
                    <a:pt x="1115" y="706"/>
                  </a:lnTo>
                  <a:lnTo>
                    <a:pt x="1119" y="705"/>
                  </a:lnTo>
                  <a:lnTo>
                    <a:pt x="1122" y="701"/>
                  </a:lnTo>
                  <a:lnTo>
                    <a:pt x="1123" y="693"/>
                  </a:lnTo>
                  <a:lnTo>
                    <a:pt x="1129" y="682"/>
                  </a:lnTo>
                  <a:lnTo>
                    <a:pt x="1130" y="681"/>
                  </a:lnTo>
                  <a:lnTo>
                    <a:pt x="1130" y="680"/>
                  </a:lnTo>
                  <a:lnTo>
                    <a:pt x="1129" y="677"/>
                  </a:lnTo>
                  <a:lnTo>
                    <a:pt x="1126" y="675"/>
                  </a:lnTo>
                  <a:lnTo>
                    <a:pt x="1123" y="674"/>
                  </a:lnTo>
                  <a:lnTo>
                    <a:pt x="1120" y="673"/>
                  </a:lnTo>
                  <a:lnTo>
                    <a:pt x="1118" y="674"/>
                  </a:lnTo>
                  <a:lnTo>
                    <a:pt x="1116" y="675"/>
                  </a:lnTo>
                  <a:lnTo>
                    <a:pt x="1114" y="677"/>
                  </a:lnTo>
                  <a:lnTo>
                    <a:pt x="1113" y="680"/>
                  </a:lnTo>
                  <a:lnTo>
                    <a:pt x="1111" y="685"/>
                  </a:lnTo>
                  <a:lnTo>
                    <a:pt x="1109" y="691"/>
                  </a:lnTo>
                  <a:close/>
                  <a:moveTo>
                    <a:pt x="1107" y="75"/>
                  </a:moveTo>
                  <a:lnTo>
                    <a:pt x="1107" y="75"/>
                  </a:lnTo>
                  <a:lnTo>
                    <a:pt x="1110" y="74"/>
                  </a:lnTo>
                  <a:lnTo>
                    <a:pt x="1112" y="70"/>
                  </a:lnTo>
                  <a:lnTo>
                    <a:pt x="1111" y="67"/>
                  </a:lnTo>
                  <a:lnTo>
                    <a:pt x="1108" y="67"/>
                  </a:lnTo>
                  <a:lnTo>
                    <a:pt x="1104" y="69"/>
                  </a:lnTo>
                  <a:lnTo>
                    <a:pt x="1102" y="72"/>
                  </a:lnTo>
                  <a:lnTo>
                    <a:pt x="1103" y="75"/>
                  </a:lnTo>
                  <a:lnTo>
                    <a:pt x="1107" y="75"/>
                  </a:lnTo>
                  <a:close/>
                  <a:moveTo>
                    <a:pt x="429" y="8"/>
                  </a:moveTo>
                  <a:lnTo>
                    <a:pt x="429" y="8"/>
                  </a:lnTo>
                  <a:lnTo>
                    <a:pt x="427" y="11"/>
                  </a:lnTo>
                  <a:lnTo>
                    <a:pt x="427" y="12"/>
                  </a:lnTo>
                  <a:lnTo>
                    <a:pt x="429" y="10"/>
                  </a:lnTo>
                  <a:lnTo>
                    <a:pt x="429" y="8"/>
                  </a:lnTo>
                  <a:close/>
                  <a:moveTo>
                    <a:pt x="245" y="693"/>
                  </a:moveTo>
                  <a:lnTo>
                    <a:pt x="245" y="693"/>
                  </a:lnTo>
                  <a:lnTo>
                    <a:pt x="245" y="692"/>
                  </a:lnTo>
                  <a:lnTo>
                    <a:pt x="244" y="692"/>
                  </a:lnTo>
                  <a:lnTo>
                    <a:pt x="242" y="693"/>
                  </a:lnTo>
                  <a:lnTo>
                    <a:pt x="243" y="695"/>
                  </a:lnTo>
                  <a:lnTo>
                    <a:pt x="245" y="693"/>
                  </a:lnTo>
                  <a:close/>
                  <a:moveTo>
                    <a:pt x="252" y="719"/>
                  </a:moveTo>
                  <a:lnTo>
                    <a:pt x="252" y="719"/>
                  </a:lnTo>
                  <a:lnTo>
                    <a:pt x="247" y="718"/>
                  </a:lnTo>
                  <a:lnTo>
                    <a:pt x="246" y="718"/>
                  </a:lnTo>
                  <a:lnTo>
                    <a:pt x="244" y="718"/>
                  </a:lnTo>
                  <a:lnTo>
                    <a:pt x="243" y="719"/>
                  </a:lnTo>
                  <a:lnTo>
                    <a:pt x="243" y="719"/>
                  </a:lnTo>
                  <a:lnTo>
                    <a:pt x="243" y="720"/>
                  </a:lnTo>
                  <a:lnTo>
                    <a:pt x="244" y="720"/>
                  </a:lnTo>
                  <a:lnTo>
                    <a:pt x="246" y="720"/>
                  </a:lnTo>
                  <a:lnTo>
                    <a:pt x="249" y="721"/>
                  </a:lnTo>
                  <a:lnTo>
                    <a:pt x="252" y="721"/>
                  </a:lnTo>
                  <a:lnTo>
                    <a:pt x="251" y="721"/>
                  </a:lnTo>
                  <a:lnTo>
                    <a:pt x="252" y="720"/>
                  </a:lnTo>
                  <a:lnTo>
                    <a:pt x="252" y="719"/>
                  </a:lnTo>
                  <a:close/>
                  <a:moveTo>
                    <a:pt x="125" y="344"/>
                  </a:moveTo>
                  <a:lnTo>
                    <a:pt x="125" y="344"/>
                  </a:lnTo>
                  <a:lnTo>
                    <a:pt x="128" y="345"/>
                  </a:lnTo>
                  <a:lnTo>
                    <a:pt x="130" y="343"/>
                  </a:lnTo>
                  <a:lnTo>
                    <a:pt x="132" y="340"/>
                  </a:lnTo>
                  <a:lnTo>
                    <a:pt x="133" y="335"/>
                  </a:lnTo>
                  <a:lnTo>
                    <a:pt x="135" y="333"/>
                  </a:lnTo>
                  <a:lnTo>
                    <a:pt x="136" y="332"/>
                  </a:lnTo>
                  <a:lnTo>
                    <a:pt x="136" y="328"/>
                  </a:lnTo>
                  <a:lnTo>
                    <a:pt x="135" y="325"/>
                  </a:lnTo>
                  <a:lnTo>
                    <a:pt x="133" y="324"/>
                  </a:lnTo>
                  <a:lnTo>
                    <a:pt x="131" y="324"/>
                  </a:lnTo>
                  <a:lnTo>
                    <a:pt x="127" y="326"/>
                  </a:lnTo>
                  <a:lnTo>
                    <a:pt x="124" y="327"/>
                  </a:lnTo>
                  <a:lnTo>
                    <a:pt x="123" y="328"/>
                  </a:lnTo>
                  <a:lnTo>
                    <a:pt x="122" y="329"/>
                  </a:lnTo>
                  <a:lnTo>
                    <a:pt x="121" y="332"/>
                  </a:lnTo>
                  <a:lnTo>
                    <a:pt x="121" y="336"/>
                  </a:lnTo>
                  <a:lnTo>
                    <a:pt x="122" y="340"/>
                  </a:lnTo>
                  <a:lnTo>
                    <a:pt x="125" y="344"/>
                  </a:lnTo>
                  <a:close/>
                  <a:moveTo>
                    <a:pt x="244" y="669"/>
                  </a:moveTo>
                  <a:lnTo>
                    <a:pt x="244" y="669"/>
                  </a:lnTo>
                  <a:lnTo>
                    <a:pt x="247" y="668"/>
                  </a:lnTo>
                  <a:lnTo>
                    <a:pt x="250" y="668"/>
                  </a:lnTo>
                  <a:lnTo>
                    <a:pt x="251" y="667"/>
                  </a:lnTo>
                  <a:lnTo>
                    <a:pt x="251" y="664"/>
                  </a:lnTo>
                  <a:lnTo>
                    <a:pt x="231" y="657"/>
                  </a:lnTo>
                  <a:lnTo>
                    <a:pt x="233" y="653"/>
                  </a:lnTo>
                  <a:lnTo>
                    <a:pt x="240" y="648"/>
                  </a:lnTo>
                  <a:lnTo>
                    <a:pt x="242" y="647"/>
                  </a:lnTo>
                  <a:lnTo>
                    <a:pt x="244" y="647"/>
                  </a:lnTo>
                  <a:lnTo>
                    <a:pt x="246" y="647"/>
                  </a:lnTo>
                  <a:lnTo>
                    <a:pt x="246" y="641"/>
                  </a:lnTo>
                  <a:lnTo>
                    <a:pt x="247" y="641"/>
                  </a:lnTo>
                  <a:lnTo>
                    <a:pt x="249" y="641"/>
                  </a:lnTo>
                  <a:lnTo>
                    <a:pt x="251" y="640"/>
                  </a:lnTo>
                  <a:lnTo>
                    <a:pt x="252" y="636"/>
                  </a:lnTo>
                  <a:lnTo>
                    <a:pt x="250" y="632"/>
                  </a:lnTo>
                  <a:lnTo>
                    <a:pt x="247" y="627"/>
                  </a:lnTo>
                  <a:lnTo>
                    <a:pt x="244" y="624"/>
                  </a:lnTo>
                  <a:lnTo>
                    <a:pt x="232" y="616"/>
                  </a:lnTo>
                  <a:lnTo>
                    <a:pt x="234" y="606"/>
                  </a:lnTo>
                  <a:lnTo>
                    <a:pt x="233" y="602"/>
                  </a:lnTo>
                  <a:lnTo>
                    <a:pt x="230" y="602"/>
                  </a:lnTo>
                  <a:lnTo>
                    <a:pt x="228" y="602"/>
                  </a:lnTo>
                  <a:lnTo>
                    <a:pt x="226" y="602"/>
                  </a:lnTo>
                  <a:lnTo>
                    <a:pt x="219" y="605"/>
                  </a:lnTo>
                  <a:lnTo>
                    <a:pt x="214" y="608"/>
                  </a:lnTo>
                  <a:lnTo>
                    <a:pt x="210" y="611"/>
                  </a:lnTo>
                  <a:lnTo>
                    <a:pt x="206" y="614"/>
                  </a:lnTo>
                  <a:lnTo>
                    <a:pt x="203" y="615"/>
                  </a:lnTo>
                  <a:lnTo>
                    <a:pt x="190" y="612"/>
                  </a:lnTo>
                  <a:lnTo>
                    <a:pt x="185" y="612"/>
                  </a:lnTo>
                  <a:lnTo>
                    <a:pt x="176" y="615"/>
                  </a:lnTo>
                  <a:lnTo>
                    <a:pt x="166" y="615"/>
                  </a:lnTo>
                  <a:lnTo>
                    <a:pt x="162" y="616"/>
                  </a:lnTo>
                  <a:lnTo>
                    <a:pt x="158" y="618"/>
                  </a:lnTo>
                  <a:lnTo>
                    <a:pt x="146" y="624"/>
                  </a:lnTo>
                  <a:lnTo>
                    <a:pt x="141" y="626"/>
                  </a:lnTo>
                  <a:lnTo>
                    <a:pt x="134" y="627"/>
                  </a:lnTo>
                  <a:lnTo>
                    <a:pt x="132" y="628"/>
                  </a:lnTo>
                  <a:lnTo>
                    <a:pt x="128" y="630"/>
                  </a:lnTo>
                  <a:lnTo>
                    <a:pt x="128" y="630"/>
                  </a:lnTo>
                  <a:lnTo>
                    <a:pt x="128" y="631"/>
                  </a:lnTo>
                  <a:lnTo>
                    <a:pt x="128" y="632"/>
                  </a:lnTo>
                  <a:lnTo>
                    <a:pt x="127" y="633"/>
                  </a:lnTo>
                  <a:lnTo>
                    <a:pt x="99" y="643"/>
                  </a:lnTo>
                  <a:lnTo>
                    <a:pt x="92" y="646"/>
                  </a:lnTo>
                  <a:lnTo>
                    <a:pt x="96" y="651"/>
                  </a:lnTo>
                  <a:lnTo>
                    <a:pt x="98" y="653"/>
                  </a:lnTo>
                  <a:lnTo>
                    <a:pt x="104" y="655"/>
                  </a:lnTo>
                  <a:lnTo>
                    <a:pt x="113" y="658"/>
                  </a:lnTo>
                  <a:lnTo>
                    <a:pt x="114" y="659"/>
                  </a:lnTo>
                  <a:lnTo>
                    <a:pt x="118" y="664"/>
                  </a:lnTo>
                  <a:lnTo>
                    <a:pt x="120" y="665"/>
                  </a:lnTo>
                  <a:lnTo>
                    <a:pt x="123" y="666"/>
                  </a:lnTo>
                  <a:lnTo>
                    <a:pt x="127" y="668"/>
                  </a:lnTo>
                  <a:lnTo>
                    <a:pt x="134" y="671"/>
                  </a:lnTo>
                  <a:lnTo>
                    <a:pt x="137" y="673"/>
                  </a:lnTo>
                  <a:lnTo>
                    <a:pt x="138" y="673"/>
                  </a:lnTo>
                  <a:lnTo>
                    <a:pt x="148" y="674"/>
                  </a:lnTo>
                  <a:lnTo>
                    <a:pt x="158" y="678"/>
                  </a:lnTo>
                  <a:lnTo>
                    <a:pt x="169" y="677"/>
                  </a:lnTo>
                  <a:lnTo>
                    <a:pt x="174" y="678"/>
                  </a:lnTo>
                  <a:lnTo>
                    <a:pt x="180" y="681"/>
                  </a:lnTo>
                  <a:lnTo>
                    <a:pt x="179" y="681"/>
                  </a:lnTo>
                  <a:lnTo>
                    <a:pt x="177" y="682"/>
                  </a:lnTo>
                  <a:lnTo>
                    <a:pt x="178" y="683"/>
                  </a:lnTo>
                  <a:lnTo>
                    <a:pt x="180" y="684"/>
                  </a:lnTo>
                  <a:lnTo>
                    <a:pt x="181" y="685"/>
                  </a:lnTo>
                  <a:lnTo>
                    <a:pt x="183" y="687"/>
                  </a:lnTo>
                  <a:lnTo>
                    <a:pt x="189" y="685"/>
                  </a:lnTo>
                  <a:lnTo>
                    <a:pt x="204" y="685"/>
                  </a:lnTo>
                  <a:lnTo>
                    <a:pt x="211" y="682"/>
                  </a:lnTo>
                  <a:lnTo>
                    <a:pt x="213" y="680"/>
                  </a:lnTo>
                  <a:lnTo>
                    <a:pt x="215" y="677"/>
                  </a:lnTo>
                  <a:lnTo>
                    <a:pt x="218" y="673"/>
                  </a:lnTo>
                  <a:lnTo>
                    <a:pt x="221" y="672"/>
                  </a:lnTo>
                  <a:lnTo>
                    <a:pt x="223" y="671"/>
                  </a:lnTo>
                  <a:lnTo>
                    <a:pt x="227" y="664"/>
                  </a:lnTo>
                  <a:lnTo>
                    <a:pt x="229" y="661"/>
                  </a:lnTo>
                  <a:lnTo>
                    <a:pt x="230" y="663"/>
                  </a:lnTo>
                  <a:lnTo>
                    <a:pt x="230" y="665"/>
                  </a:lnTo>
                  <a:lnTo>
                    <a:pt x="231" y="666"/>
                  </a:lnTo>
                  <a:lnTo>
                    <a:pt x="230" y="667"/>
                  </a:lnTo>
                  <a:lnTo>
                    <a:pt x="230" y="669"/>
                  </a:lnTo>
                  <a:lnTo>
                    <a:pt x="230" y="671"/>
                  </a:lnTo>
                  <a:lnTo>
                    <a:pt x="232" y="672"/>
                  </a:lnTo>
                  <a:lnTo>
                    <a:pt x="234" y="673"/>
                  </a:lnTo>
                  <a:lnTo>
                    <a:pt x="235" y="674"/>
                  </a:lnTo>
                  <a:lnTo>
                    <a:pt x="237" y="675"/>
                  </a:lnTo>
                  <a:lnTo>
                    <a:pt x="239" y="674"/>
                  </a:lnTo>
                  <a:lnTo>
                    <a:pt x="241" y="673"/>
                  </a:lnTo>
                  <a:lnTo>
                    <a:pt x="242" y="671"/>
                  </a:lnTo>
                  <a:lnTo>
                    <a:pt x="243" y="670"/>
                  </a:lnTo>
                  <a:lnTo>
                    <a:pt x="244" y="669"/>
                  </a:lnTo>
                  <a:close/>
                  <a:moveTo>
                    <a:pt x="262" y="702"/>
                  </a:moveTo>
                  <a:lnTo>
                    <a:pt x="262" y="702"/>
                  </a:lnTo>
                  <a:lnTo>
                    <a:pt x="262" y="702"/>
                  </a:lnTo>
                  <a:lnTo>
                    <a:pt x="261" y="701"/>
                  </a:lnTo>
                  <a:lnTo>
                    <a:pt x="259" y="701"/>
                  </a:lnTo>
                  <a:lnTo>
                    <a:pt x="258" y="701"/>
                  </a:lnTo>
                  <a:lnTo>
                    <a:pt x="257" y="701"/>
                  </a:lnTo>
                  <a:lnTo>
                    <a:pt x="257" y="700"/>
                  </a:lnTo>
                  <a:lnTo>
                    <a:pt x="256" y="701"/>
                  </a:lnTo>
                  <a:lnTo>
                    <a:pt x="254" y="700"/>
                  </a:lnTo>
                  <a:lnTo>
                    <a:pt x="252" y="699"/>
                  </a:lnTo>
                  <a:lnTo>
                    <a:pt x="252" y="700"/>
                  </a:lnTo>
                  <a:lnTo>
                    <a:pt x="252" y="701"/>
                  </a:lnTo>
                  <a:lnTo>
                    <a:pt x="253" y="701"/>
                  </a:lnTo>
                  <a:lnTo>
                    <a:pt x="254" y="701"/>
                  </a:lnTo>
                  <a:lnTo>
                    <a:pt x="255" y="702"/>
                  </a:lnTo>
                  <a:lnTo>
                    <a:pt x="257" y="702"/>
                  </a:lnTo>
                  <a:lnTo>
                    <a:pt x="260" y="703"/>
                  </a:lnTo>
                  <a:lnTo>
                    <a:pt x="261" y="703"/>
                  </a:lnTo>
                  <a:lnTo>
                    <a:pt x="262" y="703"/>
                  </a:lnTo>
                  <a:lnTo>
                    <a:pt x="263" y="703"/>
                  </a:lnTo>
                  <a:lnTo>
                    <a:pt x="262" y="703"/>
                  </a:lnTo>
                  <a:lnTo>
                    <a:pt x="262" y="702"/>
                  </a:lnTo>
                  <a:close/>
                  <a:moveTo>
                    <a:pt x="118" y="500"/>
                  </a:moveTo>
                  <a:lnTo>
                    <a:pt x="118" y="500"/>
                  </a:lnTo>
                  <a:lnTo>
                    <a:pt x="121" y="500"/>
                  </a:lnTo>
                  <a:lnTo>
                    <a:pt x="122" y="499"/>
                  </a:lnTo>
                  <a:lnTo>
                    <a:pt x="124" y="497"/>
                  </a:lnTo>
                  <a:lnTo>
                    <a:pt x="127" y="497"/>
                  </a:lnTo>
                  <a:lnTo>
                    <a:pt x="128" y="498"/>
                  </a:lnTo>
                  <a:lnTo>
                    <a:pt x="127" y="500"/>
                  </a:lnTo>
                  <a:lnTo>
                    <a:pt x="118" y="505"/>
                  </a:lnTo>
                  <a:lnTo>
                    <a:pt x="124" y="505"/>
                  </a:lnTo>
                  <a:lnTo>
                    <a:pt x="129" y="502"/>
                  </a:lnTo>
                  <a:lnTo>
                    <a:pt x="137" y="495"/>
                  </a:lnTo>
                  <a:lnTo>
                    <a:pt x="137" y="496"/>
                  </a:lnTo>
                  <a:lnTo>
                    <a:pt x="138" y="498"/>
                  </a:lnTo>
                  <a:lnTo>
                    <a:pt x="138" y="498"/>
                  </a:lnTo>
                  <a:lnTo>
                    <a:pt x="139" y="500"/>
                  </a:lnTo>
                  <a:lnTo>
                    <a:pt x="145" y="495"/>
                  </a:lnTo>
                  <a:lnTo>
                    <a:pt x="146" y="492"/>
                  </a:lnTo>
                  <a:lnTo>
                    <a:pt x="145" y="489"/>
                  </a:lnTo>
                  <a:lnTo>
                    <a:pt x="141" y="488"/>
                  </a:lnTo>
                  <a:lnTo>
                    <a:pt x="137" y="488"/>
                  </a:lnTo>
                  <a:lnTo>
                    <a:pt x="132" y="487"/>
                  </a:lnTo>
                  <a:lnTo>
                    <a:pt x="128" y="485"/>
                  </a:lnTo>
                  <a:lnTo>
                    <a:pt x="124" y="485"/>
                  </a:lnTo>
                  <a:lnTo>
                    <a:pt x="104" y="491"/>
                  </a:lnTo>
                  <a:lnTo>
                    <a:pt x="100" y="494"/>
                  </a:lnTo>
                  <a:lnTo>
                    <a:pt x="98" y="497"/>
                  </a:lnTo>
                  <a:lnTo>
                    <a:pt x="103" y="500"/>
                  </a:lnTo>
                  <a:lnTo>
                    <a:pt x="118" y="500"/>
                  </a:lnTo>
                  <a:close/>
                  <a:moveTo>
                    <a:pt x="14" y="491"/>
                  </a:moveTo>
                  <a:lnTo>
                    <a:pt x="14" y="491"/>
                  </a:lnTo>
                  <a:lnTo>
                    <a:pt x="12" y="490"/>
                  </a:lnTo>
                  <a:lnTo>
                    <a:pt x="11" y="491"/>
                  </a:lnTo>
                  <a:lnTo>
                    <a:pt x="10" y="490"/>
                  </a:lnTo>
                  <a:lnTo>
                    <a:pt x="9" y="489"/>
                  </a:lnTo>
                  <a:lnTo>
                    <a:pt x="6" y="489"/>
                  </a:lnTo>
                  <a:lnTo>
                    <a:pt x="3" y="490"/>
                  </a:lnTo>
                  <a:lnTo>
                    <a:pt x="1" y="491"/>
                  </a:lnTo>
                  <a:lnTo>
                    <a:pt x="0" y="493"/>
                  </a:lnTo>
                  <a:lnTo>
                    <a:pt x="0" y="493"/>
                  </a:lnTo>
                  <a:lnTo>
                    <a:pt x="1" y="495"/>
                  </a:lnTo>
                  <a:lnTo>
                    <a:pt x="2" y="495"/>
                  </a:lnTo>
                  <a:lnTo>
                    <a:pt x="2" y="494"/>
                  </a:lnTo>
                  <a:lnTo>
                    <a:pt x="3" y="494"/>
                  </a:lnTo>
                  <a:lnTo>
                    <a:pt x="3" y="493"/>
                  </a:lnTo>
                  <a:lnTo>
                    <a:pt x="3" y="493"/>
                  </a:lnTo>
                  <a:lnTo>
                    <a:pt x="4" y="493"/>
                  </a:lnTo>
                  <a:lnTo>
                    <a:pt x="5" y="493"/>
                  </a:lnTo>
                  <a:lnTo>
                    <a:pt x="7" y="493"/>
                  </a:lnTo>
                  <a:lnTo>
                    <a:pt x="8" y="492"/>
                  </a:lnTo>
                  <a:lnTo>
                    <a:pt x="9" y="493"/>
                  </a:lnTo>
                  <a:lnTo>
                    <a:pt x="10" y="491"/>
                  </a:lnTo>
                  <a:lnTo>
                    <a:pt x="11" y="491"/>
                  </a:lnTo>
                  <a:lnTo>
                    <a:pt x="12" y="492"/>
                  </a:lnTo>
                  <a:lnTo>
                    <a:pt x="11" y="494"/>
                  </a:lnTo>
                  <a:lnTo>
                    <a:pt x="11" y="495"/>
                  </a:lnTo>
                  <a:lnTo>
                    <a:pt x="10" y="495"/>
                  </a:lnTo>
                  <a:lnTo>
                    <a:pt x="12" y="496"/>
                  </a:lnTo>
                  <a:lnTo>
                    <a:pt x="14" y="496"/>
                  </a:lnTo>
                  <a:lnTo>
                    <a:pt x="16" y="496"/>
                  </a:lnTo>
                  <a:lnTo>
                    <a:pt x="16" y="493"/>
                  </a:lnTo>
                  <a:lnTo>
                    <a:pt x="16" y="492"/>
                  </a:lnTo>
                  <a:lnTo>
                    <a:pt x="14" y="491"/>
                  </a:lnTo>
                  <a:close/>
                  <a:moveTo>
                    <a:pt x="77" y="629"/>
                  </a:moveTo>
                  <a:lnTo>
                    <a:pt x="77" y="629"/>
                  </a:lnTo>
                  <a:lnTo>
                    <a:pt x="74" y="630"/>
                  </a:lnTo>
                  <a:lnTo>
                    <a:pt x="73" y="632"/>
                  </a:lnTo>
                  <a:lnTo>
                    <a:pt x="73" y="634"/>
                  </a:lnTo>
                  <a:lnTo>
                    <a:pt x="77" y="637"/>
                  </a:lnTo>
                  <a:lnTo>
                    <a:pt x="77" y="635"/>
                  </a:lnTo>
                  <a:lnTo>
                    <a:pt x="77" y="632"/>
                  </a:lnTo>
                  <a:lnTo>
                    <a:pt x="77" y="629"/>
                  </a:lnTo>
                  <a:close/>
                  <a:moveTo>
                    <a:pt x="217" y="714"/>
                  </a:moveTo>
                  <a:lnTo>
                    <a:pt x="217" y="714"/>
                  </a:lnTo>
                  <a:lnTo>
                    <a:pt x="216" y="714"/>
                  </a:lnTo>
                  <a:lnTo>
                    <a:pt x="213" y="713"/>
                  </a:lnTo>
                  <a:lnTo>
                    <a:pt x="211" y="713"/>
                  </a:lnTo>
                  <a:lnTo>
                    <a:pt x="205" y="712"/>
                  </a:lnTo>
                  <a:lnTo>
                    <a:pt x="201" y="712"/>
                  </a:lnTo>
                  <a:lnTo>
                    <a:pt x="201" y="713"/>
                  </a:lnTo>
                  <a:lnTo>
                    <a:pt x="202" y="713"/>
                  </a:lnTo>
                  <a:lnTo>
                    <a:pt x="202" y="713"/>
                  </a:lnTo>
                  <a:lnTo>
                    <a:pt x="203" y="714"/>
                  </a:lnTo>
                  <a:lnTo>
                    <a:pt x="206" y="714"/>
                  </a:lnTo>
                  <a:lnTo>
                    <a:pt x="208" y="713"/>
                  </a:lnTo>
                  <a:lnTo>
                    <a:pt x="208" y="714"/>
                  </a:lnTo>
                  <a:lnTo>
                    <a:pt x="207" y="715"/>
                  </a:lnTo>
                  <a:lnTo>
                    <a:pt x="205" y="716"/>
                  </a:lnTo>
                  <a:lnTo>
                    <a:pt x="205" y="715"/>
                  </a:lnTo>
                  <a:lnTo>
                    <a:pt x="202" y="715"/>
                  </a:lnTo>
                  <a:lnTo>
                    <a:pt x="200" y="715"/>
                  </a:lnTo>
                  <a:lnTo>
                    <a:pt x="200" y="715"/>
                  </a:lnTo>
                  <a:lnTo>
                    <a:pt x="202" y="716"/>
                  </a:lnTo>
                  <a:lnTo>
                    <a:pt x="203" y="716"/>
                  </a:lnTo>
                  <a:lnTo>
                    <a:pt x="205" y="717"/>
                  </a:lnTo>
                  <a:lnTo>
                    <a:pt x="206" y="718"/>
                  </a:lnTo>
                  <a:lnTo>
                    <a:pt x="208" y="718"/>
                  </a:lnTo>
                  <a:lnTo>
                    <a:pt x="210" y="719"/>
                  </a:lnTo>
                  <a:lnTo>
                    <a:pt x="211" y="719"/>
                  </a:lnTo>
                  <a:lnTo>
                    <a:pt x="212" y="719"/>
                  </a:lnTo>
                  <a:lnTo>
                    <a:pt x="213" y="719"/>
                  </a:lnTo>
                  <a:lnTo>
                    <a:pt x="214" y="718"/>
                  </a:lnTo>
                  <a:lnTo>
                    <a:pt x="213" y="718"/>
                  </a:lnTo>
                  <a:lnTo>
                    <a:pt x="213" y="717"/>
                  </a:lnTo>
                  <a:lnTo>
                    <a:pt x="213" y="716"/>
                  </a:lnTo>
                  <a:lnTo>
                    <a:pt x="213" y="716"/>
                  </a:lnTo>
                  <a:lnTo>
                    <a:pt x="215" y="716"/>
                  </a:lnTo>
                  <a:lnTo>
                    <a:pt x="216" y="716"/>
                  </a:lnTo>
                  <a:lnTo>
                    <a:pt x="216" y="715"/>
                  </a:lnTo>
                  <a:lnTo>
                    <a:pt x="218" y="716"/>
                  </a:lnTo>
                  <a:lnTo>
                    <a:pt x="219" y="716"/>
                  </a:lnTo>
                  <a:lnTo>
                    <a:pt x="220" y="715"/>
                  </a:lnTo>
                  <a:lnTo>
                    <a:pt x="219" y="714"/>
                  </a:lnTo>
                  <a:lnTo>
                    <a:pt x="217" y="71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dirty="0">
                <a:solidFill>
                  <a:srgbClr val="000000"/>
                </a:solidFill>
                <a:latin typeface="Calibri"/>
              </a:endParaRPr>
            </a:p>
          </p:txBody>
        </p:sp>
        <p:sp>
          <p:nvSpPr>
            <p:cNvPr id="24" name="Freeform 12">
              <a:extLst>
                <a:ext uri="{FF2B5EF4-FFF2-40B4-BE49-F238E27FC236}">
                  <a16:creationId xmlns:a16="http://schemas.microsoft.com/office/drawing/2014/main" xmlns="" id="{AA74FB35-D6F4-424F-90A1-ED56E68B8D84}"/>
                </a:ext>
              </a:extLst>
            </p:cNvPr>
            <p:cNvSpPr>
              <a:spLocks noEditPoints="1"/>
            </p:cNvSpPr>
            <p:nvPr/>
          </p:nvSpPr>
          <p:spPr bwMode="auto">
            <a:xfrm>
              <a:off x="5671" y="1574"/>
              <a:ext cx="987" cy="1042"/>
            </a:xfrm>
            <a:custGeom>
              <a:avLst/>
              <a:gdLst>
                <a:gd name="T0" fmla="*/ 930 w 1314"/>
                <a:gd name="T1" fmla="*/ 1157 h 1176"/>
                <a:gd name="T2" fmla="*/ 938 w 1314"/>
                <a:gd name="T3" fmla="*/ 1161 h 1176"/>
                <a:gd name="T4" fmla="*/ 371 w 1314"/>
                <a:gd name="T5" fmla="*/ 530 h 1176"/>
                <a:gd name="T6" fmla="*/ 308 w 1314"/>
                <a:gd name="T7" fmla="*/ 480 h 1176"/>
                <a:gd name="T8" fmla="*/ 277 w 1314"/>
                <a:gd name="T9" fmla="*/ 671 h 1176"/>
                <a:gd name="T10" fmla="*/ 349 w 1314"/>
                <a:gd name="T11" fmla="*/ 419 h 1176"/>
                <a:gd name="T12" fmla="*/ 303 w 1314"/>
                <a:gd name="T13" fmla="*/ 413 h 1176"/>
                <a:gd name="T14" fmla="*/ 262 w 1314"/>
                <a:gd name="T15" fmla="*/ 433 h 1176"/>
                <a:gd name="T16" fmla="*/ 1050 w 1314"/>
                <a:gd name="T17" fmla="*/ 1092 h 1176"/>
                <a:gd name="T18" fmla="*/ 1084 w 1314"/>
                <a:gd name="T19" fmla="*/ 631 h 1176"/>
                <a:gd name="T20" fmla="*/ 981 w 1314"/>
                <a:gd name="T21" fmla="*/ 727 h 1176"/>
                <a:gd name="T22" fmla="*/ 1153 w 1314"/>
                <a:gd name="T23" fmla="*/ 777 h 1176"/>
                <a:gd name="T24" fmla="*/ 1105 w 1314"/>
                <a:gd name="T25" fmla="*/ 782 h 1176"/>
                <a:gd name="T26" fmla="*/ 1055 w 1314"/>
                <a:gd name="T27" fmla="*/ 606 h 1176"/>
                <a:gd name="T28" fmla="*/ 1074 w 1314"/>
                <a:gd name="T29" fmla="*/ 424 h 1176"/>
                <a:gd name="T30" fmla="*/ 899 w 1314"/>
                <a:gd name="T31" fmla="*/ 392 h 1176"/>
                <a:gd name="T32" fmla="*/ 612 w 1314"/>
                <a:gd name="T33" fmla="*/ 349 h 1176"/>
                <a:gd name="T34" fmla="*/ 435 w 1314"/>
                <a:gd name="T35" fmla="*/ 443 h 1176"/>
                <a:gd name="T36" fmla="*/ 425 w 1314"/>
                <a:gd name="T37" fmla="*/ 566 h 1176"/>
                <a:gd name="T38" fmla="*/ 510 w 1314"/>
                <a:gd name="T39" fmla="*/ 565 h 1176"/>
                <a:gd name="T40" fmla="*/ 572 w 1314"/>
                <a:gd name="T41" fmla="*/ 599 h 1176"/>
                <a:gd name="T42" fmla="*/ 592 w 1314"/>
                <a:gd name="T43" fmla="*/ 666 h 1176"/>
                <a:gd name="T44" fmla="*/ 765 w 1314"/>
                <a:gd name="T45" fmla="*/ 729 h 1176"/>
                <a:gd name="T46" fmla="*/ 956 w 1314"/>
                <a:gd name="T47" fmla="*/ 724 h 1176"/>
                <a:gd name="T48" fmla="*/ 1017 w 1314"/>
                <a:gd name="T49" fmla="*/ 714 h 1176"/>
                <a:gd name="T50" fmla="*/ 1026 w 1314"/>
                <a:gd name="T51" fmla="*/ 762 h 1176"/>
                <a:gd name="T52" fmla="*/ 972 w 1314"/>
                <a:gd name="T53" fmla="*/ 787 h 1176"/>
                <a:gd name="T54" fmla="*/ 919 w 1314"/>
                <a:gd name="T55" fmla="*/ 792 h 1176"/>
                <a:gd name="T56" fmla="*/ 852 w 1314"/>
                <a:gd name="T57" fmla="*/ 766 h 1176"/>
                <a:gd name="T58" fmla="*/ 690 w 1314"/>
                <a:gd name="T59" fmla="*/ 825 h 1176"/>
                <a:gd name="T60" fmla="*/ 593 w 1314"/>
                <a:gd name="T61" fmla="*/ 857 h 1176"/>
                <a:gd name="T62" fmla="*/ 700 w 1314"/>
                <a:gd name="T63" fmla="*/ 902 h 1176"/>
                <a:gd name="T64" fmla="*/ 776 w 1314"/>
                <a:gd name="T65" fmla="*/ 958 h 1176"/>
                <a:gd name="T66" fmla="*/ 770 w 1314"/>
                <a:gd name="T67" fmla="*/ 1095 h 1176"/>
                <a:gd name="T68" fmla="*/ 927 w 1314"/>
                <a:gd name="T69" fmla="*/ 1028 h 1176"/>
                <a:gd name="T70" fmla="*/ 997 w 1314"/>
                <a:gd name="T71" fmla="*/ 876 h 1176"/>
                <a:gd name="T72" fmla="*/ 968 w 1314"/>
                <a:gd name="T73" fmla="*/ 939 h 1176"/>
                <a:gd name="T74" fmla="*/ 1000 w 1314"/>
                <a:gd name="T75" fmla="*/ 1021 h 1176"/>
                <a:gd name="T76" fmla="*/ 1076 w 1314"/>
                <a:gd name="T77" fmla="*/ 1092 h 1176"/>
                <a:gd name="T78" fmla="*/ 1168 w 1314"/>
                <a:gd name="T79" fmla="*/ 1111 h 1176"/>
                <a:gd name="T80" fmla="*/ 1226 w 1314"/>
                <a:gd name="T81" fmla="*/ 1100 h 1176"/>
                <a:gd name="T82" fmla="*/ 939 w 1314"/>
                <a:gd name="T83" fmla="*/ 784 h 1176"/>
                <a:gd name="T84" fmla="*/ 271 w 1314"/>
                <a:gd name="T85" fmla="*/ 722 h 1176"/>
                <a:gd name="T86" fmla="*/ 400 w 1314"/>
                <a:gd name="T87" fmla="*/ 469 h 1176"/>
                <a:gd name="T88" fmla="*/ 270 w 1314"/>
                <a:gd name="T89" fmla="*/ 295 h 1176"/>
                <a:gd name="T90" fmla="*/ 364 w 1314"/>
                <a:gd name="T91" fmla="*/ 315 h 1176"/>
                <a:gd name="T92" fmla="*/ 316 w 1314"/>
                <a:gd name="T93" fmla="*/ 263 h 1176"/>
                <a:gd name="T94" fmla="*/ 427 w 1314"/>
                <a:gd name="T95" fmla="*/ 320 h 1176"/>
                <a:gd name="T96" fmla="*/ 400 w 1314"/>
                <a:gd name="T97" fmla="*/ 251 h 1176"/>
                <a:gd name="T98" fmla="*/ 278 w 1314"/>
                <a:gd name="T99" fmla="*/ 251 h 1176"/>
                <a:gd name="T100" fmla="*/ 220 w 1314"/>
                <a:gd name="T101" fmla="*/ 268 h 1176"/>
                <a:gd name="T102" fmla="*/ 210 w 1314"/>
                <a:gd name="T103" fmla="*/ 278 h 1176"/>
                <a:gd name="T104" fmla="*/ 257 w 1314"/>
                <a:gd name="T105" fmla="*/ 337 h 1176"/>
                <a:gd name="T106" fmla="*/ 1158 w 1314"/>
                <a:gd name="T107" fmla="*/ 753 h 1176"/>
                <a:gd name="T108" fmla="*/ 1123 w 1314"/>
                <a:gd name="T109" fmla="*/ 693 h 1176"/>
                <a:gd name="T110" fmla="*/ 243 w 1314"/>
                <a:gd name="T111" fmla="*/ 695 h 1176"/>
                <a:gd name="T112" fmla="*/ 125 w 1314"/>
                <a:gd name="T113" fmla="*/ 344 h 1176"/>
                <a:gd name="T114" fmla="*/ 158 w 1314"/>
                <a:gd name="T115" fmla="*/ 618 h 1176"/>
                <a:gd name="T116" fmla="*/ 213 w 1314"/>
                <a:gd name="T117" fmla="*/ 680 h 1176"/>
                <a:gd name="T118" fmla="*/ 255 w 1314"/>
                <a:gd name="T119" fmla="*/ 702 h 1176"/>
                <a:gd name="T120" fmla="*/ 118 w 1314"/>
                <a:gd name="T121" fmla="*/ 500 h 1176"/>
                <a:gd name="T122" fmla="*/ 74 w 1314"/>
                <a:gd name="T123" fmla="*/ 630 h 1176"/>
                <a:gd name="T124" fmla="*/ 213 w 1314"/>
                <a:gd name="T125" fmla="*/ 718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 h="1176">
                  <a:moveTo>
                    <a:pt x="513" y="808"/>
                  </a:moveTo>
                  <a:lnTo>
                    <a:pt x="513" y="808"/>
                  </a:lnTo>
                  <a:lnTo>
                    <a:pt x="507" y="811"/>
                  </a:lnTo>
                  <a:lnTo>
                    <a:pt x="503" y="814"/>
                  </a:lnTo>
                  <a:lnTo>
                    <a:pt x="501" y="815"/>
                  </a:lnTo>
                  <a:lnTo>
                    <a:pt x="503" y="816"/>
                  </a:lnTo>
                  <a:lnTo>
                    <a:pt x="507" y="816"/>
                  </a:lnTo>
                  <a:lnTo>
                    <a:pt x="512" y="813"/>
                  </a:lnTo>
                  <a:lnTo>
                    <a:pt x="517" y="810"/>
                  </a:lnTo>
                  <a:lnTo>
                    <a:pt x="519" y="807"/>
                  </a:lnTo>
                  <a:lnTo>
                    <a:pt x="516" y="807"/>
                  </a:lnTo>
                  <a:lnTo>
                    <a:pt x="513" y="808"/>
                  </a:lnTo>
                  <a:lnTo>
                    <a:pt x="513" y="808"/>
                  </a:lnTo>
                  <a:close/>
                  <a:moveTo>
                    <a:pt x="750" y="991"/>
                  </a:moveTo>
                  <a:lnTo>
                    <a:pt x="750" y="991"/>
                  </a:lnTo>
                  <a:lnTo>
                    <a:pt x="745" y="984"/>
                  </a:lnTo>
                  <a:lnTo>
                    <a:pt x="742" y="981"/>
                  </a:lnTo>
                  <a:lnTo>
                    <a:pt x="739" y="980"/>
                  </a:lnTo>
                  <a:lnTo>
                    <a:pt x="737" y="981"/>
                  </a:lnTo>
                  <a:lnTo>
                    <a:pt x="733" y="983"/>
                  </a:lnTo>
                  <a:lnTo>
                    <a:pt x="732" y="984"/>
                  </a:lnTo>
                  <a:lnTo>
                    <a:pt x="736" y="989"/>
                  </a:lnTo>
                  <a:lnTo>
                    <a:pt x="737" y="990"/>
                  </a:lnTo>
                  <a:lnTo>
                    <a:pt x="741" y="990"/>
                  </a:lnTo>
                  <a:lnTo>
                    <a:pt x="742" y="991"/>
                  </a:lnTo>
                  <a:lnTo>
                    <a:pt x="743" y="996"/>
                  </a:lnTo>
                  <a:lnTo>
                    <a:pt x="745" y="1000"/>
                  </a:lnTo>
                  <a:lnTo>
                    <a:pt x="747" y="1003"/>
                  </a:lnTo>
                  <a:lnTo>
                    <a:pt x="750" y="1005"/>
                  </a:lnTo>
                  <a:lnTo>
                    <a:pt x="752" y="1002"/>
                  </a:lnTo>
                  <a:lnTo>
                    <a:pt x="753" y="998"/>
                  </a:lnTo>
                  <a:lnTo>
                    <a:pt x="752" y="994"/>
                  </a:lnTo>
                  <a:lnTo>
                    <a:pt x="750" y="991"/>
                  </a:lnTo>
                  <a:lnTo>
                    <a:pt x="750" y="991"/>
                  </a:lnTo>
                  <a:close/>
                  <a:moveTo>
                    <a:pt x="938" y="1161"/>
                  </a:moveTo>
                  <a:lnTo>
                    <a:pt x="938" y="1161"/>
                  </a:lnTo>
                  <a:lnTo>
                    <a:pt x="935" y="1159"/>
                  </a:lnTo>
                  <a:lnTo>
                    <a:pt x="930" y="1157"/>
                  </a:lnTo>
                  <a:lnTo>
                    <a:pt x="924" y="1156"/>
                  </a:lnTo>
                  <a:lnTo>
                    <a:pt x="918" y="1155"/>
                  </a:lnTo>
                  <a:lnTo>
                    <a:pt x="916" y="1155"/>
                  </a:lnTo>
                  <a:lnTo>
                    <a:pt x="914" y="1154"/>
                  </a:lnTo>
                  <a:lnTo>
                    <a:pt x="910" y="1151"/>
                  </a:lnTo>
                  <a:lnTo>
                    <a:pt x="909" y="1150"/>
                  </a:lnTo>
                  <a:lnTo>
                    <a:pt x="908" y="1147"/>
                  </a:lnTo>
                  <a:lnTo>
                    <a:pt x="908" y="1146"/>
                  </a:lnTo>
                  <a:lnTo>
                    <a:pt x="906" y="1146"/>
                  </a:lnTo>
                  <a:lnTo>
                    <a:pt x="905" y="1146"/>
                  </a:lnTo>
                  <a:lnTo>
                    <a:pt x="889" y="1134"/>
                  </a:lnTo>
                  <a:lnTo>
                    <a:pt x="887" y="1134"/>
                  </a:lnTo>
                  <a:lnTo>
                    <a:pt x="886" y="1138"/>
                  </a:lnTo>
                  <a:lnTo>
                    <a:pt x="886" y="1141"/>
                  </a:lnTo>
                  <a:lnTo>
                    <a:pt x="887" y="1144"/>
                  </a:lnTo>
                  <a:lnTo>
                    <a:pt x="888" y="1147"/>
                  </a:lnTo>
                  <a:lnTo>
                    <a:pt x="891" y="1148"/>
                  </a:lnTo>
                  <a:lnTo>
                    <a:pt x="895" y="1149"/>
                  </a:lnTo>
                  <a:lnTo>
                    <a:pt x="897" y="1151"/>
                  </a:lnTo>
                  <a:lnTo>
                    <a:pt x="898" y="1153"/>
                  </a:lnTo>
                  <a:lnTo>
                    <a:pt x="901" y="1155"/>
                  </a:lnTo>
                  <a:lnTo>
                    <a:pt x="903" y="1157"/>
                  </a:lnTo>
                  <a:lnTo>
                    <a:pt x="909" y="1158"/>
                  </a:lnTo>
                  <a:lnTo>
                    <a:pt x="912" y="1160"/>
                  </a:lnTo>
                  <a:lnTo>
                    <a:pt x="915" y="1163"/>
                  </a:lnTo>
                  <a:lnTo>
                    <a:pt x="917" y="1164"/>
                  </a:lnTo>
                  <a:lnTo>
                    <a:pt x="919" y="1164"/>
                  </a:lnTo>
                  <a:lnTo>
                    <a:pt x="923" y="1165"/>
                  </a:lnTo>
                  <a:lnTo>
                    <a:pt x="926" y="1164"/>
                  </a:lnTo>
                  <a:lnTo>
                    <a:pt x="931" y="1163"/>
                  </a:lnTo>
                  <a:lnTo>
                    <a:pt x="933" y="1163"/>
                  </a:lnTo>
                  <a:lnTo>
                    <a:pt x="938" y="1166"/>
                  </a:lnTo>
                  <a:lnTo>
                    <a:pt x="943" y="1172"/>
                  </a:lnTo>
                  <a:lnTo>
                    <a:pt x="949" y="1176"/>
                  </a:lnTo>
                  <a:lnTo>
                    <a:pt x="954" y="1176"/>
                  </a:lnTo>
                  <a:lnTo>
                    <a:pt x="950" y="1175"/>
                  </a:lnTo>
                  <a:lnTo>
                    <a:pt x="938" y="1161"/>
                  </a:lnTo>
                  <a:lnTo>
                    <a:pt x="938" y="1161"/>
                  </a:lnTo>
                  <a:close/>
                  <a:moveTo>
                    <a:pt x="1019" y="1073"/>
                  </a:moveTo>
                  <a:lnTo>
                    <a:pt x="1019" y="1073"/>
                  </a:lnTo>
                  <a:lnTo>
                    <a:pt x="1015" y="1066"/>
                  </a:lnTo>
                  <a:lnTo>
                    <a:pt x="1012" y="1055"/>
                  </a:lnTo>
                  <a:lnTo>
                    <a:pt x="1010" y="1051"/>
                  </a:lnTo>
                  <a:lnTo>
                    <a:pt x="1008" y="1050"/>
                  </a:lnTo>
                  <a:lnTo>
                    <a:pt x="1007" y="1049"/>
                  </a:lnTo>
                  <a:lnTo>
                    <a:pt x="1006" y="1050"/>
                  </a:lnTo>
                  <a:lnTo>
                    <a:pt x="1006" y="1052"/>
                  </a:lnTo>
                  <a:lnTo>
                    <a:pt x="1009" y="1062"/>
                  </a:lnTo>
                  <a:lnTo>
                    <a:pt x="1010" y="1063"/>
                  </a:lnTo>
                  <a:lnTo>
                    <a:pt x="1011" y="1069"/>
                  </a:lnTo>
                  <a:lnTo>
                    <a:pt x="1014" y="1075"/>
                  </a:lnTo>
                  <a:lnTo>
                    <a:pt x="1016" y="1078"/>
                  </a:lnTo>
                  <a:lnTo>
                    <a:pt x="1018" y="1079"/>
                  </a:lnTo>
                  <a:lnTo>
                    <a:pt x="1019" y="1082"/>
                  </a:lnTo>
                  <a:lnTo>
                    <a:pt x="1020" y="1083"/>
                  </a:lnTo>
                  <a:lnTo>
                    <a:pt x="1020" y="1084"/>
                  </a:lnTo>
                  <a:lnTo>
                    <a:pt x="1021" y="1082"/>
                  </a:lnTo>
                  <a:lnTo>
                    <a:pt x="1022" y="1079"/>
                  </a:lnTo>
                  <a:lnTo>
                    <a:pt x="1020" y="1075"/>
                  </a:lnTo>
                  <a:lnTo>
                    <a:pt x="1019" y="1073"/>
                  </a:lnTo>
                  <a:lnTo>
                    <a:pt x="1019" y="1073"/>
                  </a:lnTo>
                  <a:close/>
                  <a:moveTo>
                    <a:pt x="285" y="726"/>
                  </a:moveTo>
                  <a:lnTo>
                    <a:pt x="285" y="726"/>
                  </a:lnTo>
                  <a:lnTo>
                    <a:pt x="282" y="727"/>
                  </a:lnTo>
                  <a:lnTo>
                    <a:pt x="278" y="727"/>
                  </a:lnTo>
                  <a:lnTo>
                    <a:pt x="279" y="728"/>
                  </a:lnTo>
                  <a:lnTo>
                    <a:pt x="280" y="728"/>
                  </a:lnTo>
                  <a:lnTo>
                    <a:pt x="285" y="728"/>
                  </a:lnTo>
                  <a:lnTo>
                    <a:pt x="287" y="728"/>
                  </a:lnTo>
                  <a:lnTo>
                    <a:pt x="289" y="728"/>
                  </a:lnTo>
                  <a:lnTo>
                    <a:pt x="288" y="727"/>
                  </a:lnTo>
                  <a:lnTo>
                    <a:pt x="285" y="726"/>
                  </a:lnTo>
                  <a:lnTo>
                    <a:pt x="285" y="726"/>
                  </a:lnTo>
                  <a:close/>
                  <a:moveTo>
                    <a:pt x="367" y="531"/>
                  </a:moveTo>
                  <a:lnTo>
                    <a:pt x="367" y="531"/>
                  </a:lnTo>
                  <a:lnTo>
                    <a:pt x="371" y="530"/>
                  </a:lnTo>
                  <a:lnTo>
                    <a:pt x="375" y="526"/>
                  </a:lnTo>
                  <a:lnTo>
                    <a:pt x="377" y="522"/>
                  </a:lnTo>
                  <a:lnTo>
                    <a:pt x="377" y="517"/>
                  </a:lnTo>
                  <a:lnTo>
                    <a:pt x="378" y="512"/>
                  </a:lnTo>
                  <a:lnTo>
                    <a:pt x="383" y="503"/>
                  </a:lnTo>
                  <a:lnTo>
                    <a:pt x="391" y="471"/>
                  </a:lnTo>
                  <a:lnTo>
                    <a:pt x="391" y="461"/>
                  </a:lnTo>
                  <a:lnTo>
                    <a:pt x="390" y="458"/>
                  </a:lnTo>
                  <a:lnTo>
                    <a:pt x="388" y="455"/>
                  </a:lnTo>
                  <a:lnTo>
                    <a:pt x="388" y="454"/>
                  </a:lnTo>
                  <a:lnTo>
                    <a:pt x="389" y="451"/>
                  </a:lnTo>
                  <a:lnTo>
                    <a:pt x="392" y="448"/>
                  </a:lnTo>
                  <a:lnTo>
                    <a:pt x="392" y="446"/>
                  </a:lnTo>
                  <a:lnTo>
                    <a:pt x="387" y="439"/>
                  </a:lnTo>
                  <a:lnTo>
                    <a:pt x="385" y="437"/>
                  </a:lnTo>
                  <a:lnTo>
                    <a:pt x="383" y="435"/>
                  </a:lnTo>
                  <a:lnTo>
                    <a:pt x="382" y="435"/>
                  </a:lnTo>
                  <a:lnTo>
                    <a:pt x="381" y="435"/>
                  </a:lnTo>
                  <a:lnTo>
                    <a:pt x="371" y="436"/>
                  </a:lnTo>
                  <a:lnTo>
                    <a:pt x="366" y="437"/>
                  </a:lnTo>
                  <a:lnTo>
                    <a:pt x="363" y="439"/>
                  </a:lnTo>
                  <a:lnTo>
                    <a:pt x="362" y="439"/>
                  </a:lnTo>
                  <a:lnTo>
                    <a:pt x="361" y="437"/>
                  </a:lnTo>
                  <a:lnTo>
                    <a:pt x="359" y="434"/>
                  </a:lnTo>
                  <a:lnTo>
                    <a:pt x="356" y="430"/>
                  </a:lnTo>
                  <a:lnTo>
                    <a:pt x="351" y="430"/>
                  </a:lnTo>
                  <a:lnTo>
                    <a:pt x="346" y="430"/>
                  </a:lnTo>
                  <a:lnTo>
                    <a:pt x="338" y="433"/>
                  </a:lnTo>
                  <a:lnTo>
                    <a:pt x="329" y="438"/>
                  </a:lnTo>
                  <a:lnTo>
                    <a:pt x="305" y="444"/>
                  </a:lnTo>
                  <a:lnTo>
                    <a:pt x="298" y="448"/>
                  </a:lnTo>
                  <a:lnTo>
                    <a:pt x="298" y="451"/>
                  </a:lnTo>
                  <a:lnTo>
                    <a:pt x="306" y="459"/>
                  </a:lnTo>
                  <a:lnTo>
                    <a:pt x="309" y="463"/>
                  </a:lnTo>
                  <a:lnTo>
                    <a:pt x="312" y="469"/>
                  </a:lnTo>
                  <a:lnTo>
                    <a:pt x="311" y="474"/>
                  </a:lnTo>
                  <a:lnTo>
                    <a:pt x="306" y="477"/>
                  </a:lnTo>
                  <a:lnTo>
                    <a:pt x="308" y="480"/>
                  </a:lnTo>
                  <a:lnTo>
                    <a:pt x="310" y="481"/>
                  </a:lnTo>
                  <a:lnTo>
                    <a:pt x="312" y="483"/>
                  </a:lnTo>
                  <a:lnTo>
                    <a:pt x="314" y="485"/>
                  </a:lnTo>
                  <a:lnTo>
                    <a:pt x="315" y="487"/>
                  </a:lnTo>
                  <a:lnTo>
                    <a:pt x="316" y="488"/>
                  </a:lnTo>
                  <a:lnTo>
                    <a:pt x="316" y="490"/>
                  </a:lnTo>
                  <a:lnTo>
                    <a:pt x="317" y="494"/>
                  </a:lnTo>
                  <a:lnTo>
                    <a:pt x="317" y="494"/>
                  </a:lnTo>
                  <a:lnTo>
                    <a:pt x="318" y="494"/>
                  </a:lnTo>
                  <a:lnTo>
                    <a:pt x="319" y="495"/>
                  </a:lnTo>
                  <a:lnTo>
                    <a:pt x="320" y="497"/>
                  </a:lnTo>
                  <a:lnTo>
                    <a:pt x="320" y="498"/>
                  </a:lnTo>
                  <a:lnTo>
                    <a:pt x="320" y="501"/>
                  </a:lnTo>
                  <a:lnTo>
                    <a:pt x="320" y="502"/>
                  </a:lnTo>
                  <a:lnTo>
                    <a:pt x="322" y="506"/>
                  </a:lnTo>
                  <a:lnTo>
                    <a:pt x="324" y="508"/>
                  </a:lnTo>
                  <a:lnTo>
                    <a:pt x="330" y="511"/>
                  </a:lnTo>
                  <a:lnTo>
                    <a:pt x="336" y="515"/>
                  </a:lnTo>
                  <a:lnTo>
                    <a:pt x="337" y="517"/>
                  </a:lnTo>
                  <a:lnTo>
                    <a:pt x="343" y="526"/>
                  </a:lnTo>
                  <a:lnTo>
                    <a:pt x="345" y="527"/>
                  </a:lnTo>
                  <a:lnTo>
                    <a:pt x="349" y="528"/>
                  </a:lnTo>
                  <a:lnTo>
                    <a:pt x="352" y="526"/>
                  </a:lnTo>
                  <a:lnTo>
                    <a:pt x="355" y="524"/>
                  </a:lnTo>
                  <a:lnTo>
                    <a:pt x="358" y="524"/>
                  </a:lnTo>
                  <a:lnTo>
                    <a:pt x="360" y="525"/>
                  </a:lnTo>
                  <a:lnTo>
                    <a:pt x="364" y="530"/>
                  </a:lnTo>
                  <a:lnTo>
                    <a:pt x="367" y="531"/>
                  </a:lnTo>
                  <a:lnTo>
                    <a:pt x="367" y="531"/>
                  </a:lnTo>
                  <a:close/>
                  <a:moveTo>
                    <a:pt x="283" y="674"/>
                  </a:moveTo>
                  <a:lnTo>
                    <a:pt x="283" y="674"/>
                  </a:lnTo>
                  <a:lnTo>
                    <a:pt x="284" y="674"/>
                  </a:lnTo>
                  <a:lnTo>
                    <a:pt x="284" y="672"/>
                  </a:lnTo>
                  <a:lnTo>
                    <a:pt x="281" y="672"/>
                  </a:lnTo>
                  <a:lnTo>
                    <a:pt x="278" y="672"/>
                  </a:lnTo>
                  <a:lnTo>
                    <a:pt x="278" y="671"/>
                  </a:lnTo>
                  <a:lnTo>
                    <a:pt x="277" y="671"/>
                  </a:lnTo>
                  <a:lnTo>
                    <a:pt x="277" y="671"/>
                  </a:lnTo>
                  <a:lnTo>
                    <a:pt x="276" y="671"/>
                  </a:lnTo>
                  <a:lnTo>
                    <a:pt x="275" y="671"/>
                  </a:lnTo>
                  <a:lnTo>
                    <a:pt x="275" y="672"/>
                  </a:lnTo>
                  <a:lnTo>
                    <a:pt x="274" y="671"/>
                  </a:lnTo>
                  <a:lnTo>
                    <a:pt x="274" y="671"/>
                  </a:lnTo>
                  <a:lnTo>
                    <a:pt x="274" y="671"/>
                  </a:lnTo>
                  <a:lnTo>
                    <a:pt x="273" y="672"/>
                  </a:lnTo>
                  <a:lnTo>
                    <a:pt x="275" y="673"/>
                  </a:lnTo>
                  <a:lnTo>
                    <a:pt x="277" y="673"/>
                  </a:lnTo>
                  <a:lnTo>
                    <a:pt x="278" y="673"/>
                  </a:lnTo>
                  <a:lnTo>
                    <a:pt x="278" y="673"/>
                  </a:lnTo>
                  <a:lnTo>
                    <a:pt x="280" y="674"/>
                  </a:lnTo>
                  <a:lnTo>
                    <a:pt x="283" y="674"/>
                  </a:lnTo>
                  <a:lnTo>
                    <a:pt x="283" y="674"/>
                  </a:lnTo>
                  <a:close/>
                  <a:moveTo>
                    <a:pt x="355" y="706"/>
                  </a:moveTo>
                  <a:lnTo>
                    <a:pt x="355" y="706"/>
                  </a:lnTo>
                  <a:lnTo>
                    <a:pt x="353" y="705"/>
                  </a:lnTo>
                  <a:lnTo>
                    <a:pt x="352" y="704"/>
                  </a:lnTo>
                  <a:lnTo>
                    <a:pt x="351" y="704"/>
                  </a:lnTo>
                  <a:lnTo>
                    <a:pt x="350" y="705"/>
                  </a:lnTo>
                  <a:lnTo>
                    <a:pt x="350" y="705"/>
                  </a:lnTo>
                  <a:lnTo>
                    <a:pt x="351" y="706"/>
                  </a:lnTo>
                  <a:lnTo>
                    <a:pt x="352" y="706"/>
                  </a:lnTo>
                  <a:lnTo>
                    <a:pt x="352" y="706"/>
                  </a:lnTo>
                  <a:lnTo>
                    <a:pt x="353" y="707"/>
                  </a:lnTo>
                  <a:lnTo>
                    <a:pt x="355" y="707"/>
                  </a:lnTo>
                  <a:lnTo>
                    <a:pt x="356" y="708"/>
                  </a:lnTo>
                  <a:lnTo>
                    <a:pt x="358" y="709"/>
                  </a:lnTo>
                  <a:lnTo>
                    <a:pt x="358" y="709"/>
                  </a:lnTo>
                  <a:lnTo>
                    <a:pt x="357" y="708"/>
                  </a:lnTo>
                  <a:lnTo>
                    <a:pt x="355" y="706"/>
                  </a:lnTo>
                  <a:lnTo>
                    <a:pt x="355" y="706"/>
                  </a:lnTo>
                  <a:close/>
                  <a:moveTo>
                    <a:pt x="331" y="426"/>
                  </a:moveTo>
                  <a:lnTo>
                    <a:pt x="331" y="426"/>
                  </a:lnTo>
                  <a:lnTo>
                    <a:pt x="335" y="425"/>
                  </a:lnTo>
                  <a:lnTo>
                    <a:pt x="342" y="421"/>
                  </a:lnTo>
                  <a:lnTo>
                    <a:pt x="347" y="420"/>
                  </a:lnTo>
                  <a:lnTo>
                    <a:pt x="349" y="419"/>
                  </a:lnTo>
                  <a:lnTo>
                    <a:pt x="351" y="417"/>
                  </a:lnTo>
                  <a:lnTo>
                    <a:pt x="352" y="416"/>
                  </a:lnTo>
                  <a:lnTo>
                    <a:pt x="351" y="414"/>
                  </a:lnTo>
                  <a:lnTo>
                    <a:pt x="350" y="414"/>
                  </a:lnTo>
                  <a:lnTo>
                    <a:pt x="348" y="414"/>
                  </a:lnTo>
                  <a:lnTo>
                    <a:pt x="347" y="412"/>
                  </a:lnTo>
                  <a:lnTo>
                    <a:pt x="348" y="410"/>
                  </a:lnTo>
                  <a:lnTo>
                    <a:pt x="349" y="409"/>
                  </a:lnTo>
                  <a:lnTo>
                    <a:pt x="351" y="409"/>
                  </a:lnTo>
                  <a:lnTo>
                    <a:pt x="353" y="408"/>
                  </a:lnTo>
                  <a:lnTo>
                    <a:pt x="354" y="408"/>
                  </a:lnTo>
                  <a:lnTo>
                    <a:pt x="357" y="407"/>
                  </a:lnTo>
                  <a:lnTo>
                    <a:pt x="358" y="406"/>
                  </a:lnTo>
                  <a:lnTo>
                    <a:pt x="357" y="405"/>
                  </a:lnTo>
                  <a:lnTo>
                    <a:pt x="354" y="405"/>
                  </a:lnTo>
                  <a:lnTo>
                    <a:pt x="351" y="403"/>
                  </a:lnTo>
                  <a:lnTo>
                    <a:pt x="349" y="402"/>
                  </a:lnTo>
                  <a:lnTo>
                    <a:pt x="347" y="402"/>
                  </a:lnTo>
                  <a:lnTo>
                    <a:pt x="344" y="403"/>
                  </a:lnTo>
                  <a:lnTo>
                    <a:pt x="343" y="403"/>
                  </a:lnTo>
                  <a:lnTo>
                    <a:pt x="340" y="403"/>
                  </a:lnTo>
                  <a:lnTo>
                    <a:pt x="335" y="403"/>
                  </a:lnTo>
                  <a:lnTo>
                    <a:pt x="334" y="402"/>
                  </a:lnTo>
                  <a:lnTo>
                    <a:pt x="332" y="401"/>
                  </a:lnTo>
                  <a:lnTo>
                    <a:pt x="331" y="403"/>
                  </a:lnTo>
                  <a:lnTo>
                    <a:pt x="335" y="407"/>
                  </a:lnTo>
                  <a:lnTo>
                    <a:pt x="333" y="410"/>
                  </a:lnTo>
                  <a:lnTo>
                    <a:pt x="335" y="411"/>
                  </a:lnTo>
                  <a:lnTo>
                    <a:pt x="335" y="412"/>
                  </a:lnTo>
                  <a:lnTo>
                    <a:pt x="335" y="414"/>
                  </a:lnTo>
                  <a:lnTo>
                    <a:pt x="331" y="410"/>
                  </a:lnTo>
                  <a:lnTo>
                    <a:pt x="327" y="411"/>
                  </a:lnTo>
                  <a:lnTo>
                    <a:pt x="322" y="414"/>
                  </a:lnTo>
                  <a:lnTo>
                    <a:pt x="316" y="416"/>
                  </a:lnTo>
                  <a:lnTo>
                    <a:pt x="313" y="415"/>
                  </a:lnTo>
                  <a:lnTo>
                    <a:pt x="308" y="413"/>
                  </a:lnTo>
                  <a:lnTo>
                    <a:pt x="305" y="413"/>
                  </a:lnTo>
                  <a:lnTo>
                    <a:pt x="303" y="413"/>
                  </a:lnTo>
                  <a:lnTo>
                    <a:pt x="301" y="414"/>
                  </a:lnTo>
                  <a:lnTo>
                    <a:pt x="299" y="415"/>
                  </a:lnTo>
                  <a:lnTo>
                    <a:pt x="296" y="414"/>
                  </a:lnTo>
                  <a:lnTo>
                    <a:pt x="296" y="413"/>
                  </a:lnTo>
                  <a:lnTo>
                    <a:pt x="297" y="413"/>
                  </a:lnTo>
                  <a:lnTo>
                    <a:pt x="297" y="413"/>
                  </a:lnTo>
                  <a:lnTo>
                    <a:pt x="297" y="413"/>
                  </a:lnTo>
                  <a:lnTo>
                    <a:pt x="294" y="411"/>
                  </a:lnTo>
                  <a:lnTo>
                    <a:pt x="291" y="412"/>
                  </a:lnTo>
                  <a:lnTo>
                    <a:pt x="284" y="417"/>
                  </a:lnTo>
                  <a:lnTo>
                    <a:pt x="284" y="415"/>
                  </a:lnTo>
                  <a:lnTo>
                    <a:pt x="283" y="413"/>
                  </a:lnTo>
                  <a:lnTo>
                    <a:pt x="281" y="412"/>
                  </a:lnTo>
                  <a:lnTo>
                    <a:pt x="279" y="411"/>
                  </a:lnTo>
                  <a:lnTo>
                    <a:pt x="276" y="417"/>
                  </a:lnTo>
                  <a:lnTo>
                    <a:pt x="269" y="419"/>
                  </a:lnTo>
                  <a:lnTo>
                    <a:pt x="264" y="416"/>
                  </a:lnTo>
                  <a:lnTo>
                    <a:pt x="266" y="411"/>
                  </a:lnTo>
                  <a:lnTo>
                    <a:pt x="263" y="410"/>
                  </a:lnTo>
                  <a:lnTo>
                    <a:pt x="260" y="410"/>
                  </a:lnTo>
                  <a:lnTo>
                    <a:pt x="259" y="411"/>
                  </a:lnTo>
                  <a:lnTo>
                    <a:pt x="258" y="414"/>
                  </a:lnTo>
                  <a:lnTo>
                    <a:pt x="257" y="414"/>
                  </a:lnTo>
                  <a:lnTo>
                    <a:pt x="256" y="413"/>
                  </a:lnTo>
                  <a:lnTo>
                    <a:pt x="257" y="411"/>
                  </a:lnTo>
                  <a:lnTo>
                    <a:pt x="254" y="414"/>
                  </a:lnTo>
                  <a:lnTo>
                    <a:pt x="253" y="423"/>
                  </a:lnTo>
                  <a:lnTo>
                    <a:pt x="251" y="426"/>
                  </a:lnTo>
                  <a:lnTo>
                    <a:pt x="252" y="430"/>
                  </a:lnTo>
                  <a:lnTo>
                    <a:pt x="249" y="432"/>
                  </a:lnTo>
                  <a:lnTo>
                    <a:pt x="245" y="434"/>
                  </a:lnTo>
                  <a:lnTo>
                    <a:pt x="243" y="438"/>
                  </a:lnTo>
                  <a:lnTo>
                    <a:pt x="251" y="435"/>
                  </a:lnTo>
                  <a:lnTo>
                    <a:pt x="255" y="434"/>
                  </a:lnTo>
                  <a:lnTo>
                    <a:pt x="257" y="437"/>
                  </a:lnTo>
                  <a:lnTo>
                    <a:pt x="258" y="437"/>
                  </a:lnTo>
                  <a:lnTo>
                    <a:pt x="260" y="433"/>
                  </a:lnTo>
                  <a:lnTo>
                    <a:pt x="262" y="433"/>
                  </a:lnTo>
                  <a:lnTo>
                    <a:pt x="266" y="433"/>
                  </a:lnTo>
                  <a:lnTo>
                    <a:pt x="270" y="434"/>
                  </a:lnTo>
                  <a:lnTo>
                    <a:pt x="269" y="434"/>
                  </a:lnTo>
                  <a:lnTo>
                    <a:pt x="267" y="435"/>
                  </a:lnTo>
                  <a:lnTo>
                    <a:pt x="267" y="437"/>
                  </a:lnTo>
                  <a:lnTo>
                    <a:pt x="275" y="435"/>
                  </a:lnTo>
                  <a:lnTo>
                    <a:pt x="291" y="434"/>
                  </a:lnTo>
                  <a:lnTo>
                    <a:pt x="323" y="427"/>
                  </a:lnTo>
                  <a:lnTo>
                    <a:pt x="331" y="426"/>
                  </a:lnTo>
                  <a:lnTo>
                    <a:pt x="331" y="426"/>
                  </a:lnTo>
                  <a:close/>
                  <a:moveTo>
                    <a:pt x="995" y="717"/>
                  </a:moveTo>
                  <a:lnTo>
                    <a:pt x="995" y="717"/>
                  </a:lnTo>
                  <a:lnTo>
                    <a:pt x="999" y="715"/>
                  </a:lnTo>
                  <a:lnTo>
                    <a:pt x="1002" y="708"/>
                  </a:lnTo>
                  <a:lnTo>
                    <a:pt x="1003" y="707"/>
                  </a:lnTo>
                  <a:lnTo>
                    <a:pt x="1000" y="706"/>
                  </a:lnTo>
                  <a:lnTo>
                    <a:pt x="996" y="707"/>
                  </a:lnTo>
                  <a:lnTo>
                    <a:pt x="990" y="712"/>
                  </a:lnTo>
                  <a:lnTo>
                    <a:pt x="987" y="716"/>
                  </a:lnTo>
                  <a:lnTo>
                    <a:pt x="988" y="717"/>
                  </a:lnTo>
                  <a:lnTo>
                    <a:pt x="990" y="718"/>
                  </a:lnTo>
                  <a:lnTo>
                    <a:pt x="995" y="717"/>
                  </a:lnTo>
                  <a:lnTo>
                    <a:pt x="995" y="717"/>
                  </a:lnTo>
                  <a:close/>
                  <a:moveTo>
                    <a:pt x="1077" y="1109"/>
                  </a:moveTo>
                  <a:lnTo>
                    <a:pt x="1077" y="1109"/>
                  </a:lnTo>
                  <a:lnTo>
                    <a:pt x="1076" y="1108"/>
                  </a:lnTo>
                  <a:lnTo>
                    <a:pt x="1075" y="1107"/>
                  </a:lnTo>
                  <a:lnTo>
                    <a:pt x="1074" y="1106"/>
                  </a:lnTo>
                  <a:lnTo>
                    <a:pt x="1074" y="1104"/>
                  </a:lnTo>
                  <a:lnTo>
                    <a:pt x="1074" y="1103"/>
                  </a:lnTo>
                  <a:lnTo>
                    <a:pt x="1073" y="1102"/>
                  </a:lnTo>
                  <a:lnTo>
                    <a:pt x="1072" y="1101"/>
                  </a:lnTo>
                  <a:lnTo>
                    <a:pt x="1072" y="1102"/>
                  </a:lnTo>
                  <a:lnTo>
                    <a:pt x="1072" y="1103"/>
                  </a:lnTo>
                  <a:lnTo>
                    <a:pt x="1064" y="1095"/>
                  </a:lnTo>
                  <a:lnTo>
                    <a:pt x="1060" y="1092"/>
                  </a:lnTo>
                  <a:lnTo>
                    <a:pt x="1059" y="1091"/>
                  </a:lnTo>
                  <a:lnTo>
                    <a:pt x="1050" y="1092"/>
                  </a:lnTo>
                  <a:lnTo>
                    <a:pt x="1049" y="1092"/>
                  </a:lnTo>
                  <a:lnTo>
                    <a:pt x="1049" y="1093"/>
                  </a:lnTo>
                  <a:lnTo>
                    <a:pt x="1051" y="1095"/>
                  </a:lnTo>
                  <a:lnTo>
                    <a:pt x="1057" y="1105"/>
                  </a:lnTo>
                  <a:lnTo>
                    <a:pt x="1058" y="1106"/>
                  </a:lnTo>
                  <a:lnTo>
                    <a:pt x="1063" y="1107"/>
                  </a:lnTo>
                  <a:lnTo>
                    <a:pt x="1064" y="1108"/>
                  </a:lnTo>
                  <a:lnTo>
                    <a:pt x="1065" y="1108"/>
                  </a:lnTo>
                  <a:lnTo>
                    <a:pt x="1069" y="1108"/>
                  </a:lnTo>
                  <a:lnTo>
                    <a:pt x="1074" y="1110"/>
                  </a:lnTo>
                  <a:lnTo>
                    <a:pt x="1074" y="1111"/>
                  </a:lnTo>
                  <a:lnTo>
                    <a:pt x="1075" y="1112"/>
                  </a:lnTo>
                  <a:lnTo>
                    <a:pt x="1075" y="1112"/>
                  </a:lnTo>
                  <a:lnTo>
                    <a:pt x="1076" y="1112"/>
                  </a:lnTo>
                  <a:lnTo>
                    <a:pt x="1079" y="1113"/>
                  </a:lnTo>
                  <a:lnTo>
                    <a:pt x="1080" y="1114"/>
                  </a:lnTo>
                  <a:lnTo>
                    <a:pt x="1081" y="1115"/>
                  </a:lnTo>
                  <a:lnTo>
                    <a:pt x="1083" y="1113"/>
                  </a:lnTo>
                  <a:lnTo>
                    <a:pt x="1083" y="1112"/>
                  </a:lnTo>
                  <a:lnTo>
                    <a:pt x="1077" y="1110"/>
                  </a:lnTo>
                  <a:lnTo>
                    <a:pt x="1077" y="1109"/>
                  </a:lnTo>
                  <a:lnTo>
                    <a:pt x="1077" y="1109"/>
                  </a:lnTo>
                  <a:close/>
                  <a:moveTo>
                    <a:pt x="1088" y="629"/>
                  </a:moveTo>
                  <a:lnTo>
                    <a:pt x="1088" y="629"/>
                  </a:lnTo>
                  <a:lnTo>
                    <a:pt x="1090" y="628"/>
                  </a:lnTo>
                  <a:lnTo>
                    <a:pt x="1091" y="620"/>
                  </a:lnTo>
                  <a:lnTo>
                    <a:pt x="1090" y="616"/>
                  </a:lnTo>
                  <a:lnTo>
                    <a:pt x="1088" y="615"/>
                  </a:lnTo>
                  <a:lnTo>
                    <a:pt x="1086" y="616"/>
                  </a:lnTo>
                  <a:lnTo>
                    <a:pt x="1073" y="635"/>
                  </a:lnTo>
                  <a:lnTo>
                    <a:pt x="1071" y="646"/>
                  </a:lnTo>
                  <a:lnTo>
                    <a:pt x="1071" y="649"/>
                  </a:lnTo>
                  <a:lnTo>
                    <a:pt x="1074" y="660"/>
                  </a:lnTo>
                  <a:lnTo>
                    <a:pt x="1078" y="655"/>
                  </a:lnTo>
                  <a:lnTo>
                    <a:pt x="1083" y="647"/>
                  </a:lnTo>
                  <a:lnTo>
                    <a:pt x="1085" y="639"/>
                  </a:lnTo>
                  <a:lnTo>
                    <a:pt x="1082" y="635"/>
                  </a:lnTo>
                  <a:lnTo>
                    <a:pt x="1084" y="631"/>
                  </a:lnTo>
                  <a:lnTo>
                    <a:pt x="1088" y="629"/>
                  </a:lnTo>
                  <a:lnTo>
                    <a:pt x="1088" y="629"/>
                  </a:lnTo>
                  <a:close/>
                  <a:moveTo>
                    <a:pt x="970" y="725"/>
                  </a:moveTo>
                  <a:lnTo>
                    <a:pt x="970" y="725"/>
                  </a:lnTo>
                  <a:lnTo>
                    <a:pt x="979" y="719"/>
                  </a:lnTo>
                  <a:lnTo>
                    <a:pt x="981" y="719"/>
                  </a:lnTo>
                  <a:lnTo>
                    <a:pt x="985" y="713"/>
                  </a:lnTo>
                  <a:lnTo>
                    <a:pt x="985" y="712"/>
                  </a:lnTo>
                  <a:lnTo>
                    <a:pt x="980" y="713"/>
                  </a:lnTo>
                  <a:lnTo>
                    <a:pt x="977" y="712"/>
                  </a:lnTo>
                  <a:lnTo>
                    <a:pt x="975" y="712"/>
                  </a:lnTo>
                  <a:lnTo>
                    <a:pt x="974" y="714"/>
                  </a:lnTo>
                  <a:lnTo>
                    <a:pt x="972" y="718"/>
                  </a:lnTo>
                  <a:lnTo>
                    <a:pt x="971" y="719"/>
                  </a:lnTo>
                  <a:lnTo>
                    <a:pt x="965" y="722"/>
                  </a:lnTo>
                  <a:lnTo>
                    <a:pt x="964" y="724"/>
                  </a:lnTo>
                  <a:lnTo>
                    <a:pt x="966" y="725"/>
                  </a:lnTo>
                  <a:lnTo>
                    <a:pt x="967" y="726"/>
                  </a:lnTo>
                  <a:lnTo>
                    <a:pt x="970" y="725"/>
                  </a:lnTo>
                  <a:lnTo>
                    <a:pt x="970" y="725"/>
                  </a:lnTo>
                  <a:close/>
                  <a:moveTo>
                    <a:pt x="1012" y="739"/>
                  </a:moveTo>
                  <a:lnTo>
                    <a:pt x="1012" y="739"/>
                  </a:lnTo>
                  <a:lnTo>
                    <a:pt x="1017" y="739"/>
                  </a:lnTo>
                  <a:lnTo>
                    <a:pt x="1019" y="738"/>
                  </a:lnTo>
                  <a:lnTo>
                    <a:pt x="1020" y="735"/>
                  </a:lnTo>
                  <a:lnTo>
                    <a:pt x="1019" y="733"/>
                  </a:lnTo>
                  <a:lnTo>
                    <a:pt x="1016" y="733"/>
                  </a:lnTo>
                  <a:lnTo>
                    <a:pt x="1010" y="734"/>
                  </a:lnTo>
                  <a:lnTo>
                    <a:pt x="1008" y="735"/>
                  </a:lnTo>
                  <a:lnTo>
                    <a:pt x="1007" y="736"/>
                  </a:lnTo>
                  <a:lnTo>
                    <a:pt x="1007" y="738"/>
                  </a:lnTo>
                  <a:lnTo>
                    <a:pt x="1009" y="738"/>
                  </a:lnTo>
                  <a:lnTo>
                    <a:pt x="1012" y="739"/>
                  </a:lnTo>
                  <a:lnTo>
                    <a:pt x="1012" y="739"/>
                  </a:lnTo>
                  <a:close/>
                  <a:moveTo>
                    <a:pt x="967" y="731"/>
                  </a:moveTo>
                  <a:lnTo>
                    <a:pt x="967" y="731"/>
                  </a:lnTo>
                  <a:lnTo>
                    <a:pt x="974" y="728"/>
                  </a:lnTo>
                  <a:lnTo>
                    <a:pt x="981" y="727"/>
                  </a:lnTo>
                  <a:lnTo>
                    <a:pt x="982" y="724"/>
                  </a:lnTo>
                  <a:lnTo>
                    <a:pt x="981" y="721"/>
                  </a:lnTo>
                  <a:lnTo>
                    <a:pt x="978" y="721"/>
                  </a:lnTo>
                  <a:lnTo>
                    <a:pt x="976" y="722"/>
                  </a:lnTo>
                  <a:lnTo>
                    <a:pt x="966" y="729"/>
                  </a:lnTo>
                  <a:lnTo>
                    <a:pt x="964" y="731"/>
                  </a:lnTo>
                  <a:lnTo>
                    <a:pt x="967" y="731"/>
                  </a:lnTo>
                  <a:lnTo>
                    <a:pt x="967" y="731"/>
                  </a:lnTo>
                  <a:close/>
                  <a:moveTo>
                    <a:pt x="1093" y="979"/>
                  </a:moveTo>
                  <a:lnTo>
                    <a:pt x="1093" y="979"/>
                  </a:lnTo>
                  <a:lnTo>
                    <a:pt x="1087" y="975"/>
                  </a:lnTo>
                  <a:lnTo>
                    <a:pt x="1088" y="969"/>
                  </a:lnTo>
                  <a:lnTo>
                    <a:pt x="1092" y="959"/>
                  </a:lnTo>
                  <a:lnTo>
                    <a:pt x="1098" y="948"/>
                  </a:lnTo>
                  <a:lnTo>
                    <a:pt x="1103" y="940"/>
                  </a:lnTo>
                  <a:lnTo>
                    <a:pt x="1109" y="933"/>
                  </a:lnTo>
                  <a:lnTo>
                    <a:pt x="1129" y="917"/>
                  </a:lnTo>
                  <a:lnTo>
                    <a:pt x="1135" y="908"/>
                  </a:lnTo>
                  <a:lnTo>
                    <a:pt x="1135" y="906"/>
                  </a:lnTo>
                  <a:lnTo>
                    <a:pt x="1134" y="897"/>
                  </a:lnTo>
                  <a:lnTo>
                    <a:pt x="1134" y="894"/>
                  </a:lnTo>
                  <a:lnTo>
                    <a:pt x="1136" y="892"/>
                  </a:lnTo>
                  <a:lnTo>
                    <a:pt x="1139" y="890"/>
                  </a:lnTo>
                  <a:lnTo>
                    <a:pt x="1143" y="889"/>
                  </a:lnTo>
                  <a:lnTo>
                    <a:pt x="1182" y="856"/>
                  </a:lnTo>
                  <a:lnTo>
                    <a:pt x="1183" y="856"/>
                  </a:lnTo>
                  <a:lnTo>
                    <a:pt x="1183" y="853"/>
                  </a:lnTo>
                  <a:lnTo>
                    <a:pt x="1181" y="796"/>
                  </a:lnTo>
                  <a:lnTo>
                    <a:pt x="1178" y="787"/>
                  </a:lnTo>
                  <a:lnTo>
                    <a:pt x="1176" y="784"/>
                  </a:lnTo>
                  <a:lnTo>
                    <a:pt x="1173" y="781"/>
                  </a:lnTo>
                  <a:lnTo>
                    <a:pt x="1169" y="779"/>
                  </a:lnTo>
                  <a:lnTo>
                    <a:pt x="1164" y="779"/>
                  </a:lnTo>
                  <a:lnTo>
                    <a:pt x="1163" y="778"/>
                  </a:lnTo>
                  <a:lnTo>
                    <a:pt x="1158" y="774"/>
                  </a:lnTo>
                  <a:lnTo>
                    <a:pt x="1156" y="774"/>
                  </a:lnTo>
                  <a:lnTo>
                    <a:pt x="1154" y="775"/>
                  </a:lnTo>
                  <a:lnTo>
                    <a:pt x="1153" y="777"/>
                  </a:lnTo>
                  <a:lnTo>
                    <a:pt x="1155" y="779"/>
                  </a:lnTo>
                  <a:lnTo>
                    <a:pt x="1158" y="780"/>
                  </a:lnTo>
                  <a:lnTo>
                    <a:pt x="1148" y="784"/>
                  </a:lnTo>
                  <a:lnTo>
                    <a:pt x="1145" y="786"/>
                  </a:lnTo>
                  <a:lnTo>
                    <a:pt x="1142" y="790"/>
                  </a:lnTo>
                  <a:lnTo>
                    <a:pt x="1141" y="795"/>
                  </a:lnTo>
                  <a:lnTo>
                    <a:pt x="1140" y="800"/>
                  </a:lnTo>
                  <a:lnTo>
                    <a:pt x="1140" y="805"/>
                  </a:lnTo>
                  <a:lnTo>
                    <a:pt x="1141" y="811"/>
                  </a:lnTo>
                  <a:lnTo>
                    <a:pt x="1142" y="814"/>
                  </a:lnTo>
                  <a:lnTo>
                    <a:pt x="1145" y="819"/>
                  </a:lnTo>
                  <a:lnTo>
                    <a:pt x="1146" y="822"/>
                  </a:lnTo>
                  <a:lnTo>
                    <a:pt x="1146" y="825"/>
                  </a:lnTo>
                  <a:lnTo>
                    <a:pt x="1145" y="831"/>
                  </a:lnTo>
                  <a:lnTo>
                    <a:pt x="1146" y="834"/>
                  </a:lnTo>
                  <a:lnTo>
                    <a:pt x="1147" y="837"/>
                  </a:lnTo>
                  <a:lnTo>
                    <a:pt x="1149" y="841"/>
                  </a:lnTo>
                  <a:lnTo>
                    <a:pt x="1150" y="843"/>
                  </a:lnTo>
                  <a:lnTo>
                    <a:pt x="1152" y="852"/>
                  </a:lnTo>
                  <a:lnTo>
                    <a:pt x="1153" y="855"/>
                  </a:lnTo>
                  <a:lnTo>
                    <a:pt x="1147" y="859"/>
                  </a:lnTo>
                  <a:lnTo>
                    <a:pt x="1143" y="861"/>
                  </a:lnTo>
                  <a:lnTo>
                    <a:pt x="1138" y="861"/>
                  </a:lnTo>
                  <a:lnTo>
                    <a:pt x="1138" y="860"/>
                  </a:lnTo>
                  <a:lnTo>
                    <a:pt x="1133" y="849"/>
                  </a:lnTo>
                  <a:lnTo>
                    <a:pt x="1131" y="843"/>
                  </a:lnTo>
                  <a:lnTo>
                    <a:pt x="1128" y="840"/>
                  </a:lnTo>
                  <a:lnTo>
                    <a:pt x="1126" y="838"/>
                  </a:lnTo>
                  <a:lnTo>
                    <a:pt x="1124" y="835"/>
                  </a:lnTo>
                  <a:lnTo>
                    <a:pt x="1122" y="822"/>
                  </a:lnTo>
                  <a:lnTo>
                    <a:pt x="1120" y="816"/>
                  </a:lnTo>
                  <a:lnTo>
                    <a:pt x="1115" y="811"/>
                  </a:lnTo>
                  <a:lnTo>
                    <a:pt x="1116" y="808"/>
                  </a:lnTo>
                  <a:lnTo>
                    <a:pt x="1112" y="799"/>
                  </a:lnTo>
                  <a:lnTo>
                    <a:pt x="1110" y="791"/>
                  </a:lnTo>
                  <a:lnTo>
                    <a:pt x="1108" y="787"/>
                  </a:lnTo>
                  <a:lnTo>
                    <a:pt x="1106" y="783"/>
                  </a:lnTo>
                  <a:lnTo>
                    <a:pt x="1105" y="782"/>
                  </a:lnTo>
                  <a:lnTo>
                    <a:pt x="1102" y="780"/>
                  </a:lnTo>
                  <a:lnTo>
                    <a:pt x="1098" y="777"/>
                  </a:lnTo>
                  <a:lnTo>
                    <a:pt x="1095" y="774"/>
                  </a:lnTo>
                  <a:lnTo>
                    <a:pt x="1093" y="769"/>
                  </a:lnTo>
                  <a:lnTo>
                    <a:pt x="1083" y="762"/>
                  </a:lnTo>
                  <a:lnTo>
                    <a:pt x="1081" y="759"/>
                  </a:lnTo>
                  <a:lnTo>
                    <a:pt x="1078" y="755"/>
                  </a:lnTo>
                  <a:lnTo>
                    <a:pt x="1077" y="752"/>
                  </a:lnTo>
                  <a:lnTo>
                    <a:pt x="1076" y="748"/>
                  </a:lnTo>
                  <a:lnTo>
                    <a:pt x="1075" y="746"/>
                  </a:lnTo>
                  <a:lnTo>
                    <a:pt x="1072" y="743"/>
                  </a:lnTo>
                  <a:lnTo>
                    <a:pt x="1071" y="740"/>
                  </a:lnTo>
                  <a:lnTo>
                    <a:pt x="1072" y="738"/>
                  </a:lnTo>
                  <a:lnTo>
                    <a:pt x="1073" y="734"/>
                  </a:lnTo>
                  <a:lnTo>
                    <a:pt x="1072" y="729"/>
                  </a:lnTo>
                  <a:lnTo>
                    <a:pt x="1069" y="722"/>
                  </a:lnTo>
                  <a:lnTo>
                    <a:pt x="1068" y="718"/>
                  </a:lnTo>
                  <a:lnTo>
                    <a:pt x="1069" y="715"/>
                  </a:lnTo>
                  <a:lnTo>
                    <a:pt x="1069" y="713"/>
                  </a:lnTo>
                  <a:lnTo>
                    <a:pt x="1069" y="711"/>
                  </a:lnTo>
                  <a:lnTo>
                    <a:pt x="1068" y="708"/>
                  </a:lnTo>
                  <a:lnTo>
                    <a:pt x="1067" y="706"/>
                  </a:lnTo>
                  <a:lnTo>
                    <a:pt x="1064" y="704"/>
                  </a:lnTo>
                  <a:lnTo>
                    <a:pt x="1062" y="702"/>
                  </a:lnTo>
                  <a:lnTo>
                    <a:pt x="1062" y="697"/>
                  </a:lnTo>
                  <a:lnTo>
                    <a:pt x="1065" y="683"/>
                  </a:lnTo>
                  <a:lnTo>
                    <a:pt x="1066" y="682"/>
                  </a:lnTo>
                  <a:lnTo>
                    <a:pt x="1068" y="682"/>
                  </a:lnTo>
                  <a:lnTo>
                    <a:pt x="1069" y="683"/>
                  </a:lnTo>
                  <a:lnTo>
                    <a:pt x="1070" y="682"/>
                  </a:lnTo>
                  <a:lnTo>
                    <a:pt x="1070" y="681"/>
                  </a:lnTo>
                  <a:lnTo>
                    <a:pt x="1069" y="680"/>
                  </a:lnTo>
                  <a:lnTo>
                    <a:pt x="1069" y="679"/>
                  </a:lnTo>
                  <a:lnTo>
                    <a:pt x="1068" y="678"/>
                  </a:lnTo>
                  <a:lnTo>
                    <a:pt x="1069" y="676"/>
                  </a:lnTo>
                  <a:lnTo>
                    <a:pt x="1068" y="659"/>
                  </a:lnTo>
                  <a:lnTo>
                    <a:pt x="1059" y="615"/>
                  </a:lnTo>
                  <a:lnTo>
                    <a:pt x="1055" y="606"/>
                  </a:lnTo>
                  <a:lnTo>
                    <a:pt x="1055" y="603"/>
                  </a:lnTo>
                  <a:lnTo>
                    <a:pt x="1056" y="601"/>
                  </a:lnTo>
                  <a:lnTo>
                    <a:pt x="1057" y="599"/>
                  </a:lnTo>
                  <a:lnTo>
                    <a:pt x="1059" y="597"/>
                  </a:lnTo>
                  <a:lnTo>
                    <a:pt x="1062" y="597"/>
                  </a:lnTo>
                  <a:lnTo>
                    <a:pt x="1063" y="596"/>
                  </a:lnTo>
                  <a:lnTo>
                    <a:pt x="1066" y="593"/>
                  </a:lnTo>
                  <a:lnTo>
                    <a:pt x="1070" y="591"/>
                  </a:lnTo>
                  <a:lnTo>
                    <a:pt x="1081" y="579"/>
                  </a:lnTo>
                  <a:lnTo>
                    <a:pt x="1083" y="576"/>
                  </a:lnTo>
                  <a:lnTo>
                    <a:pt x="1084" y="573"/>
                  </a:lnTo>
                  <a:lnTo>
                    <a:pt x="1086" y="558"/>
                  </a:lnTo>
                  <a:lnTo>
                    <a:pt x="1086" y="549"/>
                  </a:lnTo>
                  <a:lnTo>
                    <a:pt x="1088" y="545"/>
                  </a:lnTo>
                  <a:lnTo>
                    <a:pt x="1098" y="530"/>
                  </a:lnTo>
                  <a:lnTo>
                    <a:pt x="1095" y="526"/>
                  </a:lnTo>
                  <a:lnTo>
                    <a:pt x="1081" y="500"/>
                  </a:lnTo>
                  <a:lnTo>
                    <a:pt x="1078" y="498"/>
                  </a:lnTo>
                  <a:lnTo>
                    <a:pt x="1075" y="497"/>
                  </a:lnTo>
                  <a:lnTo>
                    <a:pt x="1071" y="494"/>
                  </a:lnTo>
                  <a:lnTo>
                    <a:pt x="1067" y="490"/>
                  </a:lnTo>
                  <a:lnTo>
                    <a:pt x="1064" y="486"/>
                  </a:lnTo>
                  <a:lnTo>
                    <a:pt x="1060" y="479"/>
                  </a:lnTo>
                  <a:lnTo>
                    <a:pt x="1059" y="476"/>
                  </a:lnTo>
                  <a:lnTo>
                    <a:pt x="1057" y="474"/>
                  </a:lnTo>
                  <a:lnTo>
                    <a:pt x="1057" y="469"/>
                  </a:lnTo>
                  <a:lnTo>
                    <a:pt x="1056" y="467"/>
                  </a:lnTo>
                  <a:lnTo>
                    <a:pt x="1053" y="464"/>
                  </a:lnTo>
                  <a:lnTo>
                    <a:pt x="1044" y="444"/>
                  </a:lnTo>
                  <a:lnTo>
                    <a:pt x="1046" y="443"/>
                  </a:lnTo>
                  <a:lnTo>
                    <a:pt x="1049" y="442"/>
                  </a:lnTo>
                  <a:lnTo>
                    <a:pt x="1050" y="439"/>
                  </a:lnTo>
                  <a:lnTo>
                    <a:pt x="1051" y="433"/>
                  </a:lnTo>
                  <a:lnTo>
                    <a:pt x="1052" y="431"/>
                  </a:lnTo>
                  <a:lnTo>
                    <a:pt x="1055" y="430"/>
                  </a:lnTo>
                  <a:lnTo>
                    <a:pt x="1069" y="428"/>
                  </a:lnTo>
                  <a:lnTo>
                    <a:pt x="1073" y="426"/>
                  </a:lnTo>
                  <a:lnTo>
                    <a:pt x="1074" y="424"/>
                  </a:lnTo>
                  <a:lnTo>
                    <a:pt x="1072" y="423"/>
                  </a:lnTo>
                  <a:lnTo>
                    <a:pt x="1065" y="420"/>
                  </a:lnTo>
                  <a:lnTo>
                    <a:pt x="1063" y="418"/>
                  </a:lnTo>
                  <a:lnTo>
                    <a:pt x="1060" y="414"/>
                  </a:lnTo>
                  <a:lnTo>
                    <a:pt x="1058" y="413"/>
                  </a:lnTo>
                  <a:lnTo>
                    <a:pt x="1055" y="412"/>
                  </a:lnTo>
                  <a:lnTo>
                    <a:pt x="1050" y="410"/>
                  </a:lnTo>
                  <a:lnTo>
                    <a:pt x="1048" y="409"/>
                  </a:lnTo>
                  <a:lnTo>
                    <a:pt x="1035" y="395"/>
                  </a:lnTo>
                  <a:lnTo>
                    <a:pt x="1031" y="393"/>
                  </a:lnTo>
                  <a:lnTo>
                    <a:pt x="1028" y="394"/>
                  </a:lnTo>
                  <a:lnTo>
                    <a:pt x="1024" y="395"/>
                  </a:lnTo>
                  <a:lnTo>
                    <a:pt x="1015" y="395"/>
                  </a:lnTo>
                  <a:lnTo>
                    <a:pt x="1003" y="397"/>
                  </a:lnTo>
                  <a:lnTo>
                    <a:pt x="1000" y="397"/>
                  </a:lnTo>
                  <a:lnTo>
                    <a:pt x="998" y="398"/>
                  </a:lnTo>
                  <a:lnTo>
                    <a:pt x="994" y="394"/>
                  </a:lnTo>
                  <a:lnTo>
                    <a:pt x="993" y="393"/>
                  </a:lnTo>
                  <a:lnTo>
                    <a:pt x="990" y="392"/>
                  </a:lnTo>
                  <a:lnTo>
                    <a:pt x="986" y="392"/>
                  </a:lnTo>
                  <a:lnTo>
                    <a:pt x="983" y="393"/>
                  </a:lnTo>
                  <a:lnTo>
                    <a:pt x="981" y="395"/>
                  </a:lnTo>
                  <a:lnTo>
                    <a:pt x="983" y="398"/>
                  </a:lnTo>
                  <a:lnTo>
                    <a:pt x="980" y="399"/>
                  </a:lnTo>
                  <a:lnTo>
                    <a:pt x="960" y="398"/>
                  </a:lnTo>
                  <a:lnTo>
                    <a:pt x="955" y="397"/>
                  </a:lnTo>
                  <a:lnTo>
                    <a:pt x="951" y="395"/>
                  </a:lnTo>
                  <a:lnTo>
                    <a:pt x="949" y="394"/>
                  </a:lnTo>
                  <a:lnTo>
                    <a:pt x="947" y="394"/>
                  </a:lnTo>
                  <a:lnTo>
                    <a:pt x="946" y="395"/>
                  </a:lnTo>
                  <a:lnTo>
                    <a:pt x="945" y="396"/>
                  </a:lnTo>
                  <a:lnTo>
                    <a:pt x="943" y="399"/>
                  </a:lnTo>
                  <a:lnTo>
                    <a:pt x="942" y="399"/>
                  </a:lnTo>
                  <a:lnTo>
                    <a:pt x="940" y="399"/>
                  </a:lnTo>
                  <a:lnTo>
                    <a:pt x="939" y="398"/>
                  </a:lnTo>
                  <a:lnTo>
                    <a:pt x="938" y="398"/>
                  </a:lnTo>
                  <a:lnTo>
                    <a:pt x="902" y="393"/>
                  </a:lnTo>
                  <a:lnTo>
                    <a:pt x="899" y="392"/>
                  </a:lnTo>
                  <a:lnTo>
                    <a:pt x="889" y="386"/>
                  </a:lnTo>
                  <a:lnTo>
                    <a:pt x="887" y="383"/>
                  </a:lnTo>
                  <a:lnTo>
                    <a:pt x="885" y="378"/>
                  </a:lnTo>
                  <a:lnTo>
                    <a:pt x="879" y="372"/>
                  </a:lnTo>
                  <a:lnTo>
                    <a:pt x="850" y="351"/>
                  </a:lnTo>
                  <a:lnTo>
                    <a:pt x="847" y="351"/>
                  </a:lnTo>
                  <a:lnTo>
                    <a:pt x="843" y="352"/>
                  </a:lnTo>
                  <a:lnTo>
                    <a:pt x="840" y="351"/>
                  </a:lnTo>
                  <a:lnTo>
                    <a:pt x="839" y="350"/>
                  </a:lnTo>
                  <a:lnTo>
                    <a:pt x="836" y="347"/>
                  </a:lnTo>
                  <a:lnTo>
                    <a:pt x="835" y="347"/>
                  </a:lnTo>
                  <a:lnTo>
                    <a:pt x="831" y="347"/>
                  </a:lnTo>
                  <a:lnTo>
                    <a:pt x="828" y="347"/>
                  </a:lnTo>
                  <a:lnTo>
                    <a:pt x="826" y="346"/>
                  </a:lnTo>
                  <a:lnTo>
                    <a:pt x="823" y="344"/>
                  </a:lnTo>
                  <a:lnTo>
                    <a:pt x="815" y="340"/>
                  </a:lnTo>
                  <a:lnTo>
                    <a:pt x="812" y="338"/>
                  </a:lnTo>
                  <a:lnTo>
                    <a:pt x="811" y="336"/>
                  </a:lnTo>
                  <a:lnTo>
                    <a:pt x="811" y="334"/>
                  </a:lnTo>
                  <a:lnTo>
                    <a:pt x="810" y="332"/>
                  </a:lnTo>
                  <a:lnTo>
                    <a:pt x="807" y="332"/>
                  </a:lnTo>
                  <a:lnTo>
                    <a:pt x="802" y="334"/>
                  </a:lnTo>
                  <a:lnTo>
                    <a:pt x="799" y="335"/>
                  </a:lnTo>
                  <a:lnTo>
                    <a:pt x="795" y="334"/>
                  </a:lnTo>
                  <a:lnTo>
                    <a:pt x="751" y="314"/>
                  </a:lnTo>
                  <a:lnTo>
                    <a:pt x="745" y="316"/>
                  </a:lnTo>
                  <a:lnTo>
                    <a:pt x="692" y="311"/>
                  </a:lnTo>
                  <a:lnTo>
                    <a:pt x="683" y="312"/>
                  </a:lnTo>
                  <a:lnTo>
                    <a:pt x="664" y="318"/>
                  </a:lnTo>
                  <a:lnTo>
                    <a:pt x="659" y="318"/>
                  </a:lnTo>
                  <a:lnTo>
                    <a:pt x="655" y="319"/>
                  </a:lnTo>
                  <a:lnTo>
                    <a:pt x="648" y="323"/>
                  </a:lnTo>
                  <a:lnTo>
                    <a:pt x="639" y="326"/>
                  </a:lnTo>
                  <a:lnTo>
                    <a:pt x="632" y="329"/>
                  </a:lnTo>
                  <a:lnTo>
                    <a:pt x="629" y="330"/>
                  </a:lnTo>
                  <a:lnTo>
                    <a:pt x="617" y="338"/>
                  </a:lnTo>
                  <a:lnTo>
                    <a:pt x="616" y="341"/>
                  </a:lnTo>
                  <a:lnTo>
                    <a:pt x="612" y="349"/>
                  </a:lnTo>
                  <a:lnTo>
                    <a:pt x="610" y="351"/>
                  </a:lnTo>
                  <a:lnTo>
                    <a:pt x="608" y="352"/>
                  </a:lnTo>
                  <a:lnTo>
                    <a:pt x="596" y="356"/>
                  </a:lnTo>
                  <a:lnTo>
                    <a:pt x="591" y="359"/>
                  </a:lnTo>
                  <a:lnTo>
                    <a:pt x="585" y="364"/>
                  </a:lnTo>
                  <a:lnTo>
                    <a:pt x="575" y="374"/>
                  </a:lnTo>
                  <a:lnTo>
                    <a:pt x="570" y="384"/>
                  </a:lnTo>
                  <a:lnTo>
                    <a:pt x="568" y="386"/>
                  </a:lnTo>
                  <a:lnTo>
                    <a:pt x="565" y="386"/>
                  </a:lnTo>
                  <a:lnTo>
                    <a:pt x="547" y="392"/>
                  </a:lnTo>
                  <a:lnTo>
                    <a:pt x="505" y="400"/>
                  </a:lnTo>
                  <a:lnTo>
                    <a:pt x="503" y="401"/>
                  </a:lnTo>
                  <a:lnTo>
                    <a:pt x="501" y="403"/>
                  </a:lnTo>
                  <a:lnTo>
                    <a:pt x="497" y="405"/>
                  </a:lnTo>
                  <a:lnTo>
                    <a:pt x="492" y="406"/>
                  </a:lnTo>
                  <a:lnTo>
                    <a:pt x="489" y="407"/>
                  </a:lnTo>
                  <a:lnTo>
                    <a:pt x="489" y="404"/>
                  </a:lnTo>
                  <a:lnTo>
                    <a:pt x="490" y="402"/>
                  </a:lnTo>
                  <a:lnTo>
                    <a:pt x="495" y="396"/>
                  </a:lnTo>
                  <a:lnTo>
                    <a:pt x="493" y="395"/>
                  </a:lnTo>
                  <a:lnTo>
                    <a:pt x="489" y="395"/>
                  </a:lnTo>
                  <a:lnTo>
                    <a:pt x="486" y="395"/>
                  </a:lnTo>
                  <a:lnTo>
                    <a:pt x="484" y="397"/>
                  </a:lnTo>
                  <a:lnTo>
                    <a:pt x="483" y="398"/>
                  </a:lnTo>
                  <a:lnTo>
                    <a:pt x="474" y="399"/>
                  </a:lnTo>
                  <a:lnTo>
                    <a:pt x="472" y="400"/>
                  </a:lnTo>
                  <a:lnTo>
                    <a:pt x="469" y="401"/>
                  </a:lnTo>
                  <a:lnTo>
                    <a:pt x="463" y="402"/>
                  </a:lnTo>
                  <a:lnTo>
                    <a:pt x="460" y="406"/>
                  </a:lnTo>
                  <a:lnTo>
                    <a:pt x="457" y="407"/>
                  </a:lnTo>
                  <a:lnTo>
                    <a:pt x="448" y="408"/>
                  </a:lnTo>
                  <a:lnTo>
                    <a:pt x="429" y="414"/>
                  </a:lnTo>
                  <a:lnTo>
                    <a:pt x="427" y="420"/>
                  </a:lnTo>
                  <a:lnTo>
                    <a:pt x="430" y="426"/>
                  </a:lnTo>
                  <a:lnTo>
                    <a:pt x="439" y="435"/>
                  </a:lnTo>
                  <a:lnTo>
                    <a:pt x="435" y="438"/>
                  </a:lnTo>
                  <a:lnTo>
                    <a:pt x="433" y="438"/>
                  </a:lnTo>
                  <a:lnTo>
                    <a:pt x="435" y="443"/>
                  </a:lnTo>
                  <a:lnTo>
                    <a:pt x="434" y="451"/>
                  </a:lnTo>
                  <a:lnTo>
                    <a:pt x="435" y="454"/>
                  </a:lnTo>
                  <a:lnTo>
                    <a:pt x="432" y="457"/>
                  </a:lnTo>
                  <a:lnTo>
                    <a:pt x="431" y="460"/>
                  </a:lnTo>
                  <a:lnTo>
                    <a:pt x="432" y="467"/>
                  </a:lnTo>
                  <a:lnTo>
                    <a:pt x="431" y="471"/>
                  </a:lnTo>
                  <a:lnTo>
                    <a:pt x="428" y="477"/>
                  </a:lnTo>
                  <a:lnTo>
                    <a:pt x="427" y="479"/>
                  </a:lnTo>
                  <a:lnTo>
                    <a:pt x="426" y="481"/>
                  </a:lnTo>
                  <a:lnTo>
                    <a:pt x="420" y="489"/>
                  </a:lnTo>
                  <a:lnTo>
                    <a:pt x="417" y="499"/>
                  </a:lnTo>
                  <a:lnTo>
                    <a:pt x="415" y="501"/>
                  </a:lnTo>
                  <a:lnTo>
                    <a:pt x="409" y="503"/>
                  </a:lnTo>
                  <a:lnTo>
                    <a:pt x="391" y="506"/>
                  </a:lnTo>
                  <a:lnTo>
                    <a:pt x="388" y="508"/>
                  </a:lnTo>
                  <a:lnTo>
                    <a:pt x="384" y="512"/>
                  </a:lnTo>
                  <a:lnTo>
                    <a:pt x="384" y="513"/>
                  </a:lnTo>
                  <a:lnTo>
                    <a:pt x="382" y="514"/>
                  </a:lnTo>
                  <a:lnTo>
                    <a:pt x="381" y="516"/>
                  </a:lnTo>
                  <a:lnTo>
                    <a:pt x="382" y="519"/>
                  </a:lnTo>
                  <a:lnTo>
                    <a:pt x="376" y="535"/>
                  </a:lnTo>
                  <a:lnTo>
                    <a:pt x="375" y="537"/>
                  </a:lnTo>
                  <a:lnTo>
                    <a:pt x="372" y="539"/>
                  </a:lnTo>
                  <a:lnTo>
                    <a:pt x="365" y="542"/>
                  </a:lnTo>
                  <a:lnTo>
                    <a:pt x="364" y="544"/>
                  </a:lnTo>
                  <a:lnTo>
                    <a:pt x="364" y="548"/>
                  </a:lnTo>
                  <a:lnTo>
                    <a:pt x="366" y="551"/>
                  </a:lnTo>
                  <a:lnTo>
                    <a:pt x="370" y="553"/>
                  </a:lnTo>
                  <a:lnTo>
                    <a:pt x="376" y="553"/>
                  </a:lnTo>
                  <a:lnTo>
                    <a:pt x="394" y="552"/>
                  </a:lnTo>
                  <a:lnTo>
                    <a:pt x="403" y="553"/>
                  </a:lnTo>
                  <a:lnTo>
                    <a:pt x="412" y="557"/>
                  </a:lnTo>
                  <a:lnTo>
                    <a:pt x="414" y="558"/>
                  </a:lnTo>
                  <a:lnTo>
                    <a:pt x="416" y="560"/>
                  </a:lnTo>
                  <a:lnTo>
                    <a:pt x="418" y="562"/>
                  </a:lnTo>
                  <a:lnTo>
                    <a:pt x="419" y="568"/>
                  </a:lnTo>
                  <a:lnTo>
                    <a:pt x="420" y="568"/>
                  </a:lnTo>
                  <a:lnTo>
                    <a:pt x="425" y="566"/>
                  </a:lnTo>
                  <a:lnTo>
                    <a:pt x="432" y="563"/>
                  </a:lnTo>
                  <a:lnTo>
                    <a:pt x="439" y="561"/>
                  </a:lnTo>
                  <a:lnTo>
                    <a:pt x="442" y="559"/>
                  </a:lnTo>
                  <a:lnTo>
                    <a:pt x="446" y="556"/>
                  </a:lnTo>
                  <a:lnTo>
                    <a:pt x="449" y="553"/>
                  </a:lnTo>
                  <a:lnTo>
                    <a:pt x="449" y="550"/>
                  </a:lnTo>
                  <a:lnTo>
                    <a:pt x="439" y="543"/>
                  </a:lnTo>
                  <a:lnTo>
                    <a:pt x="436" y="539"/>
                  </a:lnTo>
                  <a:lnTo>
                    <a:pt x="436" y="535"/>
                  </a:lnTo>
                  <a:lnTo>
                    <a:pt x="446" y="541"/>
                  </a:lnTo>
                  <a:lnTo>
                    <a:pt x="450" y="542"/>
                  </a:lnTo>
                  <a:lnTo>
                    <a:pt x="457" y="540"/>
                  </a:lnTo>
                  <a:lnTo>
                    <a:pt x="460" y="542"/>
                  </a:lnTo>
                  <a:lnTo>
                    <a:pt x="462" y="544"/>
                  </a:lnTo>
                  <a:lnTo>
                    <a:pt x="464" y="547"/>
                  </a:lnTo>
                  <a:lnTo>
                    <a:pt x="463" y="550"/>
                  </a:lnTo>
                  <a:lnTo>
                    <a:pt x="460" y="552"/>
                  </a:lnTo>
                  <a:lnTo>
                    <a:pt x="461" y="554"/>
                  </a:lnTo>
                  <a:lnTo>
                    <a:pt x="462" y="554"/>
                  </a:lnTo>
                  <a:lnTo>
                    <a:pt x="463" y="556"/>
                  </a:lnTo>
                  <a:lnTo>
                    <a:pt x="464" y="556"/>
                  </a:lnTo>
                  <a:lnTo>
                    <a:pt x="469" y="563"/>
                  </a:lnTo>
                  <a:lnTo>
                    <a:pt x="471" y="563"/>
                  </a:lnTo>
                  <a:lnTo>
                    <a:pt x="473" y="564"/>
                  </a:lnTo>
                  <a:lnTo>
                    <a:pt x="476" y="564"/>
                  </a:lnTo>
                  <a:lnTo>
                    <a:pt x="478" y="563"/>
                  </a:lnTo>
                  <a:lnTo>
                    <a:pt x="478" y="560"/>
                  </a:lnTo>
                  <a:lnTo>
                    <a:pt x="478" y="558"/>
                  </a:lnTo>
                  <a:lnTo>
                    <a:pt x="480" y="557"/>
                  </a:lnTo>
                  <a:lnTo>
                    <a:pt x="483" y="557"/>
                  </a:lnTo>
                  <a:lnTo>
                    <a:pt x="485" y="556"/>
                  </a:lnTo>
                  <a:lnTo>
                    <a:pt x="487" y="557"/>
                  </a:lnTo>
                  <a:lnTo>
                    <a:pt x="488" y="558"/>
                  </a:lnTo>
                  <a:lnTo>
                    <a:pt x="490" y="558"/>
                  </a:lnTo>
                  <a:lnTo>
                    <a:pt x="497" y="558"/>
                  </a:lnTo>
                  <a:lnTo>
                    <a:pt x="501" y="559"/>
                  </a:lnTo>
                  <a:lnTo>
                    <a:pt x="505" y="560"/>
                  </a:lnTo>
                  <a:lnTo>
                    <a:pt x="510" y="565"/>
                  </a:lnTo>
                  <a:lnTo>
                    <a:pt x="514" y="568"/>
                  </a:lnTo>
                  <a:lnTo>
                    <a:pt x="518" y="569"/>
                  </a:lnTo>
                  <a:lnTo>
                    <a:pt x="522" y="568"/>
                  </a:lnTo>
                  <a:lnTo>
                    <a:pt x="526" y="566"/>
                  </a:lnTo>
                  <a:lnTo>
                    <a:pt x="530" y="565"/>
                  </a:lnTo>
                  <a:lnTo>
                    <a:pt x="534" y="567"/>
                  </a:lnTo>
                  <a:lnTo>
                    <a:pt x="531" y="571"/>
                  </a:lnTo>
                  <a:lnTo>
                    <a:pt x="531" y="575"/>
                  </a:lnTo>
                  <a:lnTo>
                    <a:pt x="534" y="579"/>
                  </a:lnTo>
                  <a:lnTo>
                    <a:pt x="540" y="579"/>
                  </a:lnTo>
                  <a:lnTo>
                    <a:pt x="545" y="577"/>
                  </a:lnTo>
                  <a:lnTo>
                    <a:pt x="548" y="573"/>
                  </a:lnTo>
                  <a:lnTo>
                    <a:pt x="549" y="569"/>
                  </a:lnTo>
                  <a:lnTo>
                    <a:pt x="549" y="563"/>
                  </a:lnTo>
                  <a:lnTo>
                    <a:pt x="554" y="567"/>
                  </a:lnTo>
                  <a:lnTo>
                    <a:pt x="553" y="574"/>
                  </a:lnTo>
                  <a:lnTo>
                    <a:pt x="551" y="581"/>
                  </a:lnTo>
                  <a:lnTo>
                    <a:pt x="552" y="587"/>
                  </a:lnTo>
                  <a:lnTo>
                    <a:pt x="556" y="584"/>
                  </a:lnTo>
                  <a:lnTo>
                    <a:pt x="564" y="576"/>
                  </a:lnTo>
                  <a:lnTo>
                    <a:pt x="567" y="575"/>
                  </a:lnTo>
                  <a:lnTo>
                    <a:pt x="570" y="574"/>
                  </a:lnTo>
                  <a:lnTo>
                    <a:pt x="571" y="575"/>
                  </a:lnTo>
                  <a:lnTo>
                    <a:pt x="569" y="579"/>
                  </a:lnTo>
                  <a:lnTo>
                    <a:pt x="575" y="578"/>
                  </a:lnTo>
                  <a:lnTo>
                    <a:pt x="587" y="571"/>
                  </a:lnTo>
                  <a:lnTo>
                    <a:pt x="591" y="571"/>
                  </a:lnTo>
                  <a:lnTo>
                    <a:pt x="590" y="574"/>
                  </a:lnTo>
                  <a:lnTo>
                    <a:pt x="586" y="578"/>
                  </a:lnTo>
                  <a:lnTo>
                    <a:pt x="584" y="579"/>
                  </a:lnTo>
                  <a:lnTo>
                    <a:pt x="578" y="580"/>
                  </a:lnTo>
                  <a:lnTo>
                    <a:pt x="576" y="581"/>
                  </a:lnTo>
                  <a:lnTo>
                    <a:pt x="576" y="583"/>
                  </a:lnTo>
                  <a:lnTo>
                    <a:pt x="573" y="585"/>
                  </a:lnTo>
                  <a:lnTo>
                    <a:pt x="572" y="587"/>
                  </a:lnTo>
                  <a:lnTo>
                    <a:pt x="570" y="596"/>
                  </a:lnTo>
                  <a:lnTo>
                    <a:pt x="571" y="597"/>
                  </a:lnTo>
                  <a:lnTo>
                    <a:pt x="572" y="599"/>
                  </a:lnTo>
                  <a:lnTo>
                    <a:pt x="574" y="600"/>
                  </a:lnTo>
                  <a:lnTo>
                    <a:pt x="575" y="601"/>
                  </a:lnTo>
                  <a:lnTo>
                    <a:pt x="575" y="602"/>
                  </a:lnTo>
                  <a:lnTo>
                    <a:pt x="574" y="603"/>
                  </a:lnTo>
                  <a:lnTo>
                    <a:pt x="573" y="605"/>
                  </a:lnTo>
                  <a:lnTo>
                    <a:pt x="575" y="607"/>
                  </a:lnTo>
                  <a:lnTo>
                    <a:pt x="577" y="608"/>
                  </a:lnTo>
                  <a:lnTo>
                    <a:pt x="579" y="608"/>
                  </a:lnTo>
                  <a:lnTo>
                    <a:pt x="588" y="606"/>
                  </a:lnTo>
                  <a:lnTo>
                    <a:pt x="596" y="602"/>
                  </a:lnTo>
                  <a:lnTo>
                    <a:pt x="601" y="602"/>
                  </a:lnTo>
                  <a:lnTo>
                    <a:pt x="600" y="603"/>
                  </a:lnTo>
                  <a:lnTo>
                    <a:pt x="600" y="604"/>
                  </a:lnTo>
                  <a:lnTo>
                    <a:pt x="599" y="603"/>
                  </a:lnTo>
                  <a:lnTo>
                    <a:pt x="599" y="603"/>
                  </a:lnTo>
                  <a:lnTo>
                    <a:pt x="600" y="608"/>
                  </a:lnTo>
                  <a:lnTo>
                    <a:pt x="599" y="611"/>
                  </a:lnTo>
                  <a:lnTo>
                    <a:pt x="597" y="614"/>
                  </a:lnTo>
                  <a:lnTo>
                    <a:pt x="593" y="617"/>
                  </a:lnTo>
                  <a:lnTo>
                    <a:pt x="590" y="620"/>
                  </a:lnTo>
                  <a:lnTo>
                    <a:pt x="587" y="624"/>
                  </a:lnTo>
                  <a:lnTo>
                    <a:pt x="584" y="627"/>
                  </a:lnTo>
                  <a:lnTo>
                    <a:pt x="579" y="630"/>
                  </a:lnTo>
                  <a:lnTo>
                    <a:pt x="582" y="635"/>
                  </a:lnTo>
                  <a:lnTo>
                    <a:pt x="582" y="637"/>
                  </a:lnTo>
                  <a:lnTo>
                    <a:pt x="583" y="640"/>
                  </a:lnTo>
                  <a:lnTo>
                    <a:pt x="582" y="647"/>
                  </a:lnTo>
                  <a:lnTo>
                    <a:pt x="583" y="649"/>
                  </a:lnTo>
                  <a:lnTo>
                    <a:pt x="584" y="652"/>
                  </a:lnTo>
                  <a:lnTo>
                    <a:pt x="586" y="652"/>
                  </a:lnTo>
                  <a:lnTo>
                    <a:pt x="588" y="652"/>
                  </a:lnTo>
                  <a:lnTo>
                    <a:pt x="589" y="653"/>
                  </a:lnTo>
                  <a:lnTo>
                    <a:pt x="590" y="655"/>
                  </a:lnTo>
                  <a:lnTo>
                    <a:pt x="590" y="658"/>
                  </a:lnTo>
                  <a:lnTo>
                    <a:pt x="589" y="660"/>
                  </a:lnTo>
                  <a:lnTo>
                    <a:pt x="588" y="662"/>
                  </a:lnTo>
                  <a:lnTo>
                    <a:pt x="589" y="665"/>
                  </a:lnTo>
                  <a:lnTo>
                    <a:pt x="592" y="666"/>
                  </a:lnTo>
                  <a:lnTo>
                    <a:pt x="596" y="669"/>
                  </a:lnTo>
                  <a:lnTo>
                    <a:pt x="601" y="676"/>
                  </a:lnTo>
                  <a:lnTo>
                    <a:pt x="607" y="676"/>
                  </a:lnTo>
                  <a:lnTo>
                    <a:pt x="617" y="673"/>
                  </a:lnTo>
                  <a:lnTo>
                    <a:pt x="623" y="672"/>
                  </a:lnTo>
                  <a:lnTo>
                    <a:pt x="618" y="674"/>
                  </a:lnTo>
                  <a:lnTo>
                    <a:pt x="615" y="676"/>
                  </a:lnTo>
                  <a:lnTo>
                    <a:pt x="614" y="679"/>
                  </a:lnTo>
                  <a:lnTo>
                    <a:pt x="613" y="681"/>
                  </a:lnTo>
                  <a:lnTo>
                    <a:pt x="607" y="684"/>
                  </a:lnTo>
                  <a:lnTo>
                    <a:pt x="605" y="685"/>
                  </a:lnTo>
                  <a:lnTo>
                    <a:pt x="606" y="691"/>
                  </a:lnTo>
                  <a:lnTo>
                    <a:pt x="611" y="695"/>
                  </a:lnTo>
                  <a:lnTo>
                    <a:pt x="643" y="709"/>
                  </a:lnTo>
                  <a:lnTo>
                    <a:pt x="647" y="712"/>
                  </a:lnTo>
                  <a:lnTo>
                    <a:pt x="651" y="717"/>
                  </a:lnTo>
                  <a:lnTo>
                    <a:pt x="654" y="722"/>
                  </a:lnTo>
                  <a:lnTo>
                    <a:pt x="657" y="727"/>
                  </a:lnTo>
                  <a:lnTo>
                    <a:pt x="663" y="731"/>
                  </a:lnTo>
                  <a:lnTo>
                    <a:pt x="672" y="732"/>
                  </a:lnTo>
                  <a:lnTo>
                    <a:pt x="680" y="729"/>
                  </a:lnTo>
                  <a:lnTo>
                    <a:pt x="696" y="720"/>
                  </a:lnTo>
                  <a:lnTo>
                    <a:pt x="711" y="717"/>
                  </a:lnTo>
                  <a:lnTo>
                    <a:pt x="714" y="715"/>
                  </a:lnTo>
                  <a:lnTo>
                    <a:pt x="719" y="713"/>
                  </a:lnTo>
                  <a:lnTo>
                    <a:pt x="724" y="714"/>
                  </a:lnTo>
                  <a:lnTo>
                    <a:pt x="728" y="717"/>
                  </a:lnTo>
                  <a:lnTo>
                    <a:pt x="730" y="719"/>
                  </a:lnTo>
                  <a:lnTo>
                    <a:pt x="732" y="723"/>
                  </a:lnTo>
                  <a:lnTo>
                    <a:pt x="733" y="729"/>
                  </a:lnTo>
                  <a:lnTo>
                    <a:pt x="736" y="733"/>
                  </a:lnTo>
                  <a:lnTo>
                    <a:pt x="740" y="735"/>
                  </a:lnTo>
                  <a:lnTo>
                    <a:pt x="743" y="736"/>
                  </a:lnTo>
                  <a:lnTo>
                    <a:pt x="744" y="737"/>
                  </a:lnTo>
                  <a:lnTo>
                    <a:pt x="745" y="739"/>
                  </a:lnTo>
                  <a:lnTo>
                    <a:pt x="747" y="740"/>
                  </a:lnTo>
                  <a:lnTo>
                    <a:pt x="749" y="739"/>
                  </a:lnTo>
                  <a:lnTo>
                    <a:pt x="765" y="729"/>
                  </a:lnTo>
                  <a:lnTo>
                    <a:pt x="770" y="727"/>
                  </a:lnTo>
                  <a:lnTo>
                    <a:pt x="775" y="726"/>
                  </a:lnTo>
                  <a:lnTo>
                    <a:pt x="780" y="727"/>
                  </a:lnTo>
                  <a:lnTo>
                    <a:pt x="794" y="734"/>
                  </a:lnTo>
                  <a:lnTo>
                    <a:pt x="803" y="734"/>
                  </a:lnTo>
                  <a:lnTo>
                    <a:pt x="811" y="732"/>
                  </a:lnTo>
                  <a:lnTo>
                    <a:pt x="820" y="728"/>
                  </a:lnTo>
                  <a:lnTo>
                    <a:pt x="830" y="726"/>
                  </a:lnTo>
                  <a:lnTo>
                    <a:pt x="840" y="726"/>
                  </a:lnTo>
                  <a:lnTo>
                    <a:pt x="845" y="725"/>
                  </a:lnTo>
                  <a:lnTo>
                    <a:pt x="853" y="720"/>
                  </a:lnTo>
                  <a:lnTo>
                    <a:pt x="858" y="719"/>
                  </a:lnTo>
                  <a:lnTo>
                    <a:pt x="866" y="720"/>
                  </a:lnTo>
                  <a:lnTo>
                    <a:pt x="876" y="718"/>
                  </a:lnTo>
                  <a:lnTo>
                    <a:pt x="881" y="717"/>
                  </a:lnTo>
                  <a:lnTo>
                    <a:pt x="883" y="719"/>
                  </a:lnTo>
                  <a:lnTo>
                    <a:pt x="885" y="721"/>
                  </a:lnTo>
                  <a:lnTo>
                    <a:pt x="891" y="721"/>
                  </a:lnTo>
                  <a:lnTo>
                    <a:pt x="901" y="720"/>
                  </a:lnTo>
                  <a:lnTo>
                    <a:pt x="905" y="721"/>
                  </a:lnTo>
                  <a:lnTo>
                    <a:pt x="914" y="724"/>
                  </a:lnTo>
                  <a:lnTo>
                    <a:pt x="920" y="723"/>
                  </a:lnTo>
                  <a:lnTo>
                    <a:pt x="926" y="723"/>
                  </a:lnTo>
                  <a:lnTo>
                    <a:pt x="929" y="722"/>
                  </a:lnTo>
                  <a:lnTo>
                    <a:pt x="927" y="719"/>
                  </a:lnTo>
                  <a:lnTo>
                    <a:pt x="927" y="717"/>
                  </a:lnTo>
                  <a:lnTo>
                    <a:pt x="930" y="718"/>
                  </a:lnTo>
                  <a:lnTo>
                    <a:pt x="933" y="725"/>
                  </a:lnTo>
                  <a:lnTo>
                    <a:pt x="936" y="726"/>
                  </a:lnTo>
                  <a:lnTo>
                    <a:pt x="940" y="724"/>
                  </a:lnTo>
                  <a:lnTo>
                    <a:pt x="943" y="721"/>
                  </a:lnTo>
                  <a:lnTo>
                    <a:pt x="946" y="712"/>
                  </a:lnTo>
                  <a:lnTo>
                    <a:pt x="947" y="715"/>
                  </a:lnTo>
                  <a:lnTo>
                    <a:pt x="946" y="724"/>
                  </a:lnTo>
                  <a:lnTo>
                    <a:pt x="951" y="722"/>
                  </a:lnTo>
                  <a:lnTo>
                    <a:pt x="953" y="722"/>
                  </a:lnTo>
                  <a:lnTo>
                    <a:pt x="954" y="722"/>
                  </a:lnTo>
                  <a:lnTo>
                    <a:pt x="956" y="724"/>
                  </a:lnTo>
                  <a:lnTo>
                    <a:pt x="958" y="724"/>
                  </a:lnTo>
                  <a:lnTo>
                    <a:pt x="959" y="724"/>
                  </a:lnTo>
                  <a:lnTo>
                    <a:pt x="960" y="722"/>
                  </a:lnTo>
                  <a:lnTo>
                    <a:pt x="961" y="719"/>
                  </a:lnTo>
                  <a:lnTo>
                    <a:pt x="965" y="717"/>
                  </a:lnTo>
                  <a:lnTo>
                    <a:pt x="969" y="716"/>
                  </a:lnTo>
                  <a:lnTo>
                    <a:pt x="970" y="715"/>
                  </a:lnTo>
                  <a:lnTo>
                    <a:pt x="972" y="711"/>
                  </a:lnTo>
                  <a:lnTo>
                    <a:pt x="975" y="710"/>
                  </a:lnTo>
                  <a:lnTo>
                    <a:pt x="984" y="709"/>
                  </a:lnTo>
                  <a:lnTo>
                    <a:pt x="986" y="709"/>
                  </a:lnTo>
                  <a:lnTo>
                    <a:pt x="991" y="705"/>
                  </a:lnTo>
                  <a:lnTo>
                    <a:pt x="993" y="705"/>
                  </a:lnTo>
                  <a:lnTo>
                    <a:pt x="997" y="704"/>
                  </a:lnTo>
                  <a:lnTo>
                    <a:pt x="999" y="704"/>
                  </a:lnTo>
                  <a:lnTo>
                    <a:pt x="1000" y="702"/>
                  </a:lnTo>
                  <a:lnTo>
                    <a:pt x="1004" y="697"/>
                  </a:lnTo>
                  <a:lnTo>
                    <a:pt x="1004" y="696"/>
                  </a:lnTo>
                  <a:lnTo>
                    <a:pt x="1007" y="696"/>
                  </a:lnTo>
                  <a:lnTo>
                    <a:pt x="1009" y="697"/>
                  </a:lnTo>
                  <a:lnTo>
                    <a:pt x="1010" y="697"/>
                  </a:lnTo>
                  <a:lnTo>
                    <a:pt x="1014" y="696"/>
                  </a:lnTo>
                  <a:lnTo>
                    <a:pt x="1019" y="695"/>
                  </a:lnTo>
                  <a:lnTo>
                    <a:pt x="1023" y="696"/>
                  </a:lnTo>
                  <a:lnTo>
                    <a:pt x="1022" y="698"/>
                  </a:lnTo>
                  <a:lnTo>
                    <a:pt x="1021" y="700"/>
                  </a:lnTo>
                  <a:lnTo>
                    <a:pt x="1021" y="704"/>
                  </a:lnTo>
                  <a:lnTo>
                    <a:pt x="1020" y="705"/>
                  </a:lnTo>
                  <a:lnTo>
                    <a:pt x="1019" y="706"/>
                  </a:lnTo>
                  <a:lnTo>
                    <a:pt x="1014" y="707"/>
                  </a:lnTo>
                  <a:lnTo>
                    <a:pt x="1013" y="708"/>
                  </a:lnTo>
                  <a:lnTo>
                    <a:pt x="1013" y="711"/>
                  </a:lnTo>
                  <a:lnTo>
                    <a:pt x="1017" y="711"/>
                  </a:lnTo>
                  <a:lnTo>
                    <a:pt x="1021" y="709"/>
                  </a:lnTo>
                  <a:lnTo>
                    <a:pt x="1023" y="708"/>
                  </a:lnTo>
                  <a:lnTo>
                    <a:pt x="1025" y="709"/>
                  </a:lnTo>
                  <a:lnTo>
                    <a:pt x="1021" y="711"/>
                  </a:lnTo>
                  <a:lnTo>
                    <a:pt x="1017" y="714"/>
                  </a:lnTo>
                  <a:lnTo>
                    <a:pt x="1014" y="716"/>
                  </a:lnTo>
                  <a:lnTo>
                    <a:pt x="1010" y="714"/>
                  </a:lnTo>
                  <a:lnTo>
                    <a:pt x="1008" y="717"/>
                  </a:lnTo>
                  <a:lnTo>
                    <a:pt x="1006" y="720"/>
                  </a:lnTo>
                  <a:lnTo>
                    <a:pt x="1002" y="722"/>
                  </a:lnTo>
                  <a:lnTo>
                    <a:pt x="995" y="724"/>
                  </a:lnTo>
                  <a:lnTo>
                    <a:pt x="991" y="727"/>
                  </a:lnTo>
                  <a:lnTo>
                    <a:pt x="990" y="729"/>
                  </a:lnTo>
                  <a:lnTo>
                    <a:pt x="991" y="731"/>
                  </a:lnTo>
                  <a:lnTo>
                    <a:pt x="993" y="732"/>
                  </a:lnTo>
                  <a:lnTo>
                    <a:pt x="997" y="737"/>
                  </a:lnTo>
                  <a:lnTo>
                    <a:pt x="1000" y="738"/>
                  </a:lnTo>
                  <a:lnTo>
                    <a:pt x="1004" y="737"/>
                  </a:lnTo>
                  <a:lnTo>
                    <a:pt x="1008" y="734"/>
                  </a:lnTo>
                  <a:lnTo>
                    <a:pt x="1014" y="729"/>
                  </a:lnTo>
                  <a:lnTo>
                    <a:pt x="1016" y="729"/>
                  </a:lnTo>
                  <a:lnTo>
                    <a:pt x="1020" y="732"/>
                  </a:lnTo>
                  <a:lnTo>
                    <a:pt x="1022" y="728"/>
                  </a:lnTo>
                  <a:lnTo>
                    <a:pt x="1025" y="717"/>
                  </a:lnTo>
                  <a:lnTo>
                    <a:pt x="1026" y="721"/>
                  </a:lnTo>
                  <a:lnTo>
                    <a:pt x="1027" y="726"/>
                  </a:lnTo>
                  <a:lnTo>
                    <a:pt x="1026" y="732"/>
                  </a:lnTo>
                  <a:lnTo>
                    <a:pt x="1025" y="737"/>
                  </a:lnTo>
                  <a:lnTo>
                    <a:pt x="1021" y="740"/>
                  </a:lnTo>
                  <a:lnTo>
                    <a:pt x="1017" y="742"/>
                  </a:lnTo>
                  <a:lnTo>
                    <a:pt x="1007" y="746"/>
                  </a:lnTo>
                  <a:lnTo>
                    <a:pt x="1007" y="747"/>
                  </a:lnTo>
                  <a:lnTo>
                    <a:pt x="1012" y="747"/>
                  </a:lnTo>
                  <a:lnTo>
                    <a:pt x="1022" y="744"/>
                  </a:lnTo>
                  <a:lnTo>
                    <a:pt x="1028" y="744"/>
                  </a:lnTo>
                  <a:lnTo>
                    <a:pt x="1024" y="748"/>
                  </a:lnTo>
                  <a:lnTo>
                    <a:pt x="1013" y="752"/>
                  </a:lnTo>
                  <a:lnTo>
                    <a:pt x="1013" y="755"/>
                  </a:lnTo>
                  <a:lnTo>
                    <a:pt x="1018" y="757"/>
                  </a:lnTo>
                  <a:lnTo>
                    <a:pt x="1024" y="758"/>
                  </a:lnTo>
                  <a:lnTo>
                    <a:pt x="1037" y="757"/>
                  </a:lnTo>
                  <a:lnTo>
                    <a:pt x="1033" y="761"/>
                  </a:lnTo>
                  <a:lnTo>
                    <a:pt x="1026" y="762"/>
                  </a:lnTo>
                  <a:lnTo>
                    <a:pt x="1010" y="760"/>
                  </a:lnTo>
                  <a:lnTo>
                    <a:pt x="1006" y="762"/>
                  </a:lnTo>
                  <a:lnTo>
                    <a:pt x="1009" y="767"/>
                  </a:lnTo>
                  <a:lnTo>
                    <a:pt x="1013" y="773"/>
                  </a:lnTo>
                  <a:lnTo>
                    <a:pt x="1016" y="777"/>
                  </a:lnTo>
                  <a:lnTo>
                    <a:pt x="1014" y="777"/>
                  </a:lnTo>
                  <a:lnTo>
                    <a:pt x="1012" y="774"/>
                  </a:lnTo>
                  <a:lnTo>
                    <a:pt x="1006" y="769"/>
                  </a:lnTo>
                  <a:lnTo>
                    <a:pt x="1005" y="767"/>
                  </a:lnTo>
                  <a:lnTo>
                    <a:pt x="1003" y="765"/>
                  </a:lnTo>
                  <a:lnTo>
                    <a:pt x="997" y="766"/>
                  </a:lnTo>
                  <a:lnTo>
                    <a:pt x="988" y="768"/>
                  </a:lnTo>
                  <a:lnTo>
                    <a:pt x="984" y="768"/>
                  </a:lnTo>
                  <a:lnTo>
                    <a:pt x="980" y="768"/>
                  </a:lnTo>
                  <a:lnTo>
                    <a:pt x="979" y="770"/>
                  </a:lnTo>
                  <a:lnTo>
                    <a:pt x="981" y="774"/>
                  </a:lnTo>
                  <a:lnTo>
                    <a:pt x="984" y="776"/>
                  </a:lnTo>
                  <a:lnTo>
                    <a:pt x="992" y="775"/>
                  </a:lnTo>
                  <a:lnTo>
                    <a:pt x="996" y="777"/>
                  </a:lnTo>
                  <a:lnTo>
                    <a:pt x="994" y="779"/>
                  </a:lnTo>
                  <a:lnTo>
                    <a:pt x="993" y="781"/>
                  </a:lnTo>
                  <a:lnTo>
                    <a:pt x="993" y="783"/>
                  </a:lnTo>
                  <a:lnTo>
                    <a:pt x="993" y="786"/>
                  </a:lnTo>
                  <a:lnTo>
                    <a:pt x="994" y="786"/>
                  </a:lnTo>
                  <a:lnTo>
                    <a:pt x="996" y="790"/>
                  </a:lnTo>
                  <a:lnTo>
                    <a:pt x="997" y="790"/>
                  </a:lnTo>
                  <a:lnTo>
                    <a:pt x="998" y="793"/>
                  </a:lnTo>
                  <a:lnTo>
                    <a:pt x="996" y="806"/>
                  </a:lnTo>
                  <a:lnTo>
                    <a:pt x="996" y="811"/>
                  </a:lnTo>
                  <a:lnTo>
                    <a:pt x="995" y="815"/>
                  </a:lnTo>
                  <a:lnTo>
                    <a:pt x="994" y="816"/>
                  </a:lnTo>
                  <a:lnTo>
                    <a:pt x="991" y="813"/>
                  </a:lnTo>
                  <a:lnTo>
                    <a:pt x="988" y="803"/>
                  </a:lnTo>
                  <a:lnTo>
                    <a:pt x="984" y="796"/>
                  </a:lnTo>
                  <a:lnTo>
                    <a:pt x="980" y="788"/>
                  </a:lnTo>
                  <a:lnTo>
                    <a:pt x="977" y="786"/>
                  </a:lnTo>
                  <a:lnTo>
                    <a:pt x="973" y="784"/>
                  </a:lnTo>
                  <a:lnTo>
                    <a:pt x="972" y="787"/>
                  </a:lnTo>
                  <a:lnTo>
                    <a:pt x="972" y="799"/>
                  </a:lnTo>
                  <a:lnTo>
                    <a:pt x="971" y="803"/>
                  </a:lnTo>
                  <a:lnTo>
                    <a:pt x="968" y="812"/>
                  </a:lnTo>
                  <a:lnTo>
                    <a:pt x="967" y="816"/>
                  </a:lnTo>
                  <a:lnTo>
                    <a:pt x="967" y="820"/>
                  </a:lnTo>
                  <a:lnTo>
                    <a:pt x="968" y="824"/>
                  </a:lnTo>
                  <a:lnTo>
                    <a:pt x="968" y="827"/>
                  </a:lnTo>
                  <a:lnTo>
                    <a:pt x="966" y="829"/>
                  </a:lnTo>
                  <a:lnTo>
                    <a:pt x="963" y="819"/>
                  </a:lnTo>
                  <a:lnTo>
                    <a:pt x="963" y="817"/>
                  </a:lnTo>
                  <a:lnTo>
                    <a:pt x="964" y="815"/>
                  </a:lnTo>
                  <a:lnTo>
                    <a:pt x="964" y="801"/>
                  </a:lnTo>
                  <a:lnTo>
                    <a:pt x="964" y="798"/>
                  </a:lnTo>
                  <a:lnTo>
                    <a:pt x="962" y="796"/>
                  </a:lnTo>
                  <a:lnTo>
                    <a:pt x="957" y="791"/>
                  </a:lnTo>
                  <a:lnTo>
                    <a:pt x="955" y="790"/>
                  </a:lnTo>
                  <a:lnTo>
                    <a:pt x="954" y="791"/>
                  </a:lnTo>
                  <a:lnTo>
                    <a:pt x="953" y="791"/>
                  </a:lnTo>
                  <a:lnTo>
                    <a:pt x="951" y="791"/>
                  </a:lnTo>
                  <a:lnTo>
                    <a:pt x="949" y="789"/>
                  </a:lnTo>
                  <a:lnTo>
                    <a:pt x="947" y="792"/>
                  </a:lnTo>
                  <a:lnTo>
                    <a:pt x="944" y="793"/>
                  </a:lnTo>
                  <a:lnTo>
                    <a:pt x="940" y="795"/>
                  </a:lnTo>
                  <a:lnTo>
                    <a:pt x="939" y="795"/>
                  </a:lnTo>
                  <a:lnTo>
                    <a:pt x="936" y="795"/>
                  </a:lnTo>
                  <a:lnTo>
                    <a:pt x="935" y="796"/>
                  </a:lnTo>
                  <a:lnTo>
                    <a:pt x="934" y="797"/>
                  </a:lnTo>
                  <a:lnTo>
                    <a:pt x="934" y="800"/>
                  </a:lnTo>
                  <a:lnTo>
                    <a:pt x="934" y="801"/>
                  </a:lnTo>
                  <a:lnTo>
                    <a:pt x="930" y="801"/>
                  </a:lnTo>
                  <a:lnTo>
                    <a:pt x="928" y="798"/>
                  </a:lnTo>
                  <a:lnTo>
                    <a:pt x="928" y="793"/>
                  </a:lnTo>
                  <a:lnTo>
                    <a:pt x="925" y="789"/>
                  </a:lnTo>
                  <a:lnTo>
                    <a:pt x="924" y="787"/>
                  </a:lnTo>
                  <a:lnTo>
                    <a:pt x="922" y="785"/>
                  </a:lnTo>
                  <a:lnTo>
                    <a:pt x="920" y="787"/>
                  </a:lnTo>
                  <a:lnTo>
                    <a:pt x="919" y="789"/>
                  </a:lnTo>
                  <a:lnTo>
                    <a:pt x="919" y="792"/>
                  </a:lnTo>
                  <a:lnTo>
                    <a:pt x="920" y="795"/>
                  </a:lnTo>
                  <a:lnTo>
                    <a:pt x="921" y="797"/>
                  </a:lnTo>
                  <a:lnTo>
                    <a:pt x="920" y="807"/>
                  </a:lnTo>
                  <a:lnTo>
                    <a:pt x="918" y="812"/>
                  </a:lnTo>
                  <a:lnTo>
                    <a:pt x="915" y="813"/>
                  </a:lnTo>
                  <a:lnTo>
                    <a:pt x="917" y="808"/>
                  </a:lnTo>
                  <a:lnTo>
                    <a:pt x="917" y="803"/>
                  </a:lnTo>
                  <a:lnTo>
                    <a:pt x="916" y="792"/>
                  </a:lnTo>
                  <a:lnTo>
                    <a:pt x="917" y="783"/>
                  </a:lnTo>
                  <a:lnTo>
                    <a:pt x="916" y="782"/>
                  </a:lnTo>
                  <a:lnTo>
                    <a:pt x="914" y="781"/>
                  </a:lnTo>
                  <a:lnTo>
                    <a:pt x="912" y="783"/>
                  </a:lnTo>
                  <a:lnTo>
                    <a:pt x="906" y="796"/>
                  </a:lnTo>
                  <a:lnTo>
                    <a:pt x="905" y="802"/>
                  </a:lnTo>
                  <a:lnTo>
                    <a:pt x="904" y="807"/>
                  </a:lnTo>
                  <a:lnTo>
                    <a:pt x="905" y="817"/>
                  </a:lnTo>
                  <a:lnTo>
                    <a:pt x="904" y="820"/>
                  </a:lnTo>
                  <a:lnTo>
                    <a:pt x="899" y="821"/>
                  </a:lnTo>
                  <a:lnTo>
                    <a:pt x="901" y="815"/>
                  </a:lnTo>
                  <a:lnTo>
                    <a:pt x="901" y="796"/>
                  </a:lnTo>
                  <a:lnTo>
                    <a:pt x="902" y="790"/>
                  </a:lnTo>
                  <a:lnTo>
                    <a:pt x="901" y="788"/>
                  </a:lnTo>
                  <a:lnTo>
                    <a:pt x="899" y="784"/>
                  </a:lnTo>
                  <a:lnTo>
                    <a:pt x="897" y="782"/>
                  </a:lnTo>
                  <a:lnTo>
                    <a:pt x="893" y="781"/>
                  </a:lnTo>
                  <a:lnTo>
                    <a:pt x="890" y="781"/>
                  </a:lnTo>
                  <a:lnTo>
                    <a:pt x="887" y="783"/>
                  </a:lnTo>
                  <a:lnTo>
                    <a:pt x="886" y="780"/>
                  </a:lnTo>
                  <a:lnTo>
                    <a:pt x="885" y="772"/>
                  </a:lnTo>
                  <a:lnTo>
                    <a:pt x="884" y="769"/>
                  </a:lnTo>
                  <a:lnTo>
                    <a:pt x="872" y="764"/>
                  </a:lnTo>
                  <a:lnTo>
                    <a:pt x="868" y="764"/>
                  </a:lnTo>
                  <a:lnTo>
                    <a:pt x="862" y="766"/>
                  </a:lnTo>
                  <a:lnTo>
                    <a:pt x="859" y="766"/>
                  </a:lnTo>
                  <a:lnTo>
                    <a:pt x="857" y="766"/>
                  </a:lnTo>
                  <a:lnTo>
                    <a:pt x="855" y="765"/>
                  </a:lnTo>
                  <a:lnTo>
                    <a:pt x="854" y="765"/>
                  </a:lnTo>
                  <a:lnTo>
                    <a:pt x="852" y="766"/>
                  </a:lnTo>
                  <a:lnTo>
                    <a:pt x="850" y="767"/>
                  </a:lnTo>
                  <a:lnTo>
                    <a:pt x="849" y="767"/>
                  </a:lnTo>
                  <a:lnTo>
                    <a:pt x="847" y="768"/>
                  </a:lnTo>
                  <a:lnTo>
                    <a:pt x="846" y="768"/>
                  </a:lnTo>
                  <a:lnTo>
                    <a:pt x="840" y="769"/>
                  </a:lnTo>
                  <a:lnTo>
                    <a:pt x="823" y="777"/>
                  </a:lnTo>
                  <a:lnTo>
                    <a:pt x="819" y="781"/>
                  </a:lnTo>
                  <a:lnTo>
                    <a:pt x="817" y="785"/>
                  </a:lnTo>
                  <a:lnTo>
                    <a:pt x="804" y="799"/>
                  </a:lnTo>
                  <a:lnTo>
                    <a:pt x="800" y="810"/>
                  </a:lnTo>
                  <a:lnTo>
                    <a:pt x="794" y="814"/>
                  </a:lnTo>
                  <a:lnTo>
                    <a:pt x="783" y="829"/>
                  </a:lnTo>
                  <a:lnTo>
                    <a:pt x="779" y="834"/>
                  </a:lnTo>
                  <a:lnTo>
                    <a:pt x="766" y="843"/>
                  </a:lnTo>
                  <a:lnTo>
                    <a:pt x="763" y="845"/>
                  </a:lnTo>
                  <a:lnTo>
                    <a:pt x="762" y="847"/>
                  </a:lnTo>
                  <a:lnTo>
                    <a:pt x="758" y="850"/>
                  </a:lnTo>
                  <a:lnTo>
                    <a:pt x="756" y="850"/>
                  </a:lnTo>
                  <a:lnTo>
                    <a:pt x="753" y="851"/>
                  </a:lnTo>
                  <a:lnTo>
                    <a:pt x="745" y="848"/>
                  </a:lnTo>
                  <a:lnTo>
                    <a:pt x="732" y="835"/>
                  </a:lnTo>
                  <a:lnTo>
                    <a:pt x="724" y="829"/>
                  </a:lnTo>
                  <a:lnTo>
                    <a:pt x="720" y="829"/>
                  </a:lnTo>
                  <a:lnTo>
                    <a:pt x="715" y="829"/>
                  </a:lnTo>
                  <a:lnTo>
                    <a:pt x="711" y="828"/>
                  </a:lnTo>
                  <a:lnTo>
                    <a:pt x="709" y="826"/>
                  </a:lnTo>
                  <a:lnTo>
                    <a:pt x="707" y="825"/>
                  </a:lnTo>
                  <a:lnTo>
                    <a:pt x="702" y="826"/>
                  </a:lnTo>
                  <a:lnTo>
                    <a:pt x="699" y="827"/>
                  </a:lnTo>
                  <a:lnTo>
                    <a:pt x="700" y="831"/>
                  </a:lnTo>
                  <a:lnTo>
                    <a:pt x="700" y="832"/>
                  </a:lnTo>
                  <a:lnTo>
                    <a:pt x="697" y="833"/>
                  </a:lnTo>
                  <a:lnTo>
                    <a:pt x="692" y="836"/>
                  </a:lnTo>
                  <a:lnTo>
                    <a:pt x="688" y="835"/>
                  </a:lnTo>
                  <a:lnTo>
                    <a:pt x="691" y="833"/>
                  </a:lnTo>
                  <a:lnTo>
                    <a:pt x="690" y="830"/>
                  </a:lnTo>
                  <a:lnTo>
                    <a:pt x="689" y="828"/>
                  </a:lnTo>
                  <a:lnTo>
                    <a:pt x="690" y="825"/>
                  </a:lnTo>
                  <a:lnTo>
                    <a:pt x="686" y="825"/>
                  </a:lnTo>
                  <a:lnTo>
                    <a:pt x="685" y="825"/>
                  </a:lnTo>
                  <a:lnTo>
                    <a:pt x="687" y="825"/>
                  </a:lnTo>
                  <a:lnTo>
                    <a:pt x="679" y="826"/>
                  </a:lnTo>
                  <a:lnTo>
                    <a:pt x="676" y="825"/>
                  </a:lnTo>
                  <a:lnTo>
                    <a:pt x="667" y="821"/>
                  </a:lnTo>
                  <a:lnTo>
                    <a:pt x="664" y="821"/>
                  </a:lnTo>
                  <a:lnTo>
                    <a:pt x="640" y="821"/>
                  </a:lnTo>
                  <a:lnTo>
                    <a:pt x="638" y="821"/>
                  </a:lnTo>
                  <a:lnTo>
                    <a:pt x="635" y="822"/>
                  </a:lnTo>
                  <a:lnTo>
                    <a:pt x="631" y="822"/>
                  </a:lnTo>
                  <a:lnTo>
                    <a:pt x="622" y="825"/>
                  </a:lnTo>
                  <a:lnTo>
                    <a:pt x="620" y="827"/>
                  </a:lnTo>
                  <a:lnTo>
                    <a:pt x="620" y="830"/>
                  </a:lnTo>
                  <a:lnTo>
                    <a:pt x="631" y="829"/>
                  </a:lnTo>
                  <a:lnTo>
                    <a:pt x="635" y="831"/>
                  </a:lnTo>
                  <a:lnTo>
                    <a:pt x="630" y="833"/>
                  </a:lnTo>
                  <a:lnTo>
                    <a:pt x="624" y="834"/>
                  </a:lnTo>
                  <a:lnTo>
                    <a:pt x="615" y="833"/>
                  </a:lnTo>
                  <a:lnTo>
                    <a:pt x="613" y="834"/>
                  </a:lnTo>
                  <a:lnTo>
                    <a:pt x="614" y="837"/>
                  </a:lnTo>
                  <a:lnTo>
                    <a:pt x="613" y="838"/>
                  </a:lnTo>
                  <a:lnTo>
                    <a:pt x="612" y="838"/>
                  </a:lnTo>
                  <a:lnTo>
                    <a:pt x="610" y="835"/>
                  </a:lnTo>
                  <a:lnTo>
                    <a:pt x="608" y="838"/>
                  </a:lnTo>
                  <a:lnTo>
                    <a:pt x="605" y="839"/>
                  </a:lnTo>
                  <a:lnTo>
                    <a:pt x="601" y="839"/>
                  </a:lnTo>
                  <a:lnTo>
                    <a:pt x="598" y="839"/>
                  </a:lnTo>
                  <a:lnTo>
                    <a:pt x="589" y="843"/>
                  </a:lnTo>
                  <a:lnTo>
                    <a:pt x="586" y="845"/>
                  </a:lnTo>
                  <a:lnTo>
                    <a:pt x="588" y="846"/>
                  </a:lnTo>
                  <a:lnTo>
                    <a:pt x="598" y="846"/>
                  </a:lnTo>
                  <a:lnTo>
                    <a:pt x="603" y="846"/>
                  </a:lnTo>
                  <a:lnTo>
                    <a:pt x="605" y="848"/>
                  </a:lnTo>
                  <a:lnTo>
                    <a:pt x="604" y="851"/>
                  </a:lnTo>
                  <a:lnTo>
                    <a:pt x="600" y="854"/>
                  </a:lnTo>
                  <a:lnTo>
                    <a:pt x="596" y="856"/>
                  </a:lnTo>
                  <a:lnTo>
                    <a:pt x="593" y="857"/>
                  </a:lnTo>
                  <a:lnTo>
                    <a:pt x="593" y="858"/>
                  </a:lnTo>
                  <a:lnTo>
                    <a:pt x="597" y="859"/>
                  </a:lnTo>
                  <a:lnTo>
                    <a:pt x="601" y="860"/>
                  </a:lnTo>
                  <a:lnTo>
                    <a:pt x="599" y="865"/>
                  </a:lnTo>
                  <a:lnTo>
                    <a:pt x="598" y="866"/>
                  </a:lnTo>
                  <a:lnTo>
                    <a:pt x="596" y="869"/>
                  </a:lnTo>
                  <a:lnTo>
                    <a:pt x="594" y="870"/>
                  </a:lnTo>
                  <a:lnTo>
                    <a:pt x="592" y="871"/>
                  </a:lnTo>
                  <a:lnTo>
                    <a:pt x="590" y="873"/>
                  </a:lnTo>
                  <a:lnTo>
                    <a:pt x="590" y="876"/>
                  </a:lnTo>
                  <a:lnTo>
                    <a:pt x="591" y="876"/>
                  </a:lnTo>
                  <a:lnTo>
                    <a:pt x="595" y="873"/>
                  </a:lnTo>
                  <a:lnTo>
                    <a:pt x="604" y="875"/>
                  </a:lnTo>
                  <a:lnTo>
                    <a:pt x="608" y="873"/>
                  </a:lnTo>
                  <a:lnTo>
                    <a:pt x="611" y="881"/>
                  </a:lnTo>
                  <a:lnTo>
                    <a:pt x="612" y="882"/>
                  </a:lnTo>
                  <a:lnTo>
                    <a:pt x="618" y="883"/>
                  </a:lnTo>
                  <a:lnTo>
                    <a:pt x="620" y="881"/>
                  </a:lnTo>
                  <a:lnTo>
                    <a:pt x="619" y="877"/>
                  </a:lnTo>
                  <a:lnTo>
                    <a:pt x="621" y="878"/>
                  </a:lnTo>
                  <a:lnTo>
                    <a:pt x="622" y="879"/>
                  </a:lnTo>
                  <a:lnTo>
                    <a:pt x="624" y="879"/>
                  </a:lnTo>
                  <a:lnTo>
                    <a:pt x="626" y="877"/>
                  </a:lnTo>
                  <a:lnTo>
                    <a:pt x="629" y="880"/>
                  </a:lnTo>
                  <a:lnTo>
                    <a:pt x="632" y="880"/>
                  </a:lnTo>
                  <a:lnTo>
                    <a:pt x="636" y="877"/>
                  </a:lnTo>
                  <a:lnTo>
                    <a:pt x="637" y="873"/>
                  </a:lnTo>
                  <a:lnTo>
                    <a:pt x="639" y="874"/>
                  </a:lnTo>
                  <a:lnTo>
                    <a:pt x="641" y="876"/>
                  </a:lnTo>
                  <a:lnTo>
                    <a:pt x="644" y="877"/>
                  </a:lnTo>
                  <a:lnTo>
                    <a:pt x="647" y="877"/>
                  </a:lnTo>
                  <a:lnTo>
                    <a:pt x="654" y="877"/>
                  </a:lnTo>
                  <a:lnTo>
                    <a:pt x="656" y="877"/>
                  </a:lnTo>
                  <a:lnTo>
                    <a:pt x="667" y="880"/>
                  </a:lnTo>
                  <a:lnTo>
                    <a:pt x="671" y="882"/>
                  </a:lnTo>
                  <a:lnTo>
                    <a:pt x="670" y="886"/>
                  </a:lnTo>
                  <a:lnTo>
                    <a:pt x="676" y="888"/>
                  </a:lnTo>
                  <a:lnTo>
                    <a:pt x="700" y="902"/>
                  </a:lnTo>
                  <a:lnTo>
                    <a:pt x="702" y="903"/>
                  </a:lnTo>
                  <a:lnTo>
                    <a:pt x="703" y="905"/>
                  </a:lnTo>
                  <a:lnTo>
                    <a:pt x="704" y="907"/>
                  </a:lnTo>
                  <a:lnTo>
                    <a:pt x="707" y="908"/>
                  </a:lnTo>
                  <a:lnTo>
                    <a:pt x="709" y="908"/>
                  </a:lnTo>
                  <a:lnTo>
                    <a:pt x="713" y="913"/>
                  </a:lnTo>
                  <a:lnTo>
                    <a:pt x="714" y="914"/>
                  </a:lnTo>
                  <a:lnTo>
                    <a:pt x="717" y="915"/>
                  </a:lnTo>
                  <a:lnTo>
                    <a:pt x="718" y="917"/>
                  </a:lnTo>
                  <a:lnTo>
                    <a:pt x="719" y="920"/>
                  </a:lnTo>
                  <a:lnTo>
                    <a:pt x="721" y="921"/>
                  </a:lnTo>
                  <a:lnTo>
                    <a:pt x="721" y="923"/>
                  </a:lnTo>
                  <a:lnTo>
                    <a:pt x="723" y="929"/>
                  </a:lnTo>
                  <a:lnTo>
                    <a:pt x="725" y="930"/>
                  </a:lnTo>
                  <a:lnTo>
                    <a:pt x="727" y="931"/>
                  </a:lnTo>
                  <a:lnTo>
                    <a:pt x="732" y="933"/>
                  </a:lnTo>
                  <a:lnTo>
                    <a:pt x="733" y="935"/>
                  </a:lnTo>
                  <a:lnTo>
                    <a:pt x="734" y="938"/>
                  </a:lnTo>
                  <a:lnTo>
                    <a:pt x="731" y="941"/>
                  </a:lnTo>
                  <a:lnTo>
                    <a:pt x="728" y="942"/>
                  </a:lnTo>
                  <a:lnTo>
                    <a:pt x="728" y="944"/>
                  </a:lnTo>
                  <a:lnTo>
                    <a:pt x="733" y="949"/>
                  </a:lnTo>
                  <a:lnTo>
                    <a:pt x="735" y="951"/>
                  </a:lnTo>
                  <a:lnTo>
                    <a:pt x="738" y="958"/>
                  </a:lnTo>
                  <a:lnTo>
                    <a:pt x="739" y="960"/>
                  </a:lnTo>
                  <a:lnTo>
                    <a:pt x="743" y="963"/>
                  </a:lnTo>
                  <a:lnTo>
                    <a:pt x="748" y="965"/>
                  </a:lnTo>
                  <a:lnTo>
                    <a:pt x="753" y="966"/>
                  </a:lnTo>
                  <a:lnTo>
                    <a:pt x="757" y="964"/>
                  </a:lnTo>
                  <a:lnTo>
                    <a:pt x="758" y="962"/>
                  </a:lnTo>
                  <a:lnTo>
                    <a:pt x="756" y="957"/>
                  </a:lnTo>
                  <a:lnTo>
                    <a:pt x="756" y="954"/>
                  </a:lnTo>
                  <a:lnTo>
                    <a:pt x="757" y="953"/>
                  </a:lnTo>
                  <a:lnTo>
                    <a:pt x="758" y="952"/>
                  </a:lnTo>
                  <a:lnTo>
                    <a:pt x="766" y="950"/>
                  </a:lnTo>
                  <a:lnTo>
                    <a:pt x="770" y="951"/>
                  </a:lnTo>
                  <a:lnTo>
                    <a:pt x="774" y="953"/>
                  </a:lnTo>
                  <a:lnTo>
                    <a:pt x="776" y="958"/>
                  </a:lnTo>
                  <a:lnTo>
                    <a:pt x="774" y="972"/>
                  </a:lnTo>
                  <a:lnTo>
                    <a:pt x="774" y="977"/>
                  </a:lnTo>
                  <a:lnTo>
                    <a:pt x="776" y="987"/>
                  </a:lnTo>
                  <a:lnTo>
                    <a:pt x="778" y="992"/>
                  </a:lnTo>
                  <a:lnTo>
                    <a:pt x="782" y="995"/>
                  </a:lnTo>
                  <a:lnTo>
                    <a:pt x="787" y="995"/>
                  </a:lnTo>
                  <a:lnTo>
                    <a:pt x="789" y="996"/>
                  </a:lnTo>
                  <a:lnTo>
                    <a:pt x="792" y="1004"/>
                  </a:lnTo>
                  <a:lnTo>
                    <a:pt x="794" y="1006"/>
                  </a:lnTo>
                  <a:lnTo>
                    <a:pt x="795" y="1007"/>
                  </a:lnTo>
                  <a:lnTo>
                    <a:pt x="797" y="1009"/>
                  </a:lnTo>
                  <a:lnTo>
                    <a:pt x="799" y="1010"/>
                  </a:lnTo>
                  <a:lnTo>
                    <a:pt x="800" y="1013"/>
                  </a:lnTo>
                  <a:lnTo>
                    <a:pt x="800" y="1014"/>
                  </a:lnTo>
                  <a:lnTo>
                    <a:pt x="796" y="1016"/>
                  </a:lnTo>
                  <a:lnTo>
                    <a:pt x="793" y="1020"/>
                  </a:lnTo>
                  <a:lnTo>
                    <a:pt x="792" y="1022"/>
                  </a:lnTo>
                  <a:lnTo>
                    <a:pt x="791" y="1025"/>
                  </a:lnTo>
                  <a:lnTo>
                    <a:pt x="791" y="1027"/>
                  </a:lnTo>
                  <a:lnTo>
                    <a:pt x="791" y="1029"/>
                  </a:lnTo>
                  <a:lnTo>
                    <a:pt x="791" y="1030"/>
                  </a:lnTo>
                  <a:lnTo>
                    <a:pt x="789" y="1032"/>
                  </a:lnTo>
                  <a:lnTo>
                    <a:pt x="781" y="1033"/>
                  </a:lnTo>
                  <a:lnTo>
                    <a:pt x="771" y="1030"/>
                  </a:lnTo>
                  <a:lnTo>
                    <a:pt x="762" y="1029"/>
                  </a:lnTo>
                  <a:lnTo>
                    <a:pt x="756" y="1034"/>
                  </a:lnTo>
                  <a:lnTo>
                    <a:pt x="756" y="1041"/>
                  </a:lnTo>
                  <a:lnTo>
                    <a:pt x="768" y="1065"/>
                  </a:lnTo>
                  <a:lnTo>
                    <a:pt x="768" y="1068"/>
                  </a:lnTo>
                  <a:lnTo>
                    <a:pt x="768" y="1075"/>
                  </a:lnTo>
                  <a:lnTo>
                    <a:pt x="769" y="1076"/>
                  </a:lnTo>
                  <a:lnTo>
                    <a:pt x="772" y="1079"/>
                  </a:lnTo>
                  <a:lnTo>
                    <a:pt x="777" y="1092"/>
                  </a:lnTo>
                  <a:lnTo>
                    <a:pt x="777" y="1094"/>
                  </a:lnTo>
                  <a:lnTo>
                    <a:pt x="777" y="1097"/>
                  </a:lnTo>
                  <a:lnTo>
                    <a:pt x="773" y="1093"/>
                  </a:lnTo>
                  <a:lnTo>
                    <a:pt x="771" y="1093"/>
                  </a:lnTo>
                  <a:lnTo>
                    <a:pt x="770" y="1095"/>
                  </a:lnTo>
                  <a:lnTo>
                    <a:pt x="771" y="1098"/>
                  </a:lnTo>
                  <a:lnTo>
                    <a:pt x="773" y="1100"/>
                  </a:lnTo>
                  <a:lnTo>
                    <a:pt x="775" y="1101"/>
                  </a:lnTo>
                  <a:lnTo>
                    <a:pt x="777" y="1103"/>
                  </a:lnTo>
                  <a:lnTo>
                    <a:pt x="778" y="1105"/>
                  </a:lnTo>
                  <a:lnTo>
                    <a:pt x="781" y="1110"/>
                  </a:lnTo>
                  <a:lnTo>
                    <a:pt x="782" y="1113"/>
                  </a:lnTo>
                  <a:lnTo>
                    <a:pt x="785" y="1114"/>
                  </a:lnTo>
                  <a:lnTo>
                    <a:pt x="789" y="1117"/>
                  </a:lnTo>
                  <a:lnTo>
                    <a:pt x="792" y="1119"/>
                  </a:lnTo>
                  <a:lnTo>
                    <a:pt x="793" y="1121"/>
                  </a:lnTo>
                  <a:lnTo>
                    <a:pt x="793" y="1126"/>
                  </a:lnTo>
                  <a:lnTo>
                    <a:pt x="794" y="1128"/>
                  </a:lnTo>
                  <a:lnTo>
                    <a:pt x="795" y="1130"/>
                  </a:lnTo>
                  <a:lnTo>
                    <a:pt x="796" y="1130"/>
                  </a:lnTo>
                  <a:lnTo>
                    <a:pt x="797" y="1130"/>
                  </a:lnTo>
                  <a:lnTo>
                    <a:pt x="809" y="1135"/>
                  </a:lnTo>
                  <a:lnTo>
                    <a:pt x="813" y="1136"/>
                  </a:lnTo>
                  <a:lnTo>
                    <a:pt x="817" y="1133"/>
                  </a:lnTo>
                  <a:lnTo>
                    <a:pt x="823" y="1126"/>
                  </a:lnTo>
                  <a:lnTo>
                    <a:pt x="827" y="1124"/>
                  </a:lnTo>
                  <a:lnTo>
                    <a:pt x="833" y="1124"/>
                  </a:lnTo>
                  <a:lnTo>
                    <a:pt x="852" y="1127"/>
                  </a:lnTo>
                  <a:lnTo>
                    <a:pt x="862" y="1128"/>
                  </a:lnTo>
                  <a:lnTo>
                    <a:pt x="871" y="1125"/>
                  </a:lnTo>
                  <a:lnTo>
                    <a:pt x="875" y="1122"/>
                  </a:lnTo>
                  <a:lnTo>
                    <a:pt x="901" y="1094"/>
                  </a:lnTo>
                  <a:lnTo>
                    <a:pt x="904" y="1088"/>
                  </a:lnTo>
                  <a:lnTo>
                    <a:pt x="906" y="1086"/>
                  </a:lnTo>
                  <a:lnTo>
                    <a:pt x="908" y="1084"/>
                  </a:lnTo>
                  <a:lnTo>
                    <a:pt x="913" y="1083"/>
                  </a:lnTo>
                  <a:lnTo>
                    <a:pt x="915" y="1081"/>
                  </a:lnTo>
                  <a:lnTo>
                    <a:pt x="916" y="1077"/>
                  </a:lnTo>
                  <a:lnTo>
                    <a:pt x="912" y="1073"/>
                  </a:lnTo>
                  <a:lnTo>
                    <a:pt x="906" y="1067"/>
                  </a:lnTo>
                  <a:lnTo>
                    <a:pt x="903" y="1057"/>
                  </a:lnTo>
                  <a:lnTo>
                    <a:pt x="906" y="1050"/>
                  </a:lnTo>
                  <a:lnTo>
                    <a:pt x="927" y="1028"/>
                  </a:lnTo>
                  <a:lnTo>
                    <a:pt x="930" y="1026"/>
                  </a:lnTo>
                  <a:lnTo>
                    <a:pt x="934" y="1025"/>
                  </a:lnTo>
                  <a:lnTo>
                    <a:pt x="939" y="1022"/>
                  </a:lnTo>
                  <a:lnTo>
                    <a:pt x="942" y="1019"/>
                  </a:lnTo>
                  <a:lnTo>
                    <a:pt x="945" y="1016"/>
                  </a:lnTo>
                  <a:lnTo>
                    <a:pt x="946" y="1011"/>
                  </a:lnTo>
                  <a:lnTo>
                    <a:pt x="945" y="1006"/>
                  </a:lnTo>
                  <a:lnTo>
                    <a:pt x="944" y="1001"/>
                  </a:lnTo>
                  <a:lnTo>
                    <a:pt x="941" y="997"/>
                  </a:lnTo>
                  <a:lnTo>
                    <a:pt x="937" y="994"/>
                  </a:lnTo>
                  <a:lnTo>
                    <a:pt x="928" y="991"/>
                  </a:lnTo>
                  <a:lnTo>
                    <a:pt x="924" y="989"/>
                  </a:lnTo>
                  <a:lnTo>
                    <a:pt x="924" y="987"/>
                  </a:lnTo>
                  <a:lnTo>
                    <a:pt x="928" y="987"/>
                  </a:lnTo>
                  <a:lnTo>
                    <a:pt x="930" y="986"/>
                  </a:lnTo>
                  <a:lnTo>
                    <a:pt x="930" y="980"/>
                  </a:lnTo>
                  <a:lnTo>
                    <a:pt x="929" y="976"/>
                  </a:lnTo>
                  <a:lnTo>
                    <a:pt x="929" y="974"/>
                  </a:lnTo>
                  <a:lnTo>
                    <a:pt x="931" y="975"/>
                  </a:lnTo>
                  <a:lnTo>
                    <a:pt x="932" y="976"/>
                  </a:lnTo>
                  <a:lnTo>
                    <a:pt x="936" y="984"/>
                  </a:lnTo>
                  <a:lnTo>
                    <a:pt x="937" y="986"/>
                  </a:lnTo>
                  <a:lnTo>
                    <a:pt x="939" y="986"/>
                  </a:lnTo>
                  <a:lnTo>
                    <a:pt x="951" y="984"/>
                  </a:lnTo>
                  <a:lnTo>
                    <a:pt x="954" y="983"/>
                  </a:lnTo>
                  <a:lnTo>
                    <a:pt x="962" y="971"/>
                  </a:lnTo>
                  <a:lnTo>
                    <a:pt x="960" y="933"/>
                  </a:lnTo>
                  <a:lnTo>
                    <a:pt x="963" y="918"/>
                  </a:lnTo>
                  <a:lnTo>
                    <a:pt x="968" y="912"/>
                  </a:lnTo>
                  <a:lnTo>
                    <a:pt x="974" y="905"/>
                  </a:lnTo>
                  <a:lnTo>
                    <a:pt x="977" y="903"/>
                  </a:lnTo>
                  <a:lnTo>
                    <a:pt x="992" y="895"/>
                  </a:lnTo>
                  <a:lnTo>
                    <a:pt x="994" y="894"/>
                  </a:lnTo>
                  <a:lnTo>
                    <a:pt x="995" y="888"/>
                  </a:lnTo>
                  <a:lnTo>
                    <a:pt x="998" y="883"/>
                  </a:lnTo>
                  <a:lnTo>
                    <a:pt x="998" y="881"/>
                  </a:lnTo>
                  <a:lnTo>
                    <a:pt x="996" y="877"/>
                  </a:lnTo>
                  <a:lnTo>
                    <a:pt x="997" y="876"/>
                  </a:lnTo>
                  <a:lnTo>
                    <a:pt x="1001" y="876"/>
                  </a:lnTo>
                  <a:lnTo>
                    <a:pt x="1005" y="874"/>
                  </a:lnTo>
                  <a:lnTo>
                    <a:pt x="1007" y="876"/>
                  </a:lnTo>
                  <a:lnTo>
                    <a:pt x="1008" y="878"/>
                  </a:lnTo>
                  <a:lnTo>
                    <a:pt x="1009" y="881"/>
                  </a:lnTo>
                  <a:lnTo>
                    <a:pt x="1010" y="883"/>
                  </a:lnTo>
                  <a:lnTo>
                    <a:pt x="1009" y="887"/>
                  </a:lnTo>
                  <a:lnTo>
                    <a:pt x="1006" y="893"/>
                  </a:lnTo>
                  <a:lnTo>
                    <a:pt x="1005" y="897"/>
                  </a:lnTo>
                  <a:lnTo>
                    <a:pt x="1006" y="901"/>
                  </a:lnTo>
                  <a:lnTo>
                    <a:pt x="1007" y="903"/>
                  </a:lnTo>
                  <a:lnTo>
                    <a:pt x="1009" y="906"/>
                  </a:lnTo>
                  <a:lnTo>
                    <a:pt x="1011" y="908"/>
                  </a:lnTo>
                  <a:lnTo>
                    <a:pt x="1013" y="908"/>
                  </a:lnTo>
                  <a:lnTo>
                    <a:pt x="1015" y="909"/>
                  </a:lnTo>
                  <a:lnTo>
                    <a:pt x="1016" y="910"/>
                  </a:lnTo>
                  <a:lnTo>
                    <a:pt x="1017" y="911"/>
                  </a:lnTo>
                  <a:lnTo>
                    <a:pt x="1017" y="913"/>
                  </a:lnTo>
                  <a:lnTo>
                    <a:pt x="1018" y="915"/>
                  </a:lnTo>
                  <a:lnTo>
                    <a:pt x="1019" y="916"/>
                  </a:lnTo>
                  <a:lnTo>
                    <a:pt x="1020" y="916"/>
                  </a:lnTo>
                  <a:lnTo>
                    <a:pt x="1017" y="919"/>
                  </a:lnTo>
                  <a:lnTo>
                    <a:pt x="1014" y="916"/>
                  </a:lnTo>
                  <a:lnTo>
                    <a:pt x="1010" y="911"/>
                  </a:lnTo>
                  <a:lnTo>
                    <a:pt x="1006" y="909"/>
                  </a:lnTo>
                  <a:lnTo>
                    <a:pt x="1002" y="910"/>
                  </a:lnTo>
                  <a:lnTo>
                    <a:pt x="997" y="917"/>
                  </a:lnTo>
                  <a:lnTo>
                    <a:pt x="992" y="918"/>
                  </a:lnTo>
                  <a:lnTo>
                    <a:pt x="988" y="920"/>
                  </a:lnTo>
                  <a:lnTo>
                    <a:pt x="985" y="930"/>
                  </a:lnTo>
                  <a:lnTo>
                    <a:pt x="982" y="933"/>
                  </a:lnTo>
                  <a:lnTo>
                    <a:pt x="978" y="932"/>
                  </a:lnTo>
                  <a:lnTo>
                    <a:pt x="975" y="931"/>
                  </a:lnTo>
                  <a:lnTo>
                    <a:pt x="973" y="934"/>
                  </a:lnTo>
                  <a:lnTo>
                    <a:pt x="973" y="939"/>
                  </a:lnTo>
                  <a:lnTo>
                    <a:pt x="973" y="941"/>
                  </a:lnTo>
                  <a:lnTo>
                    <a:pt x="972" y="942"/>
                  </a:lnTo>
                  <a:lnTo>
                    <a:pt x="968" y="939"/>
                  </a:lnTo>
                  <a:lnTo>
                    <a:pt x="966" y="942"/>
                  </a:lnTo>
                  <a:lnTo>
                    <a:pt x="966" y="958"/>
                  </a:lnTo>
                  <a:lnTo>
                    <a:pt x="970" y="974"/>
                  </a:lnTo>
                  <a:lnTo>
                    <a:pt x="970" y="980"/>
                  </a:lnTo>
                  <a:lnTo>
                    <a:pt x="969" y="985"/>
                  </a:lnTo>
                  <a:lnTo>
                    <a:pt x="965" y="987"/>
                  </a:lnTo>
                  <a:lnTo>
                    <a:pt x="959" y="989"/>
                  </a:lnTo>
                  <a:lnTo>
                    <a:pt x="957" y="993"/>
                  </a:lnTo>
                  <a:lnTo>
                    <a:pt x="957" y="997"/>
                  </a:lnTo>
                  <a:lnTo>
                    <a:pt x="958" y="1002"/>
                  </a:lnTo>
                  <a:lnTo>
                    <a:pt x="967" y="1015"/>
                  </a:lnTo>
                  <a:lnTo>
                    <a:pt x="969" y="1021"/>
                  </a:lnTo>
                  <a:lnTo>
                    <a:pt x="971" y="1025"/>
                  </a:lnTo>
                  <a:lnTo>
                    <a:pt x="972" y="1028"/>
                  </a:lnTo>
                  <a:lnTo>
                    <a:pt x="971" y="1029"/>
                  </a:lnTo>
                  <a:lnTo>
                    <a:pt x="969" y="1034"/>
                  </a:lnTo>
                  <a:lnTo>
                    <a:pt x="970" y="1039"/>
                  </a:lnTo>
                  <a:lnTo>
                    <a:pt x="973" y="1039"/>
                  </a:lnTo>
                  <a:lnTo>
                    <a:pt x="977" y="1037"/>
                  </a:lnTo>
                  <a:lnTo>
                    <a:pt x="980" y="1035"/>
                  </a:lnTo>
                  <a:lnTo>
                    <a:pt x="984" y="1036"/>
                  </a:lnTo>
                  <a:lnTo>
                    <a:pt x="987" y="1038"/>
                  </a:lnTo>
                  <a:lnTo>
                    <a:pt x="990" y="1040"/>
                  </a:lnTo>
                  <a:lnTo>
                    <a:pt x="991" y="1043"/>
                  </a:lnTo>
                  <a:lnTo>
                    <a:pt x="994" y="1049"/>
                  </a:lnTo>
                  <a:lnTo>
                    <a:pt x="995" y="1050"/>
                  </a:lnTo>
                  <a:lnTo>
                    <a:pt x="998" y="1050"/>
                  </a:lnTo>
                  <a:lnTo>
                    <a:pt x="998" y="1048"/>
                  </a:lnTo>
                  <a:lnTo>
                    <a:pt x="997" y="1046"/>
                  </a:lnTo>
                  <a:lnTo>
                    <a:pt x="995" y="1039"/>
                  </a:lnTo>
                  <a:lnTo>
                    <a:pt x="992" y="1035"/>
                  </a:lnTo>
                  <a:lnTo>
                    <a:pt x="991" y="1030"/>
                  </a:lnTo>
                  <a:lnTo>
                    <a:pt x="991" y="1025"/>
                  </a:lnTo>
                  <a:lnTo>
                    <a:pt x="993" y="1023"/>
                  </a:lnTo>
                  <a:lnTo>
                    <a:pt x="995" y="1022"/>
                  </a:lnTo>
                  <a:lnTo>
                    <a:pt x="997" y="1021"/>
                  </a:lnTo>
                  <a:lnTo>
                    <a:pt x="998" y="1020"/>
                  </a:lnTo>
                  <a:lnTo>
                    <a:pt x="1000" y="1021"/>
                  </a:lnTo>
                  <a:lnTo>
                    <a:pt x="1001" y="1022"/>
                  </a:lnTo>
                  <a:lnTo>
                    <a:pt x="1000" y="1027"/>
                  </a:lnTo>
                  <a:lnTo>
                    <a:pt x="1001" y="1031"/>
                  </a:lnTo>
                  <a:lnTo>
                    <a:pt x="1003" y="1035"/>
                  </a:lnTo>
                  <a:lnTo>
                    <a:pt x="1013" y="1045"/>
                  </a:lnTo>
                  <a:lnTo>
                    <a:pt x="1017" y="1051"/>
                  </a:lnTo>
                  <a:lnTo>
                    <a:pt x="1027" y="1075"/>
                  </a:lnTo>
                  <a:lnTo>
                    <a:pt x="1029" y="1078"/>
                  </a:lnTo>
                  <a:lnTo>
                    <a:pt x="1033" y="1079"/>
                  </a:lnTo>
                  <a:lnTo>
                    <a:pt x="1036" y="1077"/>
                  </a:lnTo>
                  <a:lnTo>
                    <a:pt x="1041" y="1068"/>
                  </a:lnTo>
                  <a:lnTo>
                    <a:pt x="1044" y="1065"/>
                  </a:lnTo>
                  <a:lnTo>
                    <a:pt x="1048" y="1066"/>
                  </a:lnTo>
                  <a:lnTo>
                    <a:pt x="1052" y="1070"/>
                  </a:lnTo>
                  <a:lnTo>
                    <a:pt x="1056" y="1072"/>
                  </a:lnTo>
                  <a:lnTo>
                    <a:pt x="1060" y="1071"/>
                  </a:lnTo>
                  <a:lnTo>
                    <a:pt x="1063" y="1068"/>
                  </a:lnTo>
                  <a:lnTo>
                    <a:pt x="1064" y="1067"/>
                  </a:lnTo>
                  <a:lnTo>
                    <a:pt x="1064" y="1062"/>
                  </a:lnTo>
                  <a:lnTo>
                    <a:pt x="1064" y="1060"/>
                  </a:lnTo>
                  <a:lnTo>
                    <a:pt x="1063" y="1058"/>
                  </a:lnTo>
                  <a:lnTo>
                    <a:pt x="1063" y="1057"/>
                  </a:lnTo>
                  <a:lnTo>
                    <a:pt x="1064" y="1055"/>
                  </a:lnTo>
                  <a:lnTo>
                    <a:pt x="1068" y="1057"/>
                  </a:lnTo>
                  <a:lnTo>
                    <a:pt x="1071" y="1060"/>
                  </a:lnTo>
                  <a:lnTo>
                    <a:pt x="1074" y="1064"/>
                  </a:lnTo>
                  <a:lnTo>
                    <a:pt x="1078" y="1072"/>
                  </a:lnTo>
                  <a:lnTo>
                    <a:pt x="1078" y="1074"/>
                  </a:lnTo>
                  <a:lnTo>
                    <a:pt x="1077" y="1076"/>
                  </a:lnTo>
                  <a:lnTo>
                    <a:pt x="1067" y="1083"/>
                  </a:lnTo>
                  <a:lnTo>
                    <a:pt x="1065" y="1086"/>
                  </a:lnTo>
                  <a:lnTo>
                    <a:pt x="1067" y="1089"/>
                  </a:lnTo>
                  <a:lnTo>
                    <a:pt x="1068" y="1089"/>
                  </a:lnTo>
                  <a:lnTo>
                    <a:pt x="1071" y="1087"/>
                  </a:lnTo>
                  <a:lnTo>
                    <a:pt x="1073" y="1086"/>
                  </a:lnTo>
                  <a:lnTo>
                    <a:pt x="1074" y="1087"/>
                  </a:lnTo>
                  <a:lnTo>
                    <a:pt x="1075" y="1089"/>
                  </a:lnTo>
                  <a:lnTo>
                    <a:pt x="1076" y="1092"/>
                  </a:lnTo>
                  <a:lnTo>
                    <a:pt x="1076" y="1095"/>
                  </a:lnTo>
                  <a:lnTo>
                    <a:pt x="1078" y="1098"/>
                  </a:lnTo>
                  <a:lnTo>
                    <a:pt x="1082" y="1101"/>
                  </a:lnTo>
                  <a:lnTo>
                    <a:pt x="1087" y="1102"/>
                  </a:lnTo>
                  <a:lnTo>
                    <a:pt x="1092" y="1103"/>
                  </a:lnTo>
                  <a:lnTo>
                    <a:pt x="1096" y="1104"/>
                  </a:lnTo>
                  <a:lnTo>
                    <a:pt x="1098" y="1107"/>
                  </a:lnTo>
                  <a:lnTo>
                    <a:pt x="1100" y="1111"/>
                  </a:lnTo>
                  <a:lnTo>
                    <a:pt x="1102" y="1112"/>
                  </a:lnTo>
                  <a:lnTo>
                    <a:pt x="1103" y="1113"/>
                  </a:lnTo>
                  <a:lnTo>
                    <a:pt x="1104" y="1114"/>
                  </a:lnTo>
                  <a:lnTo>
                    <a:pt x="1105" y="1115"/>
                  </a:lnTo>
                  <a:lnTo>
                    <a:pt x="1108" y="1115"/>
                  </a:lnTo>
                  <a:lnTo>
                    <a:pt x="1111" y="1110"/>
                  </a:lnTo>
                  <a:lnTo>
                    <a:pt x="1110" y="1106"/>
                  </a:lnTo>
                  <a:lnTo>
                    <a:pt x="1108" y="1104"/>
                  </a:lnTo>
                  <a:lnTo>
                    <a:pt x="1106" y="1101"/>
                  </a:lnTo>
                  <a:lnTo>
                    <a:pt x="1103" y="1100"/>
                  </a:lnTo>
                  <a:lnTo>
                    <a:pt x="1103" y="1098"/>
                  </a:lnTo>
                  <a:lnTo>
                    <a:pt x="1113" y="1098"/>
                  </a:lnTo>
                  <a:lnTo>
                    <a:pt x="1115" y="1094"/>
                  </a:lnTo>
                  <a:lnTo>
                    <a:pt x="1113" y="1088"/>
                  </a:lnTo>
                  <a:lnTo>
                    <a:pt x="1109" y="1082"/>
                  </a:lnTo>
                  <a:lnTo>
                    <a:pt x="1118" y="1088"/>
                  </a:lnTo>
                  <a:lnTo>
                    <a:pt x="1122" y="1089"/>
                  </a:lnTo>
                  <a:lnTo>
                    <a:pt x="1127" y="1090"/>
                  </a:lnTo>
                  <a:lnTo>
                    <a:pt x="1130" y="1090"/>
                  </a:lnTo>
                  <a:lnTo>
                    <a:pt x="1132" y="1092"/>
                  </a:lnTo>
                  <a:lnTo>
                    <a:pt x="1134" y="1094"/>
                  </a:lnTo>
                  <a:lnTo>
                    <a:pt x="1139" y="1098"/>
                  </a:lnTo>
                  <a:lnTo>
                    <a:pt x="1141" y="1102"/>
                  </a:lnTo>
                  <a:lnTo>
                    <a:pt x="1138" y="1106"/>
                  </a:lnTo>
                  <a:lnTo>
                    <a:pt x="1142" y="1108"/>
                  </a:lnTo>
                  <a:lnTo>
                    <a:pt x="1148" y="1114"/>
                  </a:lnTo>
                  <a:lnTo>
                    <a:pt x="1151" y="1116"/>
                  </a:lnTo>
                  <a:lnTo>
                    <a:pt x="1153" y="1115"/>
                  </a:lnTo>
                  <a:lnTo>
                    <a:pt x="1165" y="1112"/>
                  </a:lnTo>
                  <a:lnTo>
                    <a:pt x="1168" y="1111"/>
                  </a:lnTo>
                  <a:lnTo>
                    <a:pt x="1170" y="1108"/>
                  </a:lnTo>
                  <a:lnTo>
                    <a:pt x="1171" y="1104"/>
                  </a:lnTo>
                  <a:lnTo>
                    <a:pt x="1172" y="1101"/>
                  </a:lnTo>
                  <a:lnTo>
                    <a:pt x="1175" y="1098"/>
                  </a:lnTo>
                  <a:lnTo>
                    <a:pt x="1182" y="1095"/>
                  </a:lnTo>
                  <a:lnTo>
                    <a:pt x="1182" y="1094"/>
                  </a:lnTo>
                  <a:lnTo>
                    <a:pt x="1183" y="1092"/>
                  </a:lnTo>
                  <a:lnTo>
                    <a:pt x="1185" y="1090"/>
                  </a:lnTo>
                  <a:lnTo>
                    <a:pt x="1187" y="1092"/>
                  </a:lnTo>
                  <a:lnTo>
                    <a:pt x="1188" y="1092"/>
                  </a:lnTo>
                  <a:lnTo>
                    <a:pt x="1205" y="1093"/>
                  </a:lnTo>
                  <a:lnTo>
                    <a:pt x="1222" y="1095"/>
                  </a:lnTo>
                  <a:lnTo>
                    <a:pt x="1231" y="1095"/>
                  </a:lnTo>
                  <a:lnTo>
                    <a:pt x="1233" y="1095"/>
                  </a:lnTo>
                  <a:lnTo>
                    <a:pt x="1234" y="1094"/>
                  </a:lnTo>
                  <a:lnTo>
                    <a:pt x="1236" y="1094"/>
                  </a:lnTo>
                  <a:lnTo>
                    <a:pt x="1237" y="1094"/>
                  </a:lnTo>
                  <a:lnTo>
                    <a:pt x="1238" y="1094"/>
                  </a:lnTo>
                  <a:lnTo>
                    <a:pt x="1239" y="1095"/>
                  </a:lnTo>
                  <a:lnTo>
                    <a:pt x="1238" y="1096"/>
                  </a:lnTo>
                  <a:lnTo>
                    <a:pt x="1239" y="1097"/>
                  </a:lnTo>
                  <a:lnTo>
                    <a:pt x="1239" y="1097"/>
                  </a:lnTo>
                  <a:lnTo>
                    <a:pt x="1239" y="1098"/>
                  </a:lnTo>
                  <a:lnTo>
                    <a:pt x="1241" y="1099"/>
                  </a:lnTo>
                  <a:lnTo>
                    <a:pt x="1244" y="1100"/>
                  </a:lnTo>
                  <a:lnTo>
                    <a:pt x="1245" y="1099"/>
                  </a:lnTo>
                  <a:lnTo>
                    <a:pt x="1247" y="1097"/>
                  </a:lnTo>
                  <a:lnTo>
                    <a:pt x="1249" y="1097"/>
                  </a:lnTo>
                  <a:lnTo>
                    <a:pt x="1250" y="1099"/>
                  </a:lnTo>
                  <a:lnTo>
                    <a:pt x="1249" y="1100"/>
                  </a:lnTo>
                  <a:lnTo>
                    <a:pt x="1244" y="1103"/>
                  </a:lnTo>
                  <a:lnTo>
                    <a:pt x="1243" y="1103"/>
                  </a:lnTo>
                  <a:lnTo>
                    <a:pt x="1242" y="1104"/>
                  </a:lnTo>
                  <a:lnTo>
                    <a:pt x="1240" y="1105"/>
                  </a:lnTo>
                  <a:lnTo>
                    <a:pt x="1237" y="1106"/>
                  </a:lnTo>
                  <a:lnTo>
                    <a:pt x="1235" y="1105"/>
                  </a:lnTo>
                  <a:lnTo>
                    <a:pt x="1230" y="1101"/>
                  </a:lnTo>
                  <a:lnTo>
                    <a:pt x="1226" y="1100"/>
                  </a:lnTo>
                  <a:lnTo>
                    <a:pt x="1208" y="1099"/>
                  </a:lnTo>
                  <a:lnTo>
                    <a:pt x="1199" y="1097"/>
                  </a:lnTo>
                  <a:lnTo>
                    <a:pt x="1195" y="1097"/>
                  </a:lnTo>
                  <a:lnTo>
                    <a:pt x="1191" y="1097"/>
                  </a:lnTo>
                  <a:lnTo>
                    <a:pt x="1187" y="1099"/>
                  </a:lnTo>
                  <a:lnTo>
                    <a:pt x="1185" y="1102"/>
                  </a:lnTo>
                  <a:lnTo>
                    <a:pt x="1184" y="1114"/>
                  </a:lnTo>
                  <a:lnTo>
                    <a:pt x="1185" y="1116"/>
                  </a:lnTo>
                  <a:lnTo>
                    <a:pt x="1186" y="1118"/>
                  </a:lnTo>
                  <a:lnTo>
                    <a:pt x="1189" y="1120"/>
                  </a:lnTo>
                  <a:lnTo>
                    <a:pt x="1189" y="1122"/>
                  </a:lnTo>
                  <a:lnTo>
                    <a:pt x="1187" y="1127"/>
                  </a:lnTo>
                  <a:lnTo>
                    <a:pt x="1180" y="1132"/>
                  </a:lnTo>
                  <a:lnTo>
                    <a:pt x="1178" y="1137"/>
                  </a:lnTo>
                  <a:lnTo>
                    <a:pt x="1181" y="1140"/>
                  </a:lnTo>
                  <a:lnTo>
                    <a:pt x="1186" y="1141"/>
                  </a:lnTo>
                  <a:lnTo>
                    <a:pt x="1191" y="1141"/>
                  </a:lnTo>
                  <a:lnTo>
                    <a:pt x="1195" y="1142"/>
                  </a:lnTo>
                  <a:lnTo>
                    <a:pt x="1196" y="1143"/>
                  </a:lnTo>
                  <a:lnTo>
                    <a:pt x="1197" y="1152"/>
                  </a:lnTo>
                  <a:lnTo>
                    <a:pt x="1197" y="1154"/>
                  </a:lnTo>
                  <a:lnTo>
                    <a:pt x="1199" y="1155"/>
                  </a:lnTo>
                  <a:lnTo>
                    <a:pt x="1210" y="1163"/>
                  </a:lnTo>
                  <a:lnTo>
                    <a:pt x="1214" y="1166"/>
                  </a:lnTo>
                  <a:lnTo>
                    <a:pt x="1216" y="1167"/>
                  </a:lnTo>
                  <a:lnTo>
                    <a:pt x="1217" y="1167"/>
                  </a:lnTo>
                  <a:lnTo>
                    <a:pt x="1225" y="1166"/>
                  </a:lnTo>
                  <a:lnTo>
                    <a:pt x="1228" y="1166"/>
                  </a:lnTo>
                  <a:lnTo>
                    <a:pt x="1228" y="1166"/>
                  </a:lnTo>
                  <a:lnTo>
                    <a:pt x="1314" y="1058"/>
                  </a:lnTo>
                  <a:lnTo>
                    <a:pt x="1093" y="979"/>
                  </a:lnTo>
                  <a:lnTo>
                    <a:pt x="1093" y="979"/>
                  </a:lnTo>
                  <a:close/>
                  <a:moveTo>
                    <a:pt x="927" y="773"/>
                  </a:moveTo>
                  <a:lnTo>
                    <a:pt x="927" y="773"/>
                  </a:lnTo>
                  <a:lnTo>
                    <a:pt x="929" y="777"/>
                  </a:lnTo>
                  <a:lnTo>
                    <a:pt x="931" y="779"/>
                  </a:lnTo>
                  <a:lnTo>
                    <a:pt x="938" y="783"/>
                  </a:lnTo>
                  <a:lnTo>
                    <a:pt x="939" y="784"/>
                  </a:lnTo>
                  <a:lnTo>
                    <a:pt x="939" y="785"/>
                  </a:lnTo>
                  <a:lnTo>
                    <a:pt x="944" y="785"/>
                  </a:lnTo>
                  <a:lnTo>
                    <a:pt x="949" y="779"/>
                  </a:lnTo>
                  <a:lnTo>
                    <a:pt x="949" y="775"/>
                  </a:lnTo>
                  <a:lnTo>
                    <a:pt x="946" y="773"/>
                  </a:lnTo>
                  <a:lnTo>
                    <a:pt x="944" y="773"/>
                  </a:lnTo>
                  <a:lnTo>
                    <a:pt x="941" y="771"/>
                  </a:lnTo>
                  <a:lnTo>
                    <a:pt x="939" y="769"/>
                  </a:lnTo>
                  <a:lnTo>
                    <a:pt x="938" y="769"/>
                  </a:lnTo>
                  <a:lnTo>
                    <a:pt x="937" y="771"/>
                  </a:lnTo>
                  <a:lnTo>
                    <a:pt x="934" y="769"/>
                  </a:lnTo>
                  <a:lnTo>
                    <a:pt x="927" y="765"/>
                  </a:lnTo>
                  <a:lnTo>
                    <a:pt x="923" y="767"/>
                  </a:lnTo>
                  <a:lnTo>
                    <a:pt x="925" y="770"/>
                  </a:lnTo>
                  <a:lnTo>
                    <a:pt x="927" y="773"/>
                  </a:lnTo>
                  <a:lnTo>
                    <a:pt x="927" y="773"/>
                  </a:lnTo>
                  <a:close/>
                  <a:moveTo>
                    <a:pt x="895" y="780"/>
                  </a:moveTo>
                  <a:lnTo>
                    <a:pt x="895" y="780"/>
                  </a:lnTo>
                  <a:lnTo>
                    <a:pt x="897" y="781"/>
                  </a:lnTo>
                  <a:lnTo>
                    <a:pt x="897" y="778"/>
                  </a:lnTo>
                  <a:lnTo>
                    <a:pt x="896" y="775"/>
                  </a:lnTo>
                  <a:lnTo>
                    <a:pt x="895" y="772"/>
                  </a:lnTo>
                  <a:lnTo>
                    <a:pt x="892" y="768"/>
                  </a:lnTo>
                  <a:lnTo>
                    <a:pt x="889" y="767"/>
                  </a:lnTo>
                  <a:lnTo>
                    <a:pt x="886" y="768"/>
                  </a:lnTo>
                  <a:lnTo>
                    <a:pt x="886" y="771"/>
                  </a:lnTo>
                  <a:lnTo>
                    <a:pt x="891" y="778"/>
                  </a:lnTo>
                  <a:lnTo>
                    <a:pt x="895" y="780"/>
                  </a:lnTo>
                  <a:lnTo>
                    <a:pt x="895" y="780"/>
                  </a:lnTo>
                  <a:close/>
                  <a:moveTo>
                    <a:pt x="270" y="721"/>
                  </a:moveTo>
                  <a:lnTo>
                    <a:pt x="270" y="721"/>
                  </a:lnTo>
                  <a:lnTo>
                    <a:pt x="267" y="721"/>
                  </a:lnTo>
                  <a:lnTo>
                    <a:pt x="266" y="722"/>
                  </a:lnTo>
                  <a:lnTo>
                    <a:pt x="264" y="722"/>
                  </a:lnTo>
                  <a:lnTo>
                    <a:pt x="264" y="723"/>
                  </a:lnTo>
                  <a:lnTo>
                    <a:pt x="266" y="724"/>
                  </a:lnTo>
                  <a:lnTo>
                    <a:pt x="267" y="724"/>
                  </a:lnTo>
                  <a:lnTo>
                    <a:pt x="271" y="722"/>
                  </a:lnTo>
                  <a:lnTo>
                    <a:pt x="272" y="722"/>
                  </a:lnTo>
                  <a:lnTo>
                    <a:pt x="273" y="721"/>
                  </a:lnTo>
                  <a:lnTo>
                    <a:pt x="273" y="721"/>
                  </a:lnTo>
                  <a:lnTo>
                    <a:pt x="272" y="721"/>
                  </a:lnTo>
                  <a:lnTo>
                    <a:pt x="270" y="721"/>
                  </a:lnTo>
                  <a:lnTo>
                    <a:pt x="270" y="721"/>
                  </a:lnTo>
                  <a:close/>
                  <a:moveTo>
                    <a:pt x="406" y="460"/>
                  </a:moveTo>
                  <a:lnTo>
                    <a:pt x="406" y="460"/>
                  </a:lnTo>
                  <a:lnTo>
                    <a:pt x="407" y="459"/>
                  </a:lnTo>
                  <a:lnTo>
                    <a:pt x="407" y="457"/>
                  </a:lnTo>
                  <a:lnTo>
                    <a:pt x="407" y="456"/>
                  </a:lnTo>
                  <a:lnTo>
                    <a:pt x="407" y="455"/>
                  </a:lnTo>
                  <a:lnTo>
                    <a:pt x="406" y="454"/>
                  </a:lnTo>
                  <a:lnTo>
                    <a:pt x="405" y="453"/>
                  </a:lnTo>
                  <a:lnTo>
                    <a:pt x="398" y="454"/>
                  </a:lnTo>
                  <a:lnTo>
                    <a:pt x="395" y="457"/>
                  </a:lnTo>
                  <a:lnTo>
                    <a:pt x="395" y="459"/>
                  </a:lnTo>
                  <a:lnTo>
                    <a:pt x="393" y="462"/>
                  </a:lnTo>
                  <a:lnTo>
                    <a:pt x="393" y="464"/>
                  </a:lnTo>
                  <a:lnTo>
                    <a:pt x="392" y="465"/>
                  </a:lnTo>
                  <a:lnTo>
                    <a:pt x="392" y="471"/>
                  </a:lnTo>
                  <a:lnTo>
                    <a:pt x="391" y="472"/>
                  </a:lnTo>
                  <a:lnTo>
                    <a:pt x="391" y="473"/>
                  </a:lnTo>
                  <a:lnTo>
                    <a:pt x="392" y="473"/>
                  </a:lnTo>
                  <a:lnTo>
                    <a:pt x="393" y="473"/>
                  </a:lnTo>
                  <a:lnTo>
                    <a:pt x="393" y="472"/>
                  </a:lnTo>
                  <a:lnTo>
                    <a:pt x="393" y="472"/>
                  </a:lnTo>
                  <a:lnTo>
                    <a:pt x="395" y="473"/>
                  </a:lnTo>
                  <a:lnTo>
                    <a:pt x="396" y="473"/>
                  </a:lnTo>
                  <a:lnTo>
                    <a:pt x="397" y="473"/>
                  </a:lnTo>
                  <a:lnTo>
                    <a:pt x="396" y="473"/>
                  </a:lnTo>
                  <a:lnTo>
                    <a:pt x="396" y="472"/>
                  </a:lnTo>
                  <a:lnTo>
                    <a:pt x="398" y="472"/>
                  </a:lnTo>
                  <a:lnTo>
                    <a:pt x="399" y="471"/>
                  </a:lnTo>
                  <a:lnTo>
                    <a:pt x="397" y="470"/>
                  </a:lnTo>
                  <a:lnTo>
                    <a:pt x="397" y="470"/>
                  </a:lnTo>
                  <a:lnTo>
                    <a:pt x="399" y="469"/>
                  </a:lnTo>
                  <a:lnTo>
                    <a:pt x="400" y="469"/>
                  </a:lnTo>
                  <a:lnTo>
                    <a:pt x="399" y="467"/>
                  </a:lnTo>
                  <a:lnTo>
                    <a:pt x="399" y="466"/>
                  </a:lnTo>
                  <a:lnTo>
                    <a:pt x="401" y="465"/>
                  </a:lnTo>
                  <a:lnTo>
                    <a:pt x="403" y="465"/>
                  </a:lnTo>
                  <a:lnTo>
                    <a:pt x="404" y="464"/>
                  </a:lnTo>
                  <a:lnTo>
                    <a:pt x="404" y="461"/>
                  </a:lnTo>
                  <a:lnTo>
                    <a:pt x="404" y="460"/>
                  </a:lnTo>
                  <a:lnTo>
                    <a:pt x="406" y="460"/>
                  </a:lnTo>
                  <a:lnTo>
                    <a:pt x="406" y="460"/>
                  </a:lnTo>
                  <a:close/>
                  <a:moveTo>
                    <a:pt x="213" y="284"/>
                  </a:moveTo>
                  <a:lnTo>
                    <a:pt x="213" y="284"/>
                  </a:lnTo>
                  <a:lnTo>
                    <a:pt x="220" y="285"/>
                  </a:lnTo>
                  <a:lnTo>
                    <a:pt x="221" y="286"/>
                  </a:lnTo>
                  <a:lnTo>
                    <a:pt x="222" y="288"/>
                  </a:lnTo>
                  <a:lnTo>
                    <a:pt x="223" y="290"/>
                  </a:lnTo>
                  <a:lnTo>
                    <a:pt x="223" y="291"/>
                  </a:lnTo>
                  <a:lnTo>
                    <a:pt x="225" y="292"/>
                  </a:lnTo>
                  <a:lnTo>
                    <a:pt x="229" y="293"/>
                  </a:lnTo>
                  <a:lnTo>
                    <a:pt x="229" y="292"/>
                  </a:lnTo>
                  <a:lnTo>
                    <a:pt x="235" y="293"/>
                  </a:lnTo>
                  <a:lnTo>
                    <a:pt x="237" y="293"/>
                  </a:lnTo>
                  <a:lnTo>
                    <a:pt x="238" y="295"/>
                  </a:lnTo>
                  <a:lnTo>
                    <a:pt x="239" y="295"/>
                  </a:lnTo>
                  <a:lnTo>
                    <a:pt x="241" y="293"/>
                  </a:lnTo>
                  <a:lnTo>
                    <a:pt x="243" y="293"/>
                  </a:lnTo>
                  <a:lnTo>
                    <a:pt x="245" y="294"/>
                  </a:lnTo>
                  <a:lnTo>
                    <a:pt x="249" y="294"/>
                  </a:lnTo>
                  <a:lnTo>
                    <a:pt x="250" y="295"/>
                  </a:lnTo>
                  <a:lnTo>
                    <a:pt x="251" y="297"/>
                  </a:lnTo>
                  <a:lnTo>
                    <a:pt x="252" y="297"/>
                  </a:lnTo>
                  <a:lnTo>
                    <a:pt x="253" y="297"/>
                  </a:lnTo>
                  <a:lnTo>
                    <a:pt x="254" y="295"/>
                  </a:lnTo>
                  <a:lnTo>
                    <a:pt x="255" y="294"/>
                  </a:lnTo>
                  <a:lnTo>
                    <a:pt x="262" y="291"/>
                  </a:lnTo>
                  <a:lnTo>
                    <a:pt x="266" y="290"/>
                  </a:lnTo>
                  <a:lnTo>
                    <a:pt x="270" y="291"/>
                  </a:lnTo>
                  <a:lnTo>
                    <a:pt x="271" y="293"/>
                  </a:lnTo>
                  <a:lnTo>
                    <a:pt x="270" y="295"/>
                  </a:lnTo>
                  <a:lnTo>
                    <a:pt x="269" y="297"/>
                  </a:lnTo>
                  <a:lnTo>
                    <a:pt x="269" y="299"/>
                  </a:lnTo>
                  <a:lnTo>
                    <a:pt x="270" y="301"/>
                  </a:lnTo>
                  <a:lnTo>
                    <a:pt x="273" y="304"/>
                  </a:lnTo>
                  <a:lnTo>
                    <a:pt x="275" y="306"/>
                  </a:lnTo>
                  <a:lnTo>
                    <a:pt x="275" y="311"/>
                  </a:lnTo>
                  <a:lnTo>
                    <a:pt x="274" y="315"/>
                  </a:lnTo>
                  <a:lnTo>
                    <a:pt x="274" y="319"/>
                  </a:lnTo>
                  <a:lnTo>
                    <a:pt x="278" y="320"/>
                  </a:lnTo>
                  <a:lnTo>
                    <a:pt x="275" y="327"/>
                  </a:lnTo>
                  <a:lnTo>
                    <a:pt x="275" y="329"/>
                  </a:lnTo>
                  <a:lnTo>
                    <a:pt x="275" y="330"/>
                  </a:lnTo>
                  <a:lnTo>
                    <a:pt x="277" y="330"/>
                  </a:lnTo>
                  <a:lnTo>
                    <a:pt x="279" y="328"/>
                  </a:lnTo>
                  <a:lnTo>
                    <a:pt x="282" y="319"/>
                  </a:lnTo>
                  <a:lnTo>
                    <a:pt x="283" y="315"/>
                  </a:lnTo>
                  <a:lnTo>
                    <a:pt x="281" y="317"/>
                  </a:lnTo>
                  <a:lnTo>
                    <a:pt x="279" y="317"/>
                  </a:lnTo>
                  <a:lnTo>
                    <a:pt x="282" y="308"/>
                  </a:lnTo>
                  <a:lnTo>
                    <a:pt x="289" y="304"/>
                  </a:lnTo>
                  <a:lnTo>
                    <a:pt x="306" y="299"/>
                  </a:lnTo>
                  <a:lnTo>
                    <a:pt x="307" y="301"/>
                  </a:lnTo>
                  <a:lnTo>
                    <a:pt x="308" y="304"/>
                  </a:lnTo>
                  <a:lnTo>
                    <a:pt x="308" y="307"/>
                  </a:lnTo>
                  <a:lnTo>
                    <a:pt x="305" y="309"/>
                  </a:lnTo>
                  <a:lnTo>
                    <a:pt x="310" y="325"/>
                  </a:lnTo>
                  <a:lnTo>
                    <a:pt x="312" y="329"/>
                  </a:lnTo>
                  <a:lnTo>
                    <a:pt x="316" y="331"/>
                  </a:lnTo>
                  <a:lnTo>
                    <a:pt x="321" y="332"/>
                  </a:lnTo>
                  <a:lnTo>
                    <a:pt x="326" y="332"/>
                  </a:lnTo>
                  <a:lnTo>
                    <a:pt x="345" y="329"/>
                  </a:lnTo>
                  <a:lnTo>
                    <a:pt x="354" y="325"/>
                  </a:lnTo>
                  <a:lnTo>
                    <a:pt x="357" y="324"/>
                  </a:lnTo>
                  <a:lnTo>
                    <a:pt x="358" y="322"/>
                  </a:lnTo>
                  <a:lnTo>
                    <a:pt x="358" y="320"/>
                  </a:lnTo>
                  <a:lnTo>
                    <a:pt x="360" y="318"/>
                  </a:lnTo>
                  <a:lnTo>
                    <a:pt x="362" y="316"/>
                  </a:lnTo>
                  <a:lnTo>
                    <a:pt x="364" y="315"/>
                  </a:lnTo>
                  <a:lnTo>
                    <a:pt x="362" y="313"/>
                  </a:lnTo>
                  <a:lnTo>
                    <a:pt x="360" y="308"/>
                  </a:lnTo>
                  <a:lnTo>
                    <a:pt x="358" y="306"/>
                  </a:lnTo>
                  <a:lnTo>
                    <a:pt x="356" y="305"/>
                  </a:lnTo>
                  <a:lnTo>
                    <a:pt x="354" y="304"/>
                  </a:lnTo>
                  <a:lnTo>
                    <a:pt x="352" y="303"/>
                  </a:lnTo>
                  <a:lnTo>
                    <a:pt x="352" y="301"/>
                  </a:lnTo>
                  <a:lnTo>
                    <a:pt x="350" y="300"/>
                  </a:lnTo>
                  <a:lnTo>
                    <a:pt x="347" y="299"/>
                  </a:lnTo>
                  <a:lnTo>
                    <a:pt x="337" y="299"/>
                  </a:lnTo>
                  <a:lnTo>
                    <a:pt x="336" y="299"/>
                  </a:lnTo>
                  <a:lnTo>
                    <a:pt x="334" y="301"/>
                  </a:lnTo>
                  <a:lnTo>
                    <a:pt x="333" y="305"/>
                  </a:lnTo>
                  <a:lnTo>
                    <a:pt x="329" y="302"/>
                  </a:lnTo>
                  <a:lnTo>
                    <a:pt x="320" y="298"/>
                  </a:lnTo>
                  <a:lnTo>
                    <a:pt x="318" y="295"/>
                  </a:lnTo>
                  <a:lnTo>
                    <a:pt x="318" y="291"/>
                  </a:lnTo>
                  <a:lnTo>
                    <a:pt x="313" y="282"/>
                  </a:lnTo>
                  <a:lnTo>
                    <a:pt x="305" y="272"/>
                  </a:lnTo>
                  <a:lnTo>
                    <a:pt x="301" y="269"/>
                  </a:lnTo>
                  <a:lnTo>
                    <a:pt x="293" y="266"/>
                  </a:lnTo>
                  <a:lnTo>
                    <a:pt x="293" y="262"/>
                  </a:lnTo>
                  <a:lnTo>
                    <a:pt x="295" y="260"/>
                  </a:lnTo>
                  <a:lnTo>
                    <a:pt x="299" y="260"/>
                  </a:lnTo>
                  <a:lnTo>
                    <a:pt x="297" y="258"/>
                  </a:lnTo>
                  <a:lnTo>
                    <a:pt x="295" y="256"/>
                  </a:lnTo>
                  <a:lnTo>
                    <a:pt x="290" y="255"/>
                  </a:lnTo>
                  <a:lnTo>
                    <a:pt x="293" y="253"/>
                  </a:lnTo>
                  <a:lnTo>
                    <a:pt x="298" y="252"/>
                  </a:lnTo>
                  <a:lnTo>
                    <a:pt x="304" y="252"/>
                  </a:lnTo>
                  <a:lnTo>
                    <a:pt x="308" y="252"/>
                  </a:lnTo>
                  <a:lnTo>
                    <a:pt x="307" y="254"/>
                  </a:lnTo>
                  <a:lnTo>
                    <a:pt x="306" y="255"/>
                  </a:lnTo>
                  <a:lnTo>
                    <a:pt x="309" y="256"/>
                  </a:lnTo>
                  <a:lnTo>
                    <a:pt x="311" y="256"/>
                  </a:lnTo>
                  <a:lnTo>
                    <a:pt x="312" y="255"/>
                  </a:lnTo>
                  <a:lnTo>
                    <a:pt x="313" y="260"/>
                  </a:lnTo>
                  <a:lnTo>
                    <a:pt x="316" y="263"/>
                  </a:lnTo>
                  <a:lnTo>
                    <a:pt x="328" y="274"/>
                  </a:lnTo>
                  <a:lnTo>
                    <a:pt x="329" y="276"/>
                  </a:lnTo>
                  <a:lnTo>
                    <a:pt x="330" y="281"/>
                  </a:lnTo>
                  <a:lnTo>
                    <a:pt x="330" y="285"/>
                  </a:lnTo>
                  <a:lnTo>
                    <a:pt x="330" y="287"/>
                  </a:lnTo>
                  <a:lnTo>
                    <a:pt x="333" y="288"/>
                  </a:lnTo>
                  <a:lnTo>
                    <a:pt x="335" y="288"/>
                  </a:lnTo>
                  <a:lnTo>
                    <a:pt x="339" y="289"/>
                  </a:lnTo>
                  <a:lnTo>
                    <a:pt x="345" y="290"/>
                  </a:lnTo>
                  <a:lnTo>
                    <a:pt x="349" y="290"/>
                  </a:lnTo>
                  <a:lnTo>
                    <a:pt x="352" y="293"/>
                  </a:lnTo>
                  <a:lnTo>
                    <a:pt x="355" y="297"/>
                  </a:lnTo>
                  <a:lnTo>
                    <a:pt x="353" y="299"/>
                  </a:lnTo>
                  <a:lnTo>
                    <a:pt x="354" y="300"/>
                  </a:lnTo>
                  <a:lnTo>
                    <a:pt x="360" y="304"/>
                  </a:lnTo>
                  <a:lnTo>
                    <a:pt x="364" y="311"/>
                  </a:lnTo>
                  <a:lnTo>
                    <a:pt x="366" y="311"/>
                  </a:lnTo>
                  <a:lnTo>
                    <a:pt x="369" y="313"/>
                  </a:lnTo>
                  <a:lnTo>
                    <a:pt x="370" y="314"/>
                  </a:lnTo>
                  <a:lnTo>
                    <a:pt x="372" y="313"/>
                  </a:lnTo>
                  <a:lnTo>
                    <a:pt x="373" y="313"/>
                  </a:lnTo>
                  <a:lnTo>
                    <a:pt x="374" y="312"/>
                  </a:lnTo>
                  <a:lnTo>
                    <a:pt x="374" y="312"/>
                  </a:lnTo>
                  <a:lnTo>
                    <a:pt x="379" y="311"/>
                  </a:lnTo>
                  <a:lnTo>
                    <a:pt x="380" y="312"/>
                  </a:lnTo>
                  <a:lnTo>
                    <a:pt x="380" y="315"/>
                  </a:lnTo>
                  <a:lnTo>
                    <a:pt x="390" y="308"/>
                  </a:lnTo>
                  <a:lnTo>
                    <a:pt x="394" y="306"/>
                  </a:lnTo>
                  <a:lnTo>
                    <a:pt x="397" y="305"/>
                  </a:lnTo>
                  <a:lnTo>
                    <a:pt x="398" y="306"/>
                  </a:lnTo>
                  <a:lnTo>
                    <a:pt x="398" y="307"/>
                  </a:lnTo>
                  <a:lnTo>
                    <a:pt x="400" y="308"/>
                  </a:lnTo>
                  <a:lnTo>
                    <a:pt x="407" y="308"/>
                  </a:lnTo>
                  <a:lnTo>
                    <a:pt x="408" y="308"/>
                  </a:lnTo>
                  <a:lnTo>
                    <a:pt x="410" y="308"/>
                  </a:lnTo>
                  <a:lnTo>
                    <a:pt x="415" y="311"/>
                  </a:lnTo>
                  <a:lnTo>
                    <a:pt x="423" y="317"/>
                  </a:lnTo>
                  <a:lnTo>
                    <a:pt x="427" y="320"/>
                  </a:lnTo>
                  <a:lnTo>
                    <a:pt x="431" y="319"/>
                  </a:lnTo>
                  <a:lnTo>
                    <a:pt x="433" y="315"/>
                  </a:lnTo>
                  <a:lnTo>
                    <a:pt x="433" y="311"/>
                  </a:lnTo>
                  <a:lnTo>
                    <a:pt x="434" y="311"/>
                  </a:lnTo>
                  <a:lnTo>
                    <a:pt x="437" y="312"/>
                  </a:lnTo>
                  <a:lnTo>
                    <a:pt x="438" y="312"/>
                  </a:lnTo>
                  <a:lnTo>
                    <a:pt x="438" y="309"/>
                  </a:lnTo>
                  <a:lnTo>
                    <a:pt x="440" y="307"/>
                  </a:lnTo>
                  <a:lnTo>
                    <a:pt x="443" y="305"/>
                  </a:lnTo>
                  <a:lnTo>
                    <a:pt x="444" y="302"/>
                  </a:lnTo>
                  <a:lnTo>
                    <a:pt x="445" y="300"/>
                  </a:lnTo>
                  <a:lnTo>
                    <a:pt x="450" y="300"/>
                  </a:lnTo>
                  <a:lnTo>
                    <a:pt x="451" y="298"/>
                  </a:lnTo>
                  <a:lnTo>
                    <a:pt x="450" y="296"/>
                  </a:lnTo>
                  <a:lnTo>
                    <a:pt x="443" y="290"/>
                  </a:lnTo>
                  <a:lnTo>
                    <a:pt x="441" y="287"/>
                  </a:lnTo>
                  <a:lnTo>
                    <a:pt x="441" y="284"/>
                  </a:lnTo>
                  <a:lnTo>
                    <a:pt x="442" y="282"/>
                  </a:lnTo>
                  <a:lnTo>
                    <a:pt x="445" y="279"/>
                  </a:lnTo>
                  <a:lnTo>
                    <a:pt x="442" y="272"/>
                  </a:lnTo>
                  <a:lnTo>
                    <a:pt x="441" y="270"/>
                  </a:lnTo>
                  <a:lnTo>
                    <a:pt x="435" y="268"/>
                  </a:lnTo>
                  <a:lnTo>
                    <a:pt x="434" y="267"/>
                  </a:lnTo>
                  <a:lnTo>
                    <a:pt x="433" y="266"/>
                  </a:lnTo>
                  <a:lnTo>
                    <a:pt x="431" y="266"/>
                  </a:lnTo>
                  <a:lnTo>
                    <a:pt x="428" y="265"/>
                  </a:lnTo>
                  <a:lnTo>
                    <a:pt x="427" y="265"/>
                  </a:lnTo>
                  <a:lnTo>
                    <a:pt x="426" y="264"/>
                  </a:lnTo>
                  <a:lnTo>
                    <a:pt x="422" y="265"/>
                  </a:lnTo>
                  <a:lnTo>
                    <a:pt x="420" y="263"/>
                  </a:lnTo>
                  <a:lnTo>
                    <a:pt x="418" y="261"/>
                  </a:lnTo>
                  <a:lnTo>
                    <a:pt x="417" y="260"/>
                  </a:lnTo>
                  <a:lnTo>
                    <a:pt x="415" y="259"/>
                  </a:lnTo>
                  <a:lnTo>
                    <a:pt x="413" y="257"/>
                  </a:lnTo>
                  <a:lnTo>
                    <a:pt x="411" y="255"/>
                  </a:lnTo>
                  <a:lnTo>
                    <a:pt x="409" y="254"/>
                  </a:lnTo>
                  <a:lnTo>
                    <a:pt x="403" y="252"/>
                  </a:lnTo>
                  <a:lnTo>
                    <a:pt x="400" y="251"/>
                  </a:lnTo>
                  <a:lnTo>
                    <a:pt x="394" y="251"/>
                  </a:lnTo>
                  <a:lnTo>
                    <a:pt x="388" y="249"/>
                  </a:lnTo>
                  <a:lnTo>
                    <a:pt x="385" y="249"/>
                  </a:lnTo>
                  <a:lnTo>
                    <a:pt x="388" y="246"/>
                  </a:lnTo>
                  <a:lnTo>
                    <a:pt x="388" y="244"/>
                  </a:lnTo>
                  <a:lnTo>
                    <a:pt x="385" y="243"/>
                  </a:lnTo>
                  <a:lnTo>
                    <a:pt x="381" y="243"/>
                  </a:lnTo>
                  <a:lnTo>
                    <a:pt x="379" y="243"/>
                  </a:lnTo>
                  <a:lnTo>
                    <a:pt x="373" y="245"/>
                  </a:lnTo>
                  <a:lnTo>
                    <a:pt x="372" y="245"/>
                  </a:lnTo>
                  <a:lnTo>
                    <a:pt x="370" y="247"/>
                  </a:lnTo>
                  <a:lnTo>
                    <a:pt x="369" y="247"/>
                  </a:lnTo>
                  <a:lnTo>
                    <a:pt x="368" y="247"/>
                  </a:lnTo>
                  <a:lnTo>
                    <a:pt x="368" y="245"/>
                  </a:lnTo>
                  <a:lnTo>
                    <a:pt x="367" y="245"/>
                  </a:lnTo>
                  <a:lnTo>
                    <a:pt x="336" y="236"/>
                  </a:lnTo>
                  <a:lnTo>
                    <a:pt x="331" y="236"/>
                  </a:lnTo>
                  <a:lnTo>
                    <a:pt x="326" y="237"/>
                  </a:lnTo>
                  <a:lnTo>
                    <a:pt x="323" y="239"/>
                  </a:lnTo>
                  <a:lnTo>
                    <a:pt x="320" y="242"/>
                  </a:lnTo>
                  <a:lnTo>
                    <a:pt x="322" y="242"/>
                  </a:lnTo>
                  <a:lnTo>
                    <a:pt x="324" y="242"/>
                  </a:lnTo>
                  <a:lnTo>
                    <a:pt x="326" y="243"/>
                  </a:lnTo>
                  <a:lnTo>
                    <a:pt x="328" y="245"/>
                  </a:lnTo>
                  <a:lnTo>
                    <a:pt x="323" y="246"/>
                  </a:lnTo>
                  <a:lnTo>
                    <a:pt x="317" y="245"/>
                  </a:lnTo>
                  <a:lnTo>
                    <a:pt x="314" y="246"/>
                  </a:lnTo>
                  <a:lnTo>
                    <a:pt x="313" y="242"/>
                  </a:lnTo>
                  <a:lnTo>
                    <a:pt x="307" y="243"/>
                  </a:lnTo>
                  <a:lnTo>
                    <a:pt x="300" y="245"/>
                  </a:lnTo>
                  <a:lnTo>
                    <a:pt x="296" y="245"/>
                  </a:lnTo>
                  <a:lnTo>
                    <a:pt x="292" y="246"/>
                  </a:lnTo>
                  <a:lnTo>
                    <a:pt x="286" y="245"/>
                  </a:lnTo>
                  <a:lnTo>
                    <a:pt x="284" y="248"/>
                  </a:lnTo>
                  <a:lnTo>
                    <a:pt x="281" y="245"/>
                  </a:lnTo>
                  <a:lnTo>
                    <a:pt x="281" y="245"/>
                  </a:lnTo>
                  <a:lnTo>
                    <a:pt x="278" y="249"/>
                  </a:lnTo>
                  <a:lnTo>
                    <a:pt x="278" y="251"/>
                  </a:lnTo>
                  <a:lnTo>
                    <a:pt x="277" y="250"/>
                  </a:lnTo>
                  <a:lnTo>
                    <a:pt x="277" y="249"/>
                  </a:lnTo>
                  <a:lnTo>
                    <a:pt x="276" y="248"/>
                  </a:lnTo>
                  <a:lnTo>
                    <a:pt x="275" y="250"/>
                  </a:lnTo>
                  <a:lnTo>
                    <a:pt x="275" y="251"/>
                  </a:lnTo>
                  <a:lnTo>
                    <a:pt x="271" y="247"/>
                  </a:lnTo>
                  <a:lnTo>
                    <a:pt x="269" y="246"/>
                  </a:lnTo>
                  <a:lnTo>
                    <a:pt x="267" y="245"/>
                  </a:lnTo>
                  <a:lnTo>
                    <a:pt x="265" y="249"/>
                  </a:lnTo>
                  <a:lnTo>
                    <a:pt x="260" y="251"/>
                  </a:lnTo>
                  <a:lnTo>
                    <a:pt x="251" y="255"/>
                  </a:lnTo>
                  <a:lnTo>
                    <a:pt x="250" y="254"/>
                  </a:lnTo>
                  <a:lnTo>
                    <a:pt x="249" y="252"/>
                  </a:lnTo>
                  <a:lnTo>
                    <a:pt x="248" y="252"/>
                  </a:lnTo>
                  <a:lnTo>
                    <a:pt x="248" y="254"/>
                  </a:lnTo>
                  <a:lnTo>
                    <a:pt x="249" y="258"/>
                  </a:lnTo>
                  <a:lnTo>
                    <a:pt x="244" y="256"/>
                  </a:lnTo>
                  <a:lnTo>
                    <a:pt x="242" y="253"/>
                  </a:lnTo>
                  <a:lnTo>
                    <a:pt x="239" y="251"/>
                  </a:lnTo>
                  <a:lnTo>
                    <a:pt x="234" y="252"/>
                  </a:lnTo>
                  <a:lnTo>
                    <a:pt x="235" y="255"/>
                  </a:lnTo>
                  <a:lnTo>
                    <a:pt x="236" y="259"/>
                  </a:lnTo>
                  <a:lnTo>
                    <a:pt x="236" y="262"/>
                  </a:lnTo>
                  <a:lnTo>
                    <a:pt x="234" y="263"/>
                  </a:lnTo>
                  <a:lnTo>
                    <a:pt x="232" y="262"/>
                  </a:lnTo>
                  <a:lnTo>
                    <a:pt x="231" y="259"/>
                  </a:lnTo>
                  <a:lnTo>
                    <a:pt x="230" y="255"/>
                  </a:lnTo>
                  <a:lnTo>
                    <a:pt x="229" y="252"/>
                  </a:lnTo>
                  <a:lnTo>
                    <a:pt x="228" y="254"/>
                  </a:lnTo>
                  <a:lnTo>
                    <a:pt x="227" y="256"/>
                  </a:lnTo>
                  <a:lnTo>
                    <a:pt x="226" y="257"/>
                  </a:lnTo>
                  <a:lnTo>
                    <a:pt x="225" y="258"/>
                  </a:lnTo>
                  <a:lnTo>
                    <a:pt x="222" y="257"/>
                  </a:lnTo>
                  <a:lnTo>
                    <a:pt x="219" y="257"/>
                  </a:lnTo>
                  <a:lnTo>
                    <a:pt x="217" y="258"/>
                  </a:lnTo>
                  <a:lnTo>
                    <a:pt x="216" y="260"/>
                  </a:lnTo>
                  <a:lnTo>
                    <a:pt x="217" y="264"/>
                  </a:lnTo>
                  <a:lnTo>
                    <a:pt x="220" y="268"/>
                  </a:lnTo>
                  <a:lnTo>
                    <a:pt x="220" y="271"/>
                  </a:lnTo>
                  <a:lnTo>
                    <a:pt x="222" y="273"/>
                  </a:lnTo>
                  <a:lnTo>
                    <a:pt x="225" y="275"/>
                  </a:lnTo>
                  <a:lnTo>
                    <a:pt x="228" y="276"/>
                  </a:lnTo>
                  <a:lnTo>
                    <a:pt x="231" y="276"/>
                  </a:lnTo>
                  <a:lnTo>
                    <a:pt x="232" y="274"/>
                  </a:lnTo>
                  <a:lnTo>
                    <a:pt x="231" y="272"/>
                  </a:lnTo>
                  <a:lnTo>
                    <a:pt x="230" y="269"/>
                  </a:lnTo>
                  <a:lnTo>
                    <a:pt x="229" y="266"/>
                  </a:lnTo>
                  <a:lnTo>
                    <a:pt x="231" y="267"/>
                  </a:lnTo>
                  <a:lnTo>
                    <a:pt x="233" y="267"/>
                  </a:lnTo>
                  <a:lnTo>
                    <a:pt x="234" y="266"/>
                  </a:lnTo>
                  <a:lnTo>
                    <a:pt x="235" y="264"/>
                  </a:lnTo>
                  <a:lnTo>
                    <a:pt x="237" y="264"/>
                  </a:lnTo>
                  <a:lnTo>
                    <a:pt x="237" y="269"/>
                  </a:lnTo>
                  <a:lnTo>
                    <a:pt x="240" y="269"/>
                  </a:lnTo>
                  <a:lnTo>
                    <a:pt x="242" y="267"/>
                  </a:lnTo>
                  <a:lnTo>
                    <a:pt x="244" y="263"/>
                  </a:lnTo>
                  <a:lnTo>
                    <a:pt x="246" y="266"/>
                  </a:lnTo>
                  <a:lnTo>
                    <a:pt x="246" y="269"/>
                  </a:lnTo>
                  <a:lnTo>
                    <a:pt x="244" y="272"/>
                  </a:lnTo>
                  <a:lnTo>
                    <a:pt x="240" y="273"/>
                  </a:lnTo>
                  <a:lnTo>
                    <a:pt x="242" y="275"/>
                  </a:lnTo>
                  <a:lnTo>
                    <a:pt x="247" y="275"/>
                  </a:lnTo>
                  <a:lnTo>
                    <a:pt x="250" y="276"/>
                  </a:lnTo>
                  <a:lnTo>
                    <a:pt x="248" y="278"/>
                  </a:lnTo>
                  <a:lnTo>
                    <a:pt x="246" y="280"/>
                  </a:lnTo>
                  <a:lnTo>
                    <a:pt x="243" y="282"/>
                  </a:lnTo>
                  <a:lnTo>
                    <a:pt x="239" y="282"/>
                  </a:lnTo>
                  <a:lnTo>
                    <a:pt x="236" y="280"/>
                  </a:lnTo>
                  <a:lnTo>
                    <a:pt x="233" y="279"/>
                  </a:lnTo>
                  <a:lnTo>
                    <a:pt x="229" y="279"/>
                  </a:lnTo>
                  <a:lnTo>
                    <a:pt x="222" y="281"/>
                  </a:lnTo>
                  <a:lnTo>
                    <a:pt x="222" y="281"/>
                  </a:lnTo>
                  <a:lnTo>
                    <a:pt x="217" y="281"/>
                  </a:lnTo>
                  <a:lnTo>
                    <a:pt x="216" y="281"/>
                  </a:lnTo>
                  <a:lnTo>
                    <a:pt x="214" y="280"/>
                  </a:lnTo>
                  <a:lnTo>
                    <a:pt x="210" y="278"/>
                  </a:lnTo>
                  <a:lnTo>
                    <a:pt x="208" y="278"/>
                  </a:lnTo>
                  <a:lnTo>
                    <a:pt x="203" y="279"/>
                  </a:lnTo>
                  <a:lnTo>
                    <a:pt x="206" y="281"/>
                  </a:lnTo>
                  <a:lnTo>
                    <a:pt x="213" y="284"/>
                  </a:lnTo>
                  <a:lnTo>
                    <a:pt x="213" y="284"/>
                  </a:lnTo>
                  <a:close/>
                  <a:moveTo>
                    <a:pt x="281" y="351"/>
                  </a:moveTo>
                  <a:lnTo>
                    <a:pt x="281" y="351"/>
                  </a:lnTo>
                  <a:lnTo>
                    <a:pt x="283" y="353"/>
                  </a:lnTo>
                  <a:lnTo>
                    <a:pt x="286" y="353"/>
                  </a:lnTo>
                  <a:lnTo>
                    <a:pt x="296" y="350"/>
                  </a:lnTo>
                  <a:lnTo>
                    <a:pt x="299" y="348"/>
                  </a:lnTo>
                  <a:lnTo>
                    <a:pt x="305" y="339"/>
                  </a:lnTo>
                  <a:lnTo>
                    <a:pt x="306" y="336"/>
                  </a:lnTo>
                  <a:lnTo>
                    <a:pt x="306" y="333"/>
                  </a:lnTo>
                  <a:lnTo>
                    <a:pt x="304" y="330"/>
                  </a:lnTo>
                  <a:lnTo>
                    <a:pt x="302" y="329"/>
                  </a:lnTo>
                  <a:lnTo>
                    <a:pt x="297" y="327"/>
                  </a:lnTo>
                  <a:lnTo>
                    <a:pt x="294" y="325"/>
                  </a:lnTo>
                  <a:lnTo>
                    <a:pt x="293" y="324"/>
                  </a:lnTo>
                  <a:lnTo>
                    <a:pt x="291" y="325"/>
                  </a:lnTo>
                  <a:lnTo>
                    <a:pt x="290" y="326"/>
                  </a:lnTo>
                  <a:lnTo>
                    <a:pt x="289" y="327"/>
                  </a:lnTo>
                  <a:lnTo>
                    <a:pt x="288" y="328"/>
                  </a:lnTo>
                  <a:lnTo>
                    <a:pt x="283" y="330"/>
                  </a:lnTo>
                  <a:lnTo>
                    <a:pt x="280" y="332"/>
                  </a:lnTo>
                  <a:lnTo>
                    <a:pt x="278" y="335"/>
                  </a:lnTo>
                  <a:lnTo>
                    <a:pt x="276" y="336"/>
                  </a:lnTo>
                  <a:lnTo>
                    <a:pt x="273" y="337"/>
                  </a:lnTo>
                  <a:lnTo>
                    <a:pt x="270" y="337"/>
                  </a:lnTo>
                  <a:lnTo>
                    <a:pt x="268" y="336"/>
                  </a:lnTo>
                  <a:lnTo>
                    <a:pt x="267" y="332"/>
                  </a:lnTo>
                  <a:lnTo>
                    <a:pt x="266" y="331"/>
                  </a:lnTo>
                  <a:lnTo>
                    <a:pt x="264" y="333"/>
                  </a:lnTo>
                  <a:lnTo>
                    <a:pt x="261" y="336"/>
                  </a:lnTo>
                  <a:lnTo>
                    <a:pt x="260" y="339"/>
                  </a:lnTo>
                  <a:lnTo>
                    <a:pt x="259" y="338"/>
                  </a:lnTo>
                  <a:lnTo>
                    <a:pt x="258" y="337"/>
                  </a:lnTo>
                  <a:lnTo>
                    <a:pt x="257" y="337"/>
                  </a:lnTo>
                  <a:lnTo>
                    <a:pt x="255" y="336"/>
                  </a:lnTo>
                  <a:lnTo>
                    <a:pt x="256" y="339"/>
                  </a:lnTo>
                  <a:lnTo>
                    <a:pt x="258" y="342"/>
                  </a:lnTo>
                  <a:lnTo>
                    <a:pt x="261" y="343"/>
                  </a:lnTo>
                  <a:lnTo>
                    <a:pt x="264" y="342"/>
                  </a:lnTo>
                  <a:lnTo>
                    <a:pt x="263" y="345"/>
                  </a:lnTo>
                  <a:lnTo>
                    <a:pt x="261" y="346"/>
                  </a:lnTo>
                  <a:lnTo>
                    <a:pt x="258" y="347"/>
                  </a:lnTo>
                  <a:lnTo>
                    <a:pt x="257" y="350"/>
                  </a:lnTo>
                  <a:lnTo>
                    <a:pt x="269" y="348"/>
                  </a:lnTo>
                  <a:lnTo>
                    <a:pt x="271" y="347"/>
                  </a:lnTo>
                  <a:lnTo>
                    <a:pt x="272" y="346"/>
                  </a:lnTo>
                  <a:lnTo>
                    <a:pt x="275" y="345"/>
                  </a:lnTo>
                  <a:lnTo>
                    <a:pt x="277" y="344"/>
                  </a:lnTo>
                  <a:lnTo>
                    <a:pt x="278" y="343"/>
                  </a:lnTo>
                  <a:lnTo>
                    <a:pt x="279" y="340"/>
                  </a:lnTo>
                  <a:lnTo>
                    <a:pt x="279" y="339"/>
                  </a:lnTo>
                  <a:lnTo>
                    <a:pt x="286" y="336"/>
                  </a:lnTo>
                  <a:lnTo>
                    <a:pt x="287" y="342"/>
                  </a:lnTo>
                  <a:lnTo>
                    <a:pt x="283" y="349"/>
                  </a:lnTo>
                  <a:lnTo>
                    <a:pt x="281" y="351"/>
                  </a:lnTo>
                  <a:lnTo>
                    <a:pt x="281" y="351"/>
                  </a:lnTo>
                  <a:close/>
                  <a:moveTo>
                    <a:pt x="1153" y="768"/>
                  </a:moveTo>
                  <a:lnTo>
                    <a:pt x="1153" y="768"/>
                  </a:lnTo>
                  <a:lnTo>
                    <a:pt x="1154" y="770"/>
                  </a:lnTo>
                  <a:lnTo>
                    <a:pt x="1157" y="771"/>
                  </a:lnTo>
                  <a:lnTo>
                    <a:pt x="1161" y="771"/>
                  </a:lnTo>
                  <a:lnTo>
                    <a:pt x="1164" y="770"/>
                  </a:lnTo>
                  <a:lnTo>
                    <a:pt x="1164" y="768"/>
                  </a:lnTo>
                  <a:lnTo>
                    <a:pt x="1164" y="764"/>
                  </a:lnTo>
                  <a:lnTo>
                    <a:pt x="1164" y="745"/>
                  </a:lnTo>
                  <a:lnTo>
                    <a:pt x="1164" y="742"/>
                  </a:lnTo>
                  <a:lnTo>
                    <a:pt x="1164" y="740"/>
                  </a:lnTo>
                  <a:lnTo>
                    <a:pt x="1163" y="738"/>
                  </a:lnTo>
                  <a:lnTo>
                    <a:pt x="1161" y="737"/>
                  </a:lnTo>
                  <a:lnTo>
                    <a:pt x="1160" y="745"/>
                  </a:lnTo>
                  <a:lnTo>
                    <a:pt x="1159" y="749"/>
                  </a:lnTo>
                  <a:lnTo>
                    <a:pt x="1158" y="753"/>
                  </a:lnTo>
                  <a:lnTo>
                    <a:pt x="1151" y="758"/>
                  </a:lnTo>
                  <a:lnTo>
                    <a:pt x="1151" y="761"/>
                  </a:lnTo>
                  <a:lnTo>
                    <a:pt x="1156" y="765"/>
                  </a:lnTo>
                  <a:lnTo>
                    <a:pt x="1153" y="768"/>
                  </a:lnTo>
                  <a:lnTo>
                    <a:pt x="1153" y="768"/>
                  </a:lnTo>
                  <a:close/>
                  <a:moveTo>
                    <a:pt x="205" y="561"/>
                  </a:moveTo>
                  <a:lnTo>
                    <a:pt x="205" y="561"/>
                  </a:lnTo>
                  <a:lnTo>
                    <a:pt x="206" y="560"/>
                  </a:lnTo>
                  <a:lnTo>
                    <a:pt x="208" y="558"/>
                  </a:lnTo>
                  <a:lnTo>
                    <a:pt x="210" y="558"/>
                  </a:lnTo>
                  <a:lnTo>
                    <a:pt x="213" y="556"/>
                  </a:lnTo>
                  <a:lnTo>
                    <a:pt x="212" y="555"/>
                  </a:lnTo>
                  <a:lnTo>
                    <a:pt x="209" y="555"/>
                  </a:lnTo>
                  <a:lnTo>
                    <a:pt x="207" y="556"/>
                  </a:lnTo>
                  <a:lnTo>
                    <a:pt x="204" y="557"/>
                  </a:lnTo>
                  <a:lnTo>
                    <a:pt x="201" y="559"/>
                  </a:lnTo>
                  <a:lnTo>
                    <a:pt x="200" y="561"/>
                  </a:lnTo>
                  <a:lnTo>
                    <a:pt x="203" y="562"/>
                  </a:lnTo>
                  <a:lnTo>
                    <a:pt x="205" y="561"/>
                  </a:lnTo>
                  <a:lnTo>
                    <a:pt x="205" y="561"/>
                  </a:lnTo>
                  <a:close/>
                  <a:moveTo>
                    <a:pt x="434" y="5"/>
                  </a:moveTo>
                  <a:lnTo>
                    <a:pt x="434" y="5"/>
                  </a:lnTo>
                  <a:lnTo>
                    <a:pt x="435" y="3"/>
                  </a:lnTo>
                  <a:lnTo>
                    <a:pt x="435" y="0"/>
                  </a:lnTo>
                  <a:lnTo>
                    <a:pt x="433" y="0"/>
                  </a:lnTo>
                  <a:lnTo>
                    <a:pt x="431" y="1"/>
                  </a:lnTo>
                  <a:lnTo>
                    <a:pt x="431" y="5"/>
                  </a:lnTo>
                  <a:lnTo>
                    <a:pt x="431" y="6"/>
                  </a:lnTo>
                  <a:lnTo>
                    <a:pt x="434" y="5"/>
                  </a:lnTo>
                  <a:lnTo>
                    <a:pt x="434" y="5"/>
                  </a:lnTo>
                  <a:close/>
                  <a:moveTo>
                    <a:pt x="1109" y="691"/>
                  </a:moveTo>
                  <a:lnTo>
                    <a:pt x="1109" y="691"/>
                  </a:lnTo>
                  <a:lnTo>
                    <a:pt x="1109" y="697"/>
                  </a:lnTo>
                  <a:lnTo>
                    <a:pt x="1111" y="702"/>
                  </a:lnTo>
                  <a:lnTo>
                    <a:pt x="1115" y="706"/>
                  </a:lnTo>
                  <a:lnTo>
                    <a:pt x="1119" y="705"/>
                  </a:lnTo>
                  <a:lnTo>
                    <a:pt x="1122" y="701"/>
                  </a:lnTo>
                  <a:lnTo>
                    <a:pt x="1123" y="693"/>
                  </a:lnTo>
                  <a:lnTo>
                    <a:pt x="1129" y="682"/>
                  </a:lnTo>
                  <a:lnTo>
                    <a:pt x="1130" y="681"/>
                  </a:lnTo>
                  <a:lnTo>
                    <a:pt x="1130" y="680"/>
                  </a:lnTo>
                  <a:lnTo>
                    <a:pt x="1129" y="677"/>
                  </a:lnTo>
                  <a:lnTo>
                    <a:pt x="1126" y="675"/>
                  </a:lnTo>
                  <a:lnTo>
                    <a:pt x="1123" y="674"/>
                  </a:lnTo>
                  <a:lnTo>
                    <a:pt x="1120" y="673"/>
                  </a:lnTo>
                  <a:lnTo>
                    <a:pt x="1118" y="674"/>
                  </a:lnTo>
                  <a:lnTo>
                    <a:pt x="1116" y="675"/>
                  </a:lnTo>
                  <a:lnTo>
                    <a:pt x="1114" y="677"/>
                  </a:lnTo>
                  <a:lnTo>
                    <a:pt x="1113" y="680"/>
                  </a:lnTo>
                  <a:lnTo>
                    <a:pt x="1111" y="685"/>
                  </a:lnTo>
                  <a:lnTo>
                    <a:pt x="1109" y="691"/>
                  </a:lnTo>
                  <a:lnTo>
                    <a:pt x="1109" y="691"/>
                  </a:lnTo>
                  <a:close/>
                  <a:moveTo>
                    <a:pt x="1107" y="75"/>
                  </a:moveTo>
                  <a:lnTo>
                    <a:pt x="1107" y="75"/>
                  </a:lnTo>
                  <a:lnTo>
                    <a:pt x="1110" y="74"/>
                  </a:lnTo>
                  <a:lnTo>
                    <a:pt x="1112" y="70"/>
                  </a:lnTo>
                  <a:lnTo>
                    <a:pt x="1111" y="67"/>
                  </a:lnTo>
                  <a:lnTo>
                    <a:pt x="1108" y="67"/>
                  </a:lnTo>
                  <a:lnTo>
                    <a:pt x="1104" y="69"/>
                  </a:lnTo>
                  <a:lnTo>
                    <a:pt x="1102" y="72"/>
                  </a:lnTo>
                  <a:lnTo>
                    <a:pt x="1103" y="75"/>
                  </a:lnTo>
                  <a:lnTo>
                    <a:pt x="1107" y="75"/>
                  </a:lnTo>
                  <a:lnTo>
                    <a:pt x="1107" y="75"/>
                  </a:lnTo>
                  <a:close/>
                  <a:moveTo>
                    <a:pt x="429" y="8"/>
                  </a:moveTo>
                  <a:lnTo>
                    <a:pt x="429" y="8"/>
                  </a:lnTo>
                  <a:lnTo>
                    <a:pt x="427" y="11"/>
                  </a:lnTo>
                  <a:lnTo>
                    <a:pt x="427" y="12"/>
                  </a:lnTo>
                  <a:lnTo>
                    <a:pt x="429" y="10"/>
                  </a:lnTo>
                  <a:lnTo>
                    <a:pt x="429" y="8"/>
                  </a:lnTo>
                  <a:lnTo>
                    <a:pt x="429" y="8"/>
                  </a:lnTo>
                  <a:close/>
                  <a:moveTo>
                    <a:pt x="245" y="693"/>
                  </a:moveTo>
                  <a:lnTo>
                    <a:pt x="245" y="693"/>
                  </a:lnTo>
                  <a:lnTo>
                    <a:pt x="245" y="692"/>
                  </a:lnTo>
                  <a:lnTo>
                    <a:pt x="244" y="692"/>
                  </a:lnTo>
                  <a:lnTo>
                    <a:pt x="242" y="693"/>
                  </a:lnTo>
                  <a:lnTo>
                    <a:pt x="243" y="695"/>
                  </a:lnTo>
                  <a:lnTo>
                    <a:pt x="245" y="693"/>
                  </a:lnTo>
                  <a:lnTo>
                    <a:pt x="245" y="693"/>
                  </a:lnTo>
                  <a:close/>
                  <a:moveTo>
                    <a:pt x="252" y="719"/>
                  </a:moveTo>
                  <a:lnTo>
                    <a:pt x="252" y="719"/>
                  </a:lnTo>
                  <a:lnTo>
                    <a:pt x="247" y="718"/>
                  </a:lnTo>
                  <a:lnTo>
                    <a:pt x="246" y="718"/>
                  </a:lnTo>
                  <a:lnTo>
                    <a:pt x="244" y="718"/>
                  </a:lnTo>
                  <a:lnTo>
                    <a:pt x="243" y="719"/>
                  </a:lnTo>
                  <a:lnTo>
                    <a:pt x="243" y="719"/>
                  </a:lnTo>
                  <a:lnTo>
                    <a:pt x="243" y="720"/>
                  </a:lnTo>
                  <a:lnTo>
                    <a:pt x="244" y="720"/>
                  </a:lnTo>
                  <a:lnTo>
                    <a:pt x="246" y="720"/>
                  </a:lnTo>
                  <a:lnTo>
                    <a:pt x="249" y="721"/>
                  </a:lnTo>
                  <a:lnTo>
                    <a:pt x="252" y="721"/>
                  </a:lnTo>
                  <a:lnTo>
                    <a:pt x="251" y="721"/>
                  </a:lnTo>
                  <a:lnTo>
                    <a:pt x="252" y="720"/>
                  </a:lnTo>
                  <a:lnTo>
                    <a:pt x="252" y="719"/>
                  </a:lnTo>
                  <a:lnTo>
                    <a:pt x="252" y="719"/>
                  </a:lnTo>
                  <a:close/>
                  <a:moveTo>
                    <a:pt x="125" y="344"/>
                  </a:moveTo>
                  <a:lnTo>
                    <a:pt x="125" y="344"/>
                  </a:lnTo>
                  <a:lnTo>
                    <a:pt x="128" y="345"/>
                  </a:lnTo>
                  <a:lnTo>
                    <a:pt x="130" y="343"/>
                  </a:lnTo>
                  <a:lnTo>
                    <a:pt x="132" y="340"/>
                  </a:lnTo>
                  <a:lnTo>
                    <a:pt x="133" y="335"/>
                  </a:lnTo>
                  <a:lnTo>
                    <a:pt x="135" y="333"/>
                  </a:lnTo>
                  <a:lnTo>
                    <a:pt x="136" y="332"/>
                  </a:lnTo>
                  <a:lnTo>
                    <a:pt x="136" y="328"/>
                  </a:lnTo>
                  <a:lnTo>
                    <a:pt x="135" y="325"/>
                  </a:lnTo>
                  <a:lnTo>
                    <a:pt x="133" y="324"/>
                  </a:lnTo>
                  <a:lnTo>
                    <a:pt x="131" y="324"/>
                  </a:lnTo>
                  <a:lnTo>
                    <a:pt x="127" y="326"/>
                  </a:lnTo>
                  <a:lnTo>
                    <a:pt x="124" y="327"/>
                  </a:lnTo>
                  <a:lnTo>
                    <a:pt x="123" y="328"/>
                  </a:lnTo>
                  <a:lnTo>
                    <a:pt x="122" y="329"/>
                  </a:lnTo>
                  <a:lnTo>
                    <a:pt x="121" y="332"/>
                  </a:lnTo>
                  <a:lnTo>
                    <a:pt x="121" y="336"/>
                  </a:lnTo>
                  <a:lnTo>
                    <a:pt x="122" y="340"/>
                  </a:lnTo>
                  <a:lnTo>
                    <a:pt x="125" y="344"/>
                  </a:lnTo>
                  <a:lnTo>
                    <a:pt x="125" y="344"/>
                  </a:lnTo>
                  <a:close/>
                  <a:moveTo>
                    <a:pt x="244" y="669"/>
                  </a:moveTo>
                  <a:lnTo>
                    <a:pt x="244" y="669"/>
                  </a:lnTo>
                  <a:lnTo>
                    <a:pt x="247" y="668"/>
                  </a:lnTo>
                  <a:lnTo>
                    <a:pt x="250" y="668"/>
                  </a:lnTo>
                  <a:lnTo>
                    <a:pt x="251" y="667"/>
                  </a:lnTo>
                  <a:lnTo>
                    <a:pt x="251" y="664"/>
                  </a:lnTo>
                  <a:lnTo>
                    <a:pt x="231" y="657"/>
                  </a:lnTo>
                  <a:lnTo>
                    <a:pt x="233" y="653"/>
                  </a:lnTo>
                  <a:lnTo>
                    <a:pt x="240" y="648"/>
                  </a:lnTo>
                  <a:lnTo>
                    <a:pt x="242" y="647"/>
                  </a:lnTo>
                  <a:lnTo>
                    <a:pt x="244" y="647"/>
                  </a:lnTo>
                  <a:lnTo>
                    <a:pt x="246" y="647"/>
                  </a:lnTo>
                  <a:lnTo>
                    <a:pt x="246" y="641"/>
                  </a:lnTo>
                  <a:lnTo>
                    <a:pt x="247" y="641"/>
                  </a:lnTo>
                  <a:lnTo>
                    <a:pt x="249" y="641"/>
                  </a:lnTo>
                  <a:lnTo>
                    <a:pt x="251" y="640"/>
                  </a:lnTo>
                  <a:lnTo>
                    <a:pt x="252" y="636"/>
                  </a:lnTo>
                  <a:lnTo>
                    <a:pt x="250" y="632"/>
                  </a:lnTo>
                  <a:lnTo>
                    <a:pt x="247" y="627"/>
                  </a:lnTo>
                  <a:lnTo>
                    <a:pt x="244" y="624"/>
                  </a:lnTo>
                  <a:lnTo>
                    <a:pt x="232" y="616"/>
                  </a:lnTo>
                  <a:lnTo>
                    <a:pt x="234" y="606"/>
                  </a:lnTo>
                  <a:lnTo>
                    <a:pt x="233" y="602"/>
                  </a:lnTo>
                  <a:lnTo>
                    <a:pt x="230" y="602"/>
                  </a:lnTo>
                  <a:lnTo>
                    <a:pt x="228" y="602"/>
                  </a:lnTo>
                  <a:lnTo>
                    <a:pt x="226" y="602"/>
                  </a:lnTo>
                  <a:lnTo>
                    <a:pt x="219" y="605"/>
                  </a:lnTo>
                  <a:lnTo>
                    <a:pt x="214" y="608"/>
                  </a:lnTo>
                  <a:lnTo>
                    <a:pt x="210" y="611"/>
                  </a:lnTo>
                  <a:lnTo>
                    <a:pt x="206" y="614"/>
                  </a:lnTo>
                  <a:lnTo>
                    <a:pt x="203" y="615"/>
                  </a:lnTo>
                  <a:lnTo>
                    <a:pt x="190" y="612"/>
                  </a:lnTo>
                  <a:lnTo>
                    <a:pt x="185" y="612"/>
                  </a:lnTo>
                  <a:lnTo>
                    <a:pt x="176" y="615"/>
                  </a:lnTo>
                  <a:lnTo>
                    <a:pt x="166" y="615"/>
                  </a:lnTo>
                  <a:lnTo>
                    <a:pt x="162" y="616"/>
                  </a:lnTo>
                  <a:lnTo>
                    <a:pt x="158" y="618"/>
                  </a:lnTo>
                  <a:lnTo>
                    <a:pt x="146" y="624"/>
                  </a:lnTo>
                  <a:lnTo>
                    <a:pt x="141" y="626"/>
                  </a:lnTo>
                  <a:lnTo>
                    <a:pt x="134" y="627"/>
                  </a:lnTo>
                  <a:lnTo>
                    <a:pt x="132" y="628"/>
                  </a:lnTo>
                  <a:lnTo>
                    <a:pt x="128" y="630"/>
                  </a:lnTo>
                  <a:lnTo>
                    <a:pt x="128" y="630"/>
                  </a:lnTo>
                  <a:lnTo>
                    <a:pt x="128" y="631"/>
                  </a:lnTo>
                  <a:lnTo>
                    <a:pt x="128" y="632"/>
                  </a:lnTo>
                  <a:lnTo>
                    <a:pt x="127" y="633"/>
                  </a:lnTo>
                  <a:lnTo>
                    <a:pt x="99" y="643"/>
                  </a:lnTo>
                  <a:lnTo>
                    <a:pt x="92" y="646"/>
                  </a:lnTo>
                  <a:lnTo>
                    <a:pt x="96" y="651"/>
                  </a:lnTo>
                  <a:lnTo>
                    <a:pt x="98" y="653"/>
                  </a:lnTo>
                  <a:lnTo>
                    <a:pt x="104" y="655"/>
                  </a:lnTo>
                  <a:lnTo>
                    <a:pt x="113" y="658"/>
                  </a:lnTo>
                  <a:lnTo>
                    <a:pt x="114" y="659"/>
                  </a:lnTo>
                  <a:lnTo>
                    <a:pt x="118" y="664"/>
                  </a:lnTo>
                  <a:lnTo>
                    <a:pt x="120" y="665"/>
                  </a:lnTo>
                  <a:lnTo>
                    <a:pt x="123" y="666"/>
                  </a:lnTo>
                  <a:lnTo>
                    <a:pt x="127" y="668"/>
                  </a:lnTo>
                  <a:lnTo>
                    <a:pt x="134" y="671"/>
                  </a:lnTo>
                  <a:lnTo>
                    <a:pt x="137" y="673"/>
                  </a:lnTo>
                  <a:lnTo>
                    <a:pt x="138" y="673"/>
                  </a:lnTo>
                  <a:lnTo>
                    <a:pt x="148" y="674"/>
                  </a:lnTo>
                  <a:lnTo>
                    <a:pt x="158" y="678"/>
                  </a:lnTo>
                  <a:lnTo>
                    <a:pt x="169" y="677"/>
                  </a:lnTo>
                  <a:lnTo>
                    <a:pt x="174" y="678"/>
                  </a:lnTo>
                  <a:lnTo>
                    <a:pt x="180" y="681"/>
                  </a:lnTo>
                  <a:lnTo>
                    <a:pt x="179" y="681"/>
                  </a:lnTo>
                  <a:lnTo>
                    <a:pt x="177" y="682"/>
                  </a:lnTo>
                  <a:lnTo>
                    <a:pt x="178" y="683"/>
                  </a:lnTo>
                  <a:lnTo>
                    <a:pt x="180" y="684"/>
                  </a:lnTo>
                  <a:lnTo>
                    <a:pt x="181" y="685"/>
                  </a:lnTo>
                  <a:lnTo>
                    <a:pt x="183" y="687"/>
                  </a:lnTo>
                  <a:lnTo>
                    <a:pt x="189" y="685"/>
                  </a:lnTo>
                  <a:lnTo>
                    <a:pt x="204" y="685"/>
                  </a:lnTo>
                  <a:lnTo>
                    <a:pt x="211" y="682"/>
                  </a:lnTo>
                  <a:lnTo>
                    <a:pt x="213" y="680"/>
                  </a:lnTo>
                  <a:lnTo>
                    <a:pt x="215" y="677"/>
                  </a:lnTo>
                  <a:lnTo>
                    <a:pt x="218" y="673"/>
                  </a:lnTo>
                  <a:lnTo>
                    <a:pt x="221" y="672"/>
                  </a:lnTo>
                  <a:lnTo>
                    <a:pt x="223" y="671"/>
                  </a:lnTo>
                  <a:lnTo>
                    <a:pt x="227" y="664"/>
                  </a:lnTo>
                  <a:lnTo>
                    <a:pt x="229" y="661"/>
                  </a:lnTo>
                  <a:lnTo>
                    <a:pt x="230" y="663"/>
                  </a:lnTo>
                  <a:lnTo>
                    <a:pt x="230" y="665"/>
                  </a:lnTo>
                  <a:lnTo>
                    <a:pt x="231" y="666"/>
                  </a:lnTo>
                  <a:lnTo>
                    <a:pt x="230" y="667"/>
                  </a:lnTo>
                  <a:lnTo>
                    <a:pt x="230" y="669"/>
                  </a:lnTo>
                  <a:lnTo>
                    <a:pt x="230" y="671"/>
                  </a:lnTo>
                  <a:lnTo>
                    <a:pt x="232" y="672"/>
                  </a:lnTo>
                  <a:lnTo>
                    <a:pt x="234" y="673"/>
                  </a:lnTo>
                  <a:lnTo>
                    <a:pt x="235" y="674"/>
                  </a:lnTo>
                  <a:lnTo>
                    <a:pt x="237" y="675"/>
                  </a:lnTo>
                  <a:lnTo>
                    <a:pt x="239" y="674"/>
                  </a:lnTo>
                  <a:lnTo>
                    <a:pt x="241" y="673"/>
                  </a:lnTo>
                  <a:lnTo>
                    <a:pt x="242" y="671"/>
                  </a:lnTo>
                  <a:lnTo>
                    <a:pt x="243" y="670"/>
                  </a:lnTo>
                  <a:lnTo>
                    <a:pt x="244" y="669"/>
                  </a:lnTo>
                  <a:lnTo>
                    <a:pt x="244" y="669"/>
                  </a:lnTo>
                  <a:close/>
                  <a:moveTo>
                    <a:pt x="262" y="702"/>
                  </a:moveTo>
                  <a:lnTo>
                    <a:pt x="262" y="702"/>
                  </a:lnTo>
                  <a:lnTo>
                    <a:pt x="262" y="702"/>
                  </a:lnTo>
                  <a:lnTo>
                    <a:pt x="261" y="701"/>
                  </a:lnTo>
                  <a:lnTo>
                    <a:pt x="259" y="701"/>
                  </a:lnTo>
                  <a:lnTo>
                    <a:pt x="258" y="701"/>
                  </a:lnTo>
                  <a:lnTo>
                    <a:pt x="257" y="701"/>
                  </a:lnTo>
                  <a:lnTo>
                    <a:pt x="257" y="700"/>
                  </a:lnTo>
                  <a:lnTo>
                    <a:pt x="256" y="701"/>
                  </a:lnTo>
                  <a:lnTo>
                    <a:pt x="254" y="700"/>
                  </a:lnTo>
                  <a:lnTo>
                    <a:pt x="252" y="699"/>
                  </a:lnTo>
                  <a:lnTo>
                    <a:pt x="252" y="700"/>
                  </a:lnTo>
                  <a:lnTo>
                    <a:pt x="252" y="701"/>
                  </a:lnTo>
                  <a:lnTo>
                    <a:pt x="253" y="701"/>
                  </a:lnTo>
                  <a:lnTo>
                    <a:pt x="254" y="701"/>
                  </a:lnTo>
                  <a:lnTo>
                    <a:pt x="255" y="702"/>
                  </a:lnTo>
                  <a:lnTo>
                    <a:pt x="257" y="702"/>
                  </a:lnTo>
                  <a:lnTo>
                    <a:pt x="260" y="703"/>
                  </a:lnTo>
                  <a:lnTo>
                    <a:pt x="261" y="703"/>
                  </a:lnTo>
                  <a:lnTo>
                    <a:pt x="262" y="703"/>
                  </a:lnTo>
                  <a:lnTo>
                    <a:pt x="263" y="703"/>
                  </a:lnTo>
                  <a:lnTo>
                    <a:pt x="262" y="703"/>
                  </a:lnTo>
                  <a:lnTo>
                    <a:pt x="262" y="702"/>
                  </a:lnTo>
                  <a:lnTo>
                    <a:pt x="262" y="702"/>
                  </a:lnTo>
                  <a:close/>
                  <a:moveTo>
                    <a:pt x="118" y="500"/>
                  </a:moveTo>
                  <a:lnTo>
                    <a:pt x="118" y="500"/>
                  </a:lnTo>
                  <a:lnTo>
                    <a:pt x="121" y="500"/>
                  </a:lnTo>
                  <a:lnTo>
                    <a:pt x="122" y="499"/>
                  </a:lnTo>
                  <a:lnTo>
                    <a:pt x="124" y="497"/>
                  </a:lnTo>
                  <a:lnTo>
                    <a:pt x="127" y="497"/>
                  </a:lnTo>
                  <a:lnTo>
                    <a:pt x="128" y="498"/>
                  </a:lnTo>
                  <a:lnTo>
                    <a:pt x="127" y="500"/>
                  </a:lnTo>
                  <a:lnTo>
                    <a:pt x="118" y="505"/>
                  </a:lnTo>
                  <a:lnTo>
                    <a:pt x="124" y="505"/>
                  </a:lnTo>
                  <a:lnTo>
                    <a:pt x="129" y="502"/>
                  </a:lnTo>
                  <a:lnTo>
                    <a:pt x="137" y="495"/>
                  </a:lnTo>
                  <a:lnTo>
                    <a:pt x="137" y="496"/>
                  </a:lnTo>
                  <a:lnTo>
                    <a:pt x="138" y="498"/>
                  </a:lnTo>
                  <a:lnTo>
                    <a:pt x="138" y="498"/>
                  </a:lnTo>
                  <a:lnTo>
                    <a:pt x="139" y="500"/>
                  </a:lnTo>
                  <a:lnTo>
                    <a:pt x="145" y="495"/>
                  </a:lnTo>
                  <a:lnTo>
                    <a:pt x="146" y="492"/>
                  </a:lnTo>
                  <a:lnTo>
                    <a:pt x="145" y="489"/>
                  </a:lnTo>
                  <a:lnTo>
                    <a:pt x="141" y="488"/>
                  </a:lnTo>
                  <a:lnTo>
                    <a:pt x="137" y="488"/>
                  </a:lnTo>
                  <a:lnTo>
                    <a:pt x="132" y="487"/>
                  </a:lnTo>
                  <a:lnTo>
                    <a:pt x="128" y="485"/>
                  </a:lnTo>
                  <a:lnTo>
                    <a:pt x="124" y="485"/>
                  </a:lnTo>
                  <a:lnTo>
                    <a:pt x="104" y="491"/>
                  </a:lnTo>
                  <a:lnTo>
                    <a:pt x="100" y="494"/>
                  </a:lnTo>
                  <a:lnTo>
                    <a:pt x="98" y="497"/>
                  </a:lnTo>
                  <a:lnTo>
                    <a:pt x="103" y="500"/>
                  </a:lnTo>
                  <a:lnTo>
                    <a:pt x="118" y="500"/>
                  </a:lnTo>
                  <a:lnTo>
                    <a:pt x="118" y="500"/>
                  </a:lnTo>
                  <a:close/>
                  <a:moveTo>
                    <a:pt x="14" y="491"/>
                  </a:moveTo>
                  <a:lnTo>
                    <a:pt x="14" y="491"/>
                  </a:lnTo>
                  <a:lnTo>
                    <a:pt x="12" y="490"/>
                  </a:lnTo>
                  <a:lnTo>
                    <a:pt x="11" y="491"/>
                  </a:lnTo>
                  <a:lnTo>
                    <a:pt x="10" y="490"/>
                  </a:lnTo>
                  <a:lnTo>
                    <a:pt x="9" y="489"/>
                  </a:lnTo>
                  <a:lnTo>
                    <a:pt x="6" y="489"/>
                  </a:lnTo>
                  <a:lnTo>
                    <a:pt x="3" y="490"/>
                  </a:lnTo>
                  <a:lnTo>
                    <a:pt x="1" y="491"/>
                  </a:lnTo>
                  <a:lnTo>
                    <a:pt x="0" y="493"/>
                  </a:lnTo>
                  <a:lnTo>
                    <a:pt x="0" y="493"/>
                  </a:lnTo>
                  <a:lnTo>
                    <a:pt x="1" y="495"/>
                  </a:lnTo>
                  <a:lnTo>
                    <a:pt x="2" y="495"/>
                  </a:lnTo>
                  <a:lnTo>
                    <a:pt x="2" y="494"/>
                  </a:lnTo>
                  <a:lnTo>
                    <a:pt x="3" y="494"/>
                  </a:lnTo>
                  <a:lnTo>
                    <a:pt x="3" y="493"/>
                  </a:lnTo>
                  <a:lnTo>
                    <a:pt x="3" y="493"/>
                  </a:lnTo>
                  <a:lnTo>
                    <a:pt x="4" y="493"/>
                  </a:lnTo>
                  <a:lnTo>
                    <a:pt x="5" y="493"/>
                  </a:lnTo>
                  <a:lnTo>
                    <a:pt x="7" y="493"/>
                  </a:lnTo>
                  <a:lnTo>
                    <a:pt x="8" y="492"/>
                  </a:lnTo>
                  <a:lnTo>
                    <a:pt x="9" y="493"/>
                  </a:lnTo>
                  <a:lnTo>
                    <a:pt x="10" y="491"/>
                  </a:lnTo>
                  <a:lnTo>
                    <a:pt x="11" y="491"/>
                  </a:lnTo>
                  <a:lnTo>
                    <a:pt x="12" y="492"/>
                  </a:lnTo>
                  <a:lnTo>
                    <a:pt x="11" y="494"/>
                  </a:lnTo>
                  <a:lnTo>
                    <a:pt x="11" y="495"/>
                  </a:lnTo>
                  <a:lnTo>
                    <a:pt x="10" y="495"/>
                  </a:lnTo>
                  <a:lnTo>
                    <a:pt x="12" y="496"/>
                  </a:lnTo>
                  <a:lnTo>
                    <a:pt x="14" y="496"/>
                  </a:lnTo>
                  <a:lnTo>
                    <a:pt x="16" y="496"/>
                  </a:lnTo>
                  <a:lnTo>
                    <a:pt x="16" y="493"/>
                  </a:lnTo>
                  <a:lnTo>
                    <a:pt x="16" y="492"/>
                  </a:lnTo>
                  <a:lnTo>
                    <a:pt x="14" y="491"/>
                  </a:lnTo>
                  <a:lnTo>
                    <a:pt x="14" y="491"/>
                  </a:lnTo>
                  <a:close/>
                  <a:moveTo>
                    <a:pt x="77" y="629"/>
                  </a:moveTo>
                  <a:lnTo>
                    <a:pt x="77" y="629"/>
                  </a:lnTo>
                  <a:lnTo>
                    <a:pt x="74" y="630"/>
                  </a:lnTo>
                  <a:lnTo>
                    <a:pt x="73" y="632"/>
                  </a:lnTo>
                  <a:lnTo>
                    <a:pt x="73" y="634"/>
                  </a:lnTo>
                  <a:lnTo>
                    <a:pt x="77" y="637"/>
                  </a:lnTo>
                  <a:lnTo>
                    <a:pt x="77" y="635"/>
                  </a:lnTo>
                  <a:lnTo>
                    <a:pt x="77" y="632"/>
                  </a:lnTo>
                  <a:lnTo>
                    <a:pt x="77" y="629"/>
                  </a:lnTo>
                  <a:lnTo>
                    <a:pt x="77" y="629"/>
                  </a:lnTo>
                  <a:close/>
                  <a:moveTo>
                    <a:pt x="217" y="714"/>
                  </a:moveTo>
                  <a:lnTo>
                    <a:pt x="217" y="714"/>
                  </a:lnTo>
                  <a:lnTo>
                    <a:pt x="216" y="714"/>
                  </a:lnTo>
                  <a:lnTo>
                    <a:pt x="213" y="713"/>
                  </a:lnTo>
                  <a:lnTo>
                    <a:pt x="211" y="713"/>
                  </a:lnTo>
                  <a:lnTo>
                    <a:pt x="205" y="712"/>
                  </a:lnTo>
                  <a:lnTo>
                    <a:pt x="201" y="712"/>
                  </a:lnTo>
                  <a:lnTo>
                    <a:pt x="201" y="713"/>
                  </a:lnTo>
                  <a:lnTo>
                    <a:pt x="202" y="713"/>
                  </a:lnTo>
                  <a:lnTo>
                    <a:pt x="202" y="713"/>
                  </a:lnTo>
                  <a:lnTo>
                    <a:pt x="203" y="714"/>
                  </a:lnTo>
                  <a:lnTo>
                    <a:pt x="206" y="714"/>
                  </a:lnTo>
                  <a:lnTo>
                    <a:pt x="208" y="713"/>
                  </a:lnTo>
                  <a:lnTo>
                    <a:pt x="208" y="714"/>
                  </a:lnTo>
                  <a:lnTo>
                    <a:pt x="207" y="715"/>
                  </a:lnTo>
                  <a:lnTo>
                    <a:pt x="205" y="716"/>
                  </a:lnTo>
                  <a:lnTo>
                    <a:pt x="205" y="715"/>
                  </a:lnTo>
                  <a:lnTo>
                    <a:pt x="202" y="715"/>
                  </a:lnTo>
                  <a:lnTo>
                    <a:pt x="200" y="715"/>
                  </a:lnTo>
                  <a:lnTo>
                    <a:pt x="200" y="715"/>
                  </a:lnTo>
                  <a:lnTo>
                    <a:pt x="202" y="716"/>
                  </a:lnTo>
                  <a:lnTo>
                    <a:pt x="203" y="716"/>
                  </a:lnTo>
                  <a:lnTo>
                    <a:pt x="205" y="717"/>
                  </a:lnTo>
                  <a:lnTo>
                    <a:pt x="206" y="718"/>
                  </a:lnTo>
                  <a:lnTo>
                    <a:pt x="208" y="718"/>
                  </a:lnTo>
                  <a:lnTo>
                    <a:pt x="210" y="719"/>
                  </a:lnTo>
                  <a:lnTo>
                    <a:pt x="211" y="719"/>
                  </a:lnTo>
                  <a:lnTo>
                    <a:pt x="212" y="719"/>
                  </a:lnTo>
                  <a:lnTo>
                    <a:pt x="213" y="719"/>
                  </a:lnTo>
                  <a:lnTo>
                    <a:pt x="214" y="718"/>
                  </a:lnTo>
                  <a:lnTo>
                    <a:pt x="213" y="718"/>
                  </a:lnTo>
                  <a:lnTo>
                    <a:pt x="213" y="717"/>
                  </a:lnTo>
                  <a:lnTo>
                    <a:pt x="213" y="716"/>
                  </a:lnTo>
                  <a:lnTo>
                    <a:pt x="213" y="716"/>
                  </a:lnTo>
                  <a:lnTo>
                    <a:pt x="215" y="716"/>
                  </a:lnTo>
                  <a:lnTo>
                    <a:pt x="216" y="716"/>
                  </a:lnTo>
                  <a:lnTo>
                    <a:pt x="216" y="715"/>
                  </a:lnTo>
                  <a:lnTo>
                    <a:pt x="218" y="716"/>
                  </a:lnTo>
                  <a:lnTo>
                    <a:pt x="219" y="716"/>
                  </a:lnTo>
                  <a:lnTo>
                    <a:pt x="220" y="715"/>
                  </a:lnTo>
                  <a:lnTo>
                    <a:pt x="219" y="714"/>
                  </a:lnTo>
                  <a:lnTo>
                    <a:pt x="217" y="714"/>
                  </a:lnTo>
                  <a:lnTo>
                    <a:pt x="217" y="714"/>
                  </a:lnTo>
                  <a:close/>
                </a:path>
              </a:pathLst>
            </a:custGeom>
            <a:grpFill/>
            <a:ln w="7938" cap="flat">
              <a:solidFill>
                <a:srgbClr val="C00000"/>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5" name="Freeform 13">
              <a:extLst>
                <a:ext uri="{FF2B5EF4-FFF2-40B4-BE49-F238E27FC236}">
                  <a16:creationId xmlns:a16="http://schemas.microsoft.com/office/drawing/2014/main" xmlns="" id="{668D936E-FD6D-4912-93CC-64DBC2369106}"/>
                </a:ext>
              </a:extLst>
            </p:cNvPr>
            <p:cNvSpPr>
              <a:spLocks noEditPoints="1"/>
            </p:cNvSpPr>
            <p:nvPr/>
          </p:nvSpPr>
          <p:spPr bwMode="auto">
            <a:xfrm>
              <a:off x="3444" y="3354"/>
              <a:ext cx="565" cy="200"/>
            </a:xfrm>
            <a:custGeom>
              <a:avLst/>
              <a:gdLst>
                <a:gd name="T0" fmla="*/ 256 w 752"/>
                <a:gd name="T1" fmla="*/ 71 h 226"/>
                <a:gd name="T2" fmla="*/ 747 w 752"/>
                <a:gd name="T3" fmla="*/ 127 h 226"/>
                <a:gd name="T4" fmla="*/ 750 w 752"/>
                <a:gd name="T5" fmla="*/ 132 h 226"/>
                <a:gd name="T6" fmla="*/ 157 w 752"/>
                <a:gd name="T7" fmla="*/ 35 h 226"/>
                <a:gd name="T8" fmla="*/ 62 w 752"/>
                <a:gd name="T9" fmla="*/ 70 h 226"/>
                <a:gd name="T10" fmla="*/ 58 w 752"/>
                <a:gd name="T11" fmla="*/ 142 h 226"/>
                <a:gd name="T12" fmla="*/ 39 w 752"/>
                <a:gd name="T13" fmla="*/ 146 h 226"/>
                <a:gd name="T14" fmla="*/ 5 w 752"/>
                <a:gd name="T15" fmla="*/ 142 h 226"/>
                <a:gd name="T16" fmla="*/ 35 w 752"/>
                <a:gd name="T17" fmla="*/ 173 h 226"/>
                <a:gd name="T18" fmla="*/ 53 w 752"/>
                <a:gd name="T19" fmla="*/ 171 h 226"/>
                <a:gd name="T20" fmla="*/ 77 w 752"/>
                <a:gd name="T21" fmla="*/ 178 h 226"/>
                <a:gd name="T22" fmla="*/ 112 w 752"/>
                <a:gd name="T23" fmla="*/ 181 h 226"/>
                <a:gd name="T24" fmla="*/ 126 w 752"/>
                <a:gd name="T25" fmla="*/ 177 h 226"/>
                <a:gd name="T26" fmla="*/ 162 w 752"/>
                <a:gd name="T27" fmla="*/ 180 h 226"/>
                <a:gd name="T28" fmla="*/ 152 w 752"/>
                <a:gd name="T29" fmla="*/ 154 h 226"/>
                <a:gd name="T30" fmla="*/ 202 w 752"/>
                <a:gd name="T31" fmla="*/ 68 h 226"/>
                <a:gd name="T32" fmla="*/ 727 w 752"/>
                <a:gd name="T33" fmla="*/ 122 h 226"/>
                <a:gd name="T34" fmla="*/ 700 w 752"/>
                <a:gd name="T35" fmla="*/ 64 h 226"/>
                <a:gd name="T36" fmla="*/ 636 w 752"/>
                <a:gd name="T37" fmla="*/ 65 h 226"/>
                <a:gd name="T38" fmla="*/ 623 w 752"/>
                <a:gd name="T39" fmla="*/ 98 h 226"/>
                <a:gd name="T40" fmla="*/ 607 w 752"/>
                <a:gd name="T41" fmla="*/ 41 h 226"/>
                <a:gd name="T42" fmla="*/ 566 w 752"/>
                <a:gd name="T43" fmla="*/ 50 h 226"/>
                <a:gd name="T44" fmla="*/ 532 w 752"/>
                <a:gd name="T45" fmla="*/ 54 h 226"/>
                <a:gd name="T46" fmla="*/ 478 w 752"/>
                <a:gd name="T47" fmla="*/ 4 h 226"/>
                <a:gd name="T48" fmla="*/ 425 w 752"/>
                <a:gd name="T49" fmla="*/ 14 h 226"/>
                <a:gd name="T50" fmla="*/ 431 w 752"/>
                <a:gd name="T51" fmla="*/ 49 h 226"/>
                <a:gd name="T52" fmla="*/ 501 w 752"/>
                <a:gd name="T53" fmla="*/ 89 h 226"/>
                <a:gd name="T54" fmla="*/ 533 w 752"/>
                <a:gd name="T55" fmla="*/ 106 h 226"/>
                <a:gd name="T56" fmla="*/ 513 w 752"/>
                <a:gd name="T57" fmla="*/ 124 h 226"/>
                <a:gd name="T58" fmla="*/ 472 w 752"/>
                <a:gd name="T59" fmla="*/ 147 h 226"/>
                <a:gd name="T60" fmla="*/ 432 w 752"/>
                <a:gd name="T61" fmla="*/ 139 h 226"/>
                <a:gd name="T62" fmla="*/ 427 w 752"/>
                <a:gd name="T63" fmla="*/ 119 h 226"/>
                <a:gd name="T64" fmla="*/ 415 w 752"/>
                <a:gd name="T65" fmla="*/ 108 h 226"/>
                <a:gd name="T66" fmla="*/ 383 w 752"/>
                <a:gd name="T67" fmla="*/ 75 h 226"/>
                <a:gd name="T68" fmla="*/ 354 w 752"/>
                <a:gd name="T69" fmla="*/ 88 h 226"/>
                <a:gd name="T70" fmla="*/ 286 w 752"/>
                <a:gd name="T71" fmla="*/ 71 h 226"/>
                <a:gd name="T72" fmla="*/ 203 w 752"/>
                <a:gd name="T73" fmla="*/ 129 h 226"/>
                <a:gd name="T74" fmla="*/ 220 w 752"/>
                <a:gd name="T75" fmla="*/ 158 h 226"/>
                <a:gd name="T76" fmla="*/ 206 w 752"/>
                <a:gd name="T77" fmla="*/ 206 h 226"/>
                <a:gd name="T78" fmla="*/ 286 w 752"/>
                <a:gd name="T79" fmla="*/ 223 h 226"/>
                <a:gd name="T80" fmla="*/ 381 w 752"/>
                <a:gd name="T81" fmla="*/ 203 h 226"/>
                <a:gd name="T82" fmla="*/ 435 w 752"/>
                <a:gd name="T83" fmla="*/ 186 h 226"/>
                <a:gd name="T84" fmla="*/ 478 w 752"/>
                <a:gd name="T85" fmla="*/ 176 h 226"/>
                <a:gd name="T86" fmla="*/ 509 w 752"/>
                <a:gd name="T87" fmla="*/ 174 h 226"/>
                <a:gd name="T88" fmla="*/ 566 w 752"/>
                <a:gd name="T89" fmla="*/ 118 h 226"/>
                <a:gd name="T90" fmla="*/ 568 w 752"/>
                <a:gd name="T91" fmla="*/ 147 h 226"/>
                <a:gd name="T92" fmla="*/ 664 w 752"/>
                <a:gd name="T93" fmla="*/ 168 h 226"/>
                <a:gd name="T94" fmla="*/ 685 w 752"/>
                <a:gd name="T95" fmla="*/ 161 h 226"/>
                <a:gd name="T96" fmla="*/ 647 w 752"/>
                <a:gd name="T97" fmla="*/ 139 h 226"/>
                <a:gd name="T98" fmla="*/ 697 w 752"/>
                <a:gd name="T99" fmla="*/ 148 h 226"/>
                <a:gd name="T100" fmla="*/ 739 w 752"/>
                <a:gd name="T101" fmla="*/ 141 h 226"/>
                <a:gd name="T102" fmla="*/ 740 w 752"/>
                <a:gd name="T103" fmla="*/ 118 h 226"/>
                <a:gd name="T104" fmla="*/ 240 w 752"/>
                <a:gd name="T105" fmla="*/ 80 h 226"/>
                <a:gd name="T106" fmla="*/ 227 w 752"/>
                <a:gd name="T107" fmla="*/ 79 h 226"/>
                <a:gd name="T108" fmla="*/ 347 w 752"/>
                <a:gd name="T109" fmla="*/ 16 h 226"/>
                <a:gd name="T110" fmla="*/ 336 w 752"/>
                <a:gd name="T111" fmla="*/ 15 h 226"/>
                <a:gd name="T112" fmla="*/ 723 w 752"/>
                <a:gd name="T113" fmla="*/ 14 h 226"/>
                <a:gd name="T114" fmla="*/ 367 w 752"/>
                <a:gd name="T115" fmla="*/ 54 h 226"/>
                <a:gd name="T116" fmla="*/ 411 w 752"/>
                <a:gd name="T117" fmla="*/ 22 h 226"/>
                <a:gd name="T118" fmla="*/ 364 w 752"/>
                <a:gd name="T119" fmla="*/ 3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2" h="226">
                  <a:moveTo>
                    <a:pt x="258" y="75"/>
                  </a:moveTo>
                  <a:lnTo>
                    <a:pt x="258" y="75"/>
                  </a:lnTo>
                  <a:lnTo>
                    <a:pt x="258" y="75"/>
                  </a:lnTo>
                  <a:lnTo>
                    <a:pt x="257" y="74"/>
                  </a:lnTo>
                  <a:lnTo>
                    <a:pt x="259" y="73"/>
                  </a:lnTo>
                  <a:lnTo>
                    <a:pt x="260" y="74"/>
                  </a:lnTo>
                  <a:lnTo>
                    <a:pt x="261" y="73"/>
                  </a:lnTo>
                  <a:lnTo>
                    <a:pt x="261" y="71"/>
                  </a:lnTo>
                  <a:lnTo>
                    <a:pt x="259" y="72"/>
                  </a:lnTo>
                  <a:lnTo>
                    <a:pt x="257" y="71"/>
                  </a:lnTo>
                  <a:lnTo>
                    <a:pt x="257" y="71"/>
                  </a:lnTo>
                  <a:lnTo>
                    <a:pt x="256" y="71"/>
                  </a:lnTo>
                  <a:lnTo>
                    <a:pt x="255" y="70"/>
                  </a:lnTo>
                  <a:lnTo>
                    <a:pt x="255" y="71"/>
                  </a:lnTo>
                  <a:lnTo>
                    <a:pt x="254" y="73"/>
                  </a:lnTo>
                  <a:lnTo>
                    <a:pt x="255" y="77"/>
                  </a:lnTo>
                  <a:lnTo>
                    <a:pt x="258" y="75"/>
                  </a:lnTo>
                  <a:close/>
                  <a:moveTo>
                    <a:pt x="752" y="128"/>
                  </a:moveTo>
                  <a:lnTo>
                    <a:pt x="752" y="128"/>
                  </a:lnTo>
                  <a:lnTo>
                    <a:pt x="750" y="127"/>
                  </a:lnTo>
                  <a:lnTo>
                    <a:pt x="749" y="126"/>
                  </a:lnTo>
                  <a:lnTo>
                    <a:pt x="748" y="126"/>
                  </a:lnTo>
                  <a:lnTo>
                    <a:pt x="748" y="127"/>
                  </a:lnTo>
                  <a:lnTo>
                    <a:pt x="747" y="127"/>
                  </a:lnTo>
                  <a:lnTo>
                    <a:pt x="746" y="128"/>
                  </a:lnTo>
                  <a:lnTo>
                    <a:pt x="747" y="128"/>
                  </a:lnTo>
                  <a:lnTo>
                    <a:pt x="747" y="130"/>
                  </a:lnTo>
                  <a:lnTo>
                    <a:pt x="746" y="130"/>
                  </a:lnTo>
                  <a:lnTo>
                    <a:pt x="745" y="130"/>
                  </a:lnTo>
                  <a:lnTo>
                    <a:pt x="746" y="131"/>
                  </a:lnTo>
                  <a:lnTo>
                    <a:pt x="746" y="132"/>
                  </a:lnTo>
                  <a:lnTo>
                    <a:pt x="746" y="133"/>
                  </a:lnTo>
                  <a:lnTo>
                    <a:pt x="748" y="134"/>
                  </a:lnTo>
                  <a:lnTo>
                    <a:pt x="749" y="131"/>
                  </a:lnTo>
                  <a:lnTo>
                    <a:pt x="750" y="131"/>
                  </a:lnTo>
                  <a:lnTo>
                    <a:pt x="750" y="132"/>
                  </a:lnTo>
                  <a:lnTo>
                    <a:pt x="750" y="130"/>
                  </a:lnTo>
                  <a:lnTo>
                    <a:pt x="752" y="128"/>
                  </a:lnTo>
                  <a:close/>
                  <a:moveTo>
                    <a:pt x="202" y="68"/>
                  </a:moveTo>
                  <a:lnTo>
                    <a:pt x="202" y="68"/>
                  </a:lnTo>
                  <a:lnTo>
                    <a:pt x="200" y="60"/>
                  </a:lnTo>
                  <a:lnTo>
                    <a:pt x="193" y="52"/>
                  </a:lnTo>
                  <a:lnTo>
                    <a:pt x="185" y="45"/>
                  </a:lnTo>
                  <a:lnTo>
                    <a:pt x="177" y="42"/>
                  </a:lnTo>
                  <a:lnTo>
                    <a:pt x="168" y="41"/>
                  </a:lnTo>
                  <a:lnTo>
                    <a:pt x="164" y="40"/>
                  </a:lnTo>
                  <a:lnTo>
                    <a:pt x="160" y="37"/>
                  </a:lnTo>
                  <a:lnTo>
                    <a:pt x="157" y="35"/>
                  </a:lnTo>
                  <a:lnTo>
                    <a:pt x="147" y="34"/>
                  </a:lnTo>
                  <a:lnTo>
                    <a:pt x="131" y="30"/>
                  </a:lnTo>
                  <a:lnTo>
                    <a:pt x="125" y="26"/>
                  </a:lnTo>
                  <a:lnTo>
                    <a:pt x="121" y="26"/>
                  </a:lnTo>
                  <a:lnTo>
                    <a:pt x="101" y="34"/>
                  </a:lnTo>
                  <a:lnTo>
                    <a:pt x="97" y="36"/>
                  </a:lnTo>
                  <a:lnTo>
                    <a:pt x="78" y="56"/>
                  </a:lnTo>
                  <a:lnTo>
                    <a:pt x="75" y="58"/>
                  </a:lnTo>
                  <a:lnTo>
                    <a:pt x="68" y="62"/>
                  </a:lnTo>
                  <a:lnTo>
                    <a:pt x="65" y="64"/>
                  </a:lnTo>
                  <a:lnTo>
                    <a:pt x="64" y="66"/>
                  </a:lnTo>
                  <a:lnTo>
                    <a:pt x="62" y="70"/>
                  </a:lnTo>
                  <a:lnTo>
                    <a:pt x="61" y="71"/>
                  </a:lnTo>
                  <a:lnTo>
                    <a:pt x="60" y="72"/>
                  </a:lnTo>
                  <a:lnTo>
                    <a:pt x="53" y="71"/>
                  </a:lnTo>
                  <a:lnTo>
                    <a:pt x="49" y="73"/>
                  </a:lnTo>
                  <a:lnTo>
                    <a:pt x="44" y="80"/>
                  </a:lnTo>
                  <a:lnTo>
                    <a:pt x="46" y="92"/>
                  </a:lnTo>
                  <a:lnTo>
                    <a:pt x="52" y="97"/>
                  </a:lnTo>
                  <a:lnTo>
                    <a:pt x="54" y="109"/>
                  </a:lnTo>
                  <a:lnTo>
                    <a:pt x="54" y="123"/>
                  </a:lnTo>
                  <a:lnTo>
                    <a:pt x="52" y="130"/>
                  </a:lnTo>
                  <a:lnTo>
                    <a:pt x="51" y="139"/>
                  </a:lnTo>
                  <a:lnTo>
                    <a:pt x="58" y="142"/>
                  </a:lnTo>
                  <a:lnTo>
                    <a:pt x="57" y="145"/>
                  </a:lnTo>
                  <a:lnTo>
                    <a:pt x="55" y="146"/>
                  </a:lnTo>
                  <a:lnTo>
                    <a:pt x="52" y="150"/>
                  </a:lnTo>
                  <a:lnTo>
                    <a:pt x="51" y="147"/>
                  </a:lnTo>
                  <a:lnTo>
                    <a:pt x="50" y="145"/>
                  </a:lnTo>
                  <a:lnTo>
                    <a:pt x="49" y="144"/>
                  </a:lnTo>
                  <a:lnTo>
                    <a:pt x="47" y="144"/>
                  </a:lnTo>
                  <a:lnTo>
                    <a:pt x="45" y="145"/>
                  </a:lnTo>
                  <a:lnTo>
                    <a:pt x="44" y="146"/>
                  </a:lnTo>
                  <a:lnTo>
                    <a:pt x="43" y="147"/>
                  </a:lnTo>
                  <a:lnTo>
                    <a:pt x="41" y="147"/>
                  </a:lnTo>
                  <a:lnTo>
                    <a:pt x="39" y="146"/>
                  </a:lnTo>
                  <a:lnTo>
                    <a:pt x="36" y="146"/>
                  </a:lnTo>
                  <a:lnTo>
                    <a:pt x="34" y="145"/>
                  </a:lnTo>
                  <a:lnTo>
                    <a:pt x="31" y="147"/>
                  </a:lnTo>
                  <a:lnTo>
                    <a:pt x="28" y="148"/>
                  </a:lnTo>
                  <a:lnTo>
                    <a:pt x="25" y="148"/>
                  </a:lnTo>
                  <a:lnTo>
                    <a:pt x="20" y="148"/>
                  </a:lnTo>
                  <a:lnTo>
                    <a:pt x="14" y="148"/>
                  </a:lnTo>
                  <a:lnTo>
                    <a:pt x="13" y="146"/>
                  </a:lnTo>
                  <a:lnTo>
                    <a:pt x="13" y="144"/>
                  </a:lnTo>
                  <a:lnTo>
                    <a:pt x="11" y="142"/>
                  </a:lnTo>
                  <a:lnTo>
                    <a:pt x="9" y="143"/>
                  </a:lnTo>
                  <a:lnTo>
                    <a:pt x="5" y="142"/>
                  </a:lnTo>
                  <a:lnTo>
                    <a:pt x="1" y="147"/>
                  </a:lnTo>
                  <a:lnTo>
                    <a:pt x="1" y="152"/>
                  </a:lnTo>
                  <a:lnTo>
                    <a:pt x="0" y="157"/>
                  </a:lnTo>
                  <a:lnTo>
                    <a:pt x="3" y="162"/>
                  </a:lnTo>
                  <a:lnTo>
                    <a:pt x="9" y="163"/>
                  </a:lnTo>
                  <a:lnTo>
                    <a:pt x="22" y="171"/>
                  </a:lnTo>
                  <a:lnTo>
                    <a:pt x="26" y="171"/>
                  </a:lnTo>
                  <a:lnTo>
                    <a:pt x="29" y="171"/>
                  </a:lnTo>
                  <a:lnTo>
                    <a:pt x="30" y="170"/>
                  </a:lnTo>
                  <a:lnTo>
                    <a:pt x="31" y="169"/>
                  </a:lnTo>
                  <a:lnTo>
                    <a:pt x="34" y="171"/>
                  </a:lnTo>
                  <a:lnTo>
                    <a:pt x="35" y="173"/>
                  </a:lnTo>
                  <a:lnTo>
                    <a:pt x="37" y="178"/>
                  </a:lnTo>
                  <a:lnTo>
                    <a:pt x="38" y="180"/>
                  </a:lnTo>
                  <a:lnTo>
                    <a:pt x="40" y="182"/>
                  </a:lnTo>
                  <a:lnTo>
                    <a:pt x="42" y="182"/>
                  </a:lnTo>
                  <a:lnTo>
                    <a:pt x="45" y="182"/>
                  </a:lnTo>
                  <a:lnTo>
                    <a:pt x="47" y="181"/>
                  </a:lnTo>
                  <a:lnTo>
                    <a:pt x="46" y="177"/>
                  </a:lnTo>
                  <a:lnTo>
                    <a:pt x="46" y="174"/>
                  </a:lnTo>
                  <a:lnTo>
                    <a:pt x="47" y="173"/>
                  </a:lnTo>
                  <a:lnTo>
                    <a:pt x="49" y="172"/>
                  </a:lnTo>
                  <a:lnTo>
                    <a:pt x="51" y="171"/>
                  </a:lnTo>
                  <a:lnTo>
                    <a:pt x="53" y="171"/>
                  </a:lnTo>
                  <a:lnTo>
                    <a:pt x="55" y="171"/>
                  </a:lnTo>
                  <a:lnTo>
                    <a:pt x="56" y="173"/>
                  </a:lnTo>
                  <a:lnTo>
                    <a:pt x="56" y="175"/>
                  </a:lnTo>
                  <a:lnTo>
                    <a:pt x="55" y="176"/>
                  </a:lnTo>
                  <a:lnTo>
                    <a:pt x="52" y="177"/>
                  </a:lnTo>
                  <a:lnTo>
                    <a:pt x="55" y="179"/>
                  </a:lnTo>
                  <a:lnTo>
                    <a:pt x="58" y="180"/>
                  </a:lnTo>
                  <a:lnTo>
                    <a:pt x="60" y="178"/>
                  </a:lnTo>
                  <a:lnTo>
                    <a:pt x="61" y="175"/>
                  </a:lnTo>
                  <a:lnTo>
                    <a:pt x="72" y="175"/>
                  </a:lnTo>
                  <a:lnTo>
                    <a:pt x="75" y="176"/>
                  </a:lnTo>
                  <a:lnTo>
                    <a:pt x="77" y="178"/>
                  </a:lnTo>
                  <a:lnTo>
                    <a:pt x="81" y="184"/>
                  </a:lnTo>
                  <a:lnTo>
                    <a:pt x="83" y="185"/>
                  </a:lnTo>
                  <a:lnTo>
                    <a:pt x="85" y="185"/>
                  </a:lnTo>
                  <a:lnTo>
                    <a:pt x="87" y="182"/>
                  </a:lnTo>
                  <a:lnTo>
                    <a:pt x="90" y="182"/>
                  </a:lnTo>
                  <a:lnTo>
                    <a:pt x="91" y="182"/>
                  </a:lnTo>
                  <a:lnTo>
                    <a:pt x="93" y="184"/>
                  </a:lnTo>
                  <a:lnTo>
                    <a:pt x="94" y="185"/>
                  </a:lnTo>
                  <a:lnTo>
                    <a:pt x="98" y="184"/>
                  </a:lnTo>
                  <a:lnTo>
                    <a:pt x="106" y="181"/>
                  </a:lnTo>
                  <a:lnTo>
                    <a:pt x="110" y="180"/>
                  </a:lnTo>
                  <a:lnTo>
                    <a:pt x="112" y="181"/>
                  </a:lnTo>
                  <a:lnTo>
                    <a:pt x="114" y="183"/>
                  </a:lnTo>
                  <a:lnTo>
                    <a:pt x="114" y="185"/>
                  </a:lnTo>
                  <a:lnTo>
                    <a:pt x="115" y="186"/>
                  </a:lnTo>
                  <a:lnTo>
                    <a:pt x="117" y="186"/>
                  </a:lnTo>
                  <a:lnTo>
                    <a:pt x="119" y="183"/>
                  </a:lnTo>
                  <a:lnTo>
                    <a:pt x="122" y="183"/>
                  </a:lnTo>
                  <a:lnTo>
                    <a:pt x="124" y="186"/>
                  </a:lnTo>
                  <a:lnTo>
                    <a:pt x="123" y="189"/>
                  </a:lnTo>
                  <a:lnTo>
                    <a:pt x="124" y="191"/>
                  </a:lnTo>
                  <a:lnTo>
                    <a:pt x="127" y="193"/>
                  </a:lnTo>
                  <a:lnTo>
                    <a:pt x="126" y="184"/>
                  </a:lnTo>
                  <a:lnTo>
                    <a:pt x="126" y="177"/>
                  </a:lnTo>
                  <a:lnTo>
                    <a:pt x="126" y="171"/>
                  </a:lnTo>
                  <a:lnTo>
                    <a:pt x="131" y="166"/>
                  </a:lnTo>
                  <a:lnTo>
                    <a:pt x="138" y="166"/>
                  </a:lnTo>
                  <a:lnTo>
                    <a:pt x="142" y="167"/>
                  </a:lnTo>
                  <a:lnTo>
                    <a:pt x="139" y="173"/>
                  </a:lnTo>
                  <a:lnTo>
                    <a:pt x="138" y="178"/>
                  </a:lnTo>
                  <a:lnTo>
                    <a:pt x="133" y="183"/>
                  </a:lnTo>
                  <a:lnTo>
                    <a:pt x="136" y="185"/>
                  </a:lnTo>
                  <a:lnTo>
                    <a:pt x="143" y="185"/>
                  </a:lnTo>
                  <a:lnTo>
                    <a:pt x="150" y="180"/>
                  </a:lnTo>
                  <a:lnTo>
                    <a:pt x="153" y="181"/>
                  </a:lnTo>
                  <a:lnTo>
                    <a:pt x="162" y="180"/>
                  </a:lnTo>
                  <a:lnTo>
                    <a:pt x="168" y="172"/>
                  </a:lnTo>
                  <a:lnTo>
                    <a:pt x="164" y="171"/>
                  </a:lnTo>
                  <a:lnTo>
                    <a:pt x="161" y="169"/>
                  </a:lnTo>
                  <a:lnTo>
                    <a:pt x="158" y="168"/>
                  </a:lnTo>
                  <a:lnTo>
                    <a:pt x="157" y="166"/>
                  </a:lnTo>
                  <a:lnTo>
                    <a:pt x="154" y="168"/>
                  </a:lnTo>
                  <a:lnTo>
                    <a:pt x="152" y="172"/>
                  </a:lnTo>
                  <a:lnTo>
                    <a:pt x="150" y="171"/>
                  </a:lnTo>
                  <a:lnTo>
                    <a:pt x="149" y="169"/>
                  </a:lnTo>
                  <a:lnTo>
                    <a:pt x="150" y="166"/>
                  </a:lnTo>
                  <a:lnTo>
                    <a:pt x="148" y="159"/>
                  </a:lnTo>
                  <a:lnTo>
                    <a:pt x="152" y="154"/>
                  </a:lnTo>
                  <a:lnTo>
                    <a:pt x="160" y="146"/>
                  </a:lnTo>
                  <a:lnTo>
                    <a:pt x="166" y="136"/>
                  </a:lnTo>
                  <a:lnTo>
                    <a:pt x="170" y="129"/>
                  </a:lnTo>
                  <a:lnTo>
                    <a:pt x="174" y="122"/>
                  </a:lnTo>
                  <a:lnTo>
                    <a:pt x="176" y="117"/>
                  </a:lnTo>
                  <a:lnTo>
                    <a:pt x="185" y="108"/>
                  </a:lnTo>
                  <a:lnTo>
                    <a:pt x="188" y="105"/>
                  </a:lnTo>
                  <a:lnTo>
                    <a:pt x="189" y="88"/>
                  </a:lnTo>
                  <a:lnTo>
                    <a:pt x="190" y="85"/>
                  </a:lnTo>
                  <a:lnTo>
                    <a:pt x="193" y="83"/>
                  </a:lnTo>
                  <a:lnTo>
                    <a:pt x="200" y="72"/>
                  </a:lnTo>
                  <a:lnTo>
                    <a:pt x="202" y="68"/>
                  </a:lnTo>
                  <a:close/>
                  <a:moveTo>
                    <a:pt x="738" y="108"/>
                  </a:moveTo>
                  <a:lnTo>
                    <a:pt x="738" y="108"/>
                  </a:lnTo>
                  <a:lnTo>
                    <a:pt x="735" y="105"/>
                  </a:lnTo>
                  <a:lnTo>
                    <a:pt x="734" y="107"/>
                  </a:lnTo>
                  <a:lnTo>
                    <a:pt x="734" y="109"/>
                  </a:lnTo>
                  <a:lnTo>
                    <a:pt x="734" y="112"/>
                  </a:lnTo>
                  <a:lnTo>
                    <a:pt x="733" y="113"/>
                  </a:lnTo>
                  <a:lnTo>
                    <a:pt x="728" y="114"/>
                  </a:lnTo>
                  <a:lnTo>
                    <a:pt x="728" y="116"/>
                  </a:lnTo>
                  <a:lnTo>
                    <a:pt x="729" y="118"/>
                  </a:lnTo>
                  <a:lnTo>
                    <a:pt x="730" y="120"/>
                  </a:lnTo>
                  <a:lnTo>
                    <a:pt x="727" y="122"/>
                  </a:lnTo>
                  <a:lnTo>
                    <a:pt x="723" y="124"/>
                  </a:lnTo>
                  <a:lnTo>
                    <a:pt x="719" y="125"/>
                  </a:lnTo>
                  <a:lnTo>
                    <a:pt x="715" y="126"/>
                  </a:lnTo>
                  <a:lnTo>
                    <a:pt x="710" y="124"/>
                  </a:lnTo>
                  <a:lnTo>
                    <a:pt x="708" y="121"/>
                  </a:lnTo>
                  <a:lnTo>
                    <a:pt x="707" y="116"/>
                  </a:lnTo>
                  <a:lnTo>
                    <a:pt x="707" y="110"/>
                  </a:lnTo>
                  <a:lnTo>
                    <a:pt x="705" y="103"/>
                  </a:lnTo>
                  <a:lnTo>
                    <a:pt x="709" y="94"/>
                  </a:lnTo>
                  <a:lnTo>
                    <a:pt x="710" y="86"/>
                  </a:lnTo>
                  <a:lnTo>
                    <a:pt x="703" y="74"/>
                  </a:lnTo>
                  <a:lnTo>
                    <a:pt x="700" y="64"/>
                  </a:lnTo>
                  <a:lnTo>
                    <a:pt x="700" y="57"/>
                  </a:lnTo>
                  <a:lnTo>
                    <a:pt x="698" y="53"/>
                  </a:lnTo>
                  <a:lnTo>
                    <a:pt x="696" y="50"/>
                  </a:lnTo>
                  <a:lnTo>
                    <a:pt x="693" y="48"/>
                  </a:lnTo>
                  <a:lnTo>
                    <a:pt x="688" y="47"/>
                  </a:lnTo>
                  <a:lnTo>
                    <a:pt x="678" y="45"/>
                  </a:lnTo>
                  <a:lnTo>
                    <a:pt x="668" y="45"/>
                  </a:lnTo>
                  <a:lnTo>
                    <a:pt x="657" y="47"/>
                  </a:lnTo>
                  <a:lnTo>
                    <a:pt x="650" y="50"/>
                  </a:lnTo>
                  <a:lnTo>
                    <a:pt x="644" y="54"/>
                  </a:lnTo>
                  <a:lnTo>
                    <a:pt x="639" y="59"/>
                  </a:lnTo>
                  <a:lnTo>
                    <a:pt x="636" y="65"/>
                  </a:lnTo>
                  <a:lnTo>
                    <a:pt x="636" y="74"/>
                  </a:lnTo>
                  <a:lnTo>
                    <a:pt x="637" y="77"/>
                  </a:lnTo>
                  <a:lnTo>
                    <a:pt x="638" y="79"/>
                  </a:lnTo>
                  <a:lnTo>
                    <a:pt x="638" y="81"/>
                  </a:lnTo>
                  <a:lnTo>
                    <a:pt x="636" y="86"/>
                  </a:lnTo>
                  <a:lnTo>
                    <a:pt x="633" y="91"/>
                  </a:lnTo>
                  <a:lnTo>
                    <a:pt x="633" y="93"/>
                  </a:lnTo>
                  <a:lnTo>
                    <a:pt x="632" y="95"/>
                  </a:lnTo>
                  <a:lnTo>
                    <a:pt x="629" y="99"/>
                  </a:lnTo>
                  <a:lnTo>
                    <a:pt x="625" y="103"/>
                  </a:lnTo>
                  <a:lnTo>
                    <a:pt x="622" y="101"/>
                  </a:lnTo>
                  <a:lnTo>
                    <a:pt x="623" y="98"/>
                  </a:lnTo>
                  <a:lnTo>
                    <a:pt x="628" y="83"/>
                  </a:lnTo>
                  <a:lnTo>
                    <a:pt x="629" y="73"/>
                  </a:lnTo>
                  <a:lnTo>
                    <a:pt x="630" y="67"/>
                  </a:lnTo>
                  <a:lnTo>
                    <a:pt x="632" y="64"/>
                  </a:lnTo>
                  <a:lnTo>
                    <a:pt x="625" y="49"/>
                  </a:lnTo>
                  <a:lnTo>
                    <a:pt x="621" y="45"/>
                  </a:lnTo>
                  <a:lnTo>
                    <a:pt x="619" y="45"/>
                  </a:lnTo>
                  <a:lnTo>
                    <a:pt x="612" y="44"/>
                  </a:lnTo>
                  <a:lnTo>
                    <a:pt x="611" y="43"/>
                  </a:lnTo>
                  <a:lnTo>
                    <a:pt x="610" y="42"/>
                  </a:lnTo>
                  <a:lnTo>
                    <a:pt x="608" y="41"/>
                  </a:lnTo>
                  <a:lnTo>
                    <a:pt x="607" y="41"/>
                  </a:lnTo>
                  <a:lnTo>
                    <a:pt x="598" y="41"/>
                  </a:lnTo>
                  <a:lnTo>
                    <a:pt x="595" y="40"/>
                  </a:lnTo>
                  <a:lnTo>
                    <a:pt x="591" y="37"/>
                  </a:lnTo>
                  <a:lnTo>
                    <a:pt x="589" y="36"/>
                  </a:lnTo>
                  <a:lnTo>
                    <a:pt x="585" y="36"/>
                  </a:lnTo>
                  <a:lnTo>
                    <a:pt x="580" y="37"/>
                  </a:lnTo>
                  <a:lnTo>
                    <a:pt x="576" y="39"/>
                  </a:lnTo>
                  <a:lnTo>
                    <a:pt x="573" y="44"/>
                  </a:lnTo>
                  <a:lnTo>
                    <a:pt x="570" y="46"/>
                  </a:lnTo>
                  <a:lnTo>
                    <a:pt x="568" y="47"/>
                  </a:lnTo>
                  <a:lnTo>
                    <a:pt x="567" y="48"/>
                  </a:lnTo>
                  <a:lnTo>
                    <a:pt x="566" y="50"/>
                  </a:lnTo>
                  <a:lnTo>
                    <a:pt x="565" y="52"/>
                  </a:lnTo>
                  <a:lnTo>
                    <a:pt x="559" y="58"/>
                  </a:lnTo>
                  <a:lnTo>
                    <a:pt x="555" y="61"/>
                  </a:lnTo>
                  <a:lnTo>
                    <a:pt x="551" y="63"/>
                  </a:lnTo>
                  <a:lnTo>
                    <a:pt x="547" y="64"/>
                  </a:lnTo>
                  <a:lnTo>
                    <a:pt x="545" y="63"/>
                  </a:lnTo>
                  <a:lnTo>
                    <a:pt x="538" y="56"/>
                  </a:lnTo>
                  <a:lnTo>
                    <a:pt x="537" y="56"/>
                  </a:lnTo>
                  <a:lnTo>
                    <a:pt x="537" y="57"/>
                  </a:lnTo>
                  <a:lnTo>
                    <a:pt x="536" y="57"/>
                  </a:lnTo>
                  <a:lnTo>
                    <a:pt x="534" y="57"/>
                  </a:lnTo>
                  <a:lnTo>
                    <a:pt x="532" y="54"/>
                  </a:lnTo>
                  <a:lnTo>
                    <a:pt x="527" y="45"/>
                  </a:lnTo>
                  <a:lnTo>
                    <a:pt x="520" y="36"/>
                  </a:lnTo>
                  <a:lnTo>
                    <a:pt x="519" y="35"/>
                  </a:lnTo>
                  <a:lnTo>
                    <a:pt x="517" y="33"/>
                  </a:lnTo>
                  <a:lnTo>
                    <a:pt x="516" y="29"/>
                  </a:lnTo>
                  <a:lnTo>
                    <a:pt x="515" y="20"/>
                  </a:lnTo>
                  <a:lnTo>
                    <a:pt x="511" y="11"/>
                  </a:lnTo>
                  <a:lnTo>
                    <a:pt x="504" y="7"/>
                  </a:lnTo>
                  <a:lnTo>
                    <a:pt x="494" y="5"/>
                  </a:lnTo>
                  <a:lnTo>
                    <a:pt x="484" y="4"/>
                  </a:lnTo>
                  <a:lnTo>
                    <a:pt x="479" y="4"/>
                  </a:lnTo>
                  <a:lnTo>
                    <a:pt x="478" y="4"/>
                  </a:lnTo>
                  <a:lnTo>
                    <a:pt x="475" y="5"/>
                  </a:lnTo>
                  <a:lnTo>
                    <a:pt x="473" y="6"/>
                  </a:lnTo>
                  <a:lnTo>
                    <a:pt x="472" y="4"/>
                  </a:lnTo>
                  <a:lnTo>
                    <a:pt x="471" y="1"/>
                  </a:lnTo>
                  <a:lnTo>
                    <a:pt x="469" y="0"/>
                  </a:lnTo>
                  <a:lnTo>
                    <a:pt x="460" y="0"/>
                  </a:lnTo>
                  <a:lnTo>
                    <a:pt x="455" y="1"/>
                  </a:lnTo>
                  <a:lnTo>
                    <a:pt x="437" y="8"/>
                  </a:lnTo>
                  <a:lnTo>
                    <a:pt x="433" y="9"/>
                  </a:lnTo>
                  <a:lnTo>
                    <a:pt x="432" y="10"/>
                  </a:lnTo>
                  <a:lnTo>
                    <a:pt x="426" y="14"/>
                  </a:lnTo>
                  <a:lnTo>
                    <a:pt x="425" y="14"/>
                  </a:lnTo>
                  <a:lnTo>
                    <a:pt x="423" y="14"/>
                  </a:lnTo>
                  <a:lnTo>
                    <a:pt x="421" y="14"/>
                  </a:lnTo>
                  <a:lnTo>
                    <a:pt x="419" y="17"/>
                  </a:lnTo>
                  <a:lnTo>
                    <a:pt x="417" y="20"/>
                  </a:lnTo>
                  <a:lnTo>
                    <a:pt x="415" y="27"/>
                  </a:lnTo>
                  <a:lnTo>
                    <a:pt x="414" y="32"/>
                  </a:lnTo>
                  <a:lnTo>
                    <a:pt x="415" y="35"/>
                  </a:lnTo>
                  <a:lnTo>
                    <a:pt x="417" y="36"/>
                  </a:lnTo>
                  <a:lnTo>
                    <a:pt x="419" y="37"/>
                  </a:lnTo>
                  <a:lnTo>
                    <a:pt x="422" y="41"/>
                  </a:lnTo>
                  <a:lnTo>
                    <a:pt x="428" y="45"/>
                  </a:lnTo>
                  <a:lnTo>
                    <a:pt x="431" y="49"/>
                  </a:lnTo>
                  <a:lnTo>
                    <a:pt x="437" y="57"/>
                  </a:lnTo>
                  <a:lnTo>
                    <a:pt x="439" y="60"/>
                  </a:lnTo>
                  <a:lnTo>
                    <a:pt x="452" y="70"/>
                  </a:lnTo>
                  <a:lnTo>
                    <a:pt x="465" y="77"/>
                  </a:lnTo>
                  <a:lnTo>
                    <a:pt x="468" y="81"/>
                  </a:lnTo>
                  <a:lnTo>
                    <a:pt x="472" y="84"/>
                  </a:lnTo>
                  <a:lnTo>
                    <a:pt x="476" y="85"/>
                  </a:lnTo>
                  <a:lnTo>
                    <a:pt x="479" y="86"/>
                  </a:lnTo>
                  <a:lnTo>
                    <a:pt x="486" y="83"/>
                  </a:lnTo>
                  <a:lnTo>
                    <a:pt x="491" y="81"/>
                  </a:lnTo>
                  <a:lnTo>
                    <a:pt x="495" y="83"/>
                  </a:lnTo>
                  <a:lnTo>
                    <a:pt x="501" y="89"/>
                  </a:lnTo>
                  <a:lnTo>
                    <a:pt x="504" y="91"/>
                  </a:lnTo>
                  <a:lnTo>
                    <a:pt x="506" y="89"/>
                  </a:lnTo>
                  <a:lnTo>
                    <a:pt x="508" y="89"/>
                  </a:lnTo>
                  <a:lnTo>
                    <a:pt x="511" y="95"/>
                  </a:lnTo>
                  <a:lnTo>
                    <a:pt x="521" y="103"/>
                  </a:lnTo>
                  <a:lnTo>
                    <a:pt x="524" y="109"/>
                  </a:lnTo>
                  <a:lnTo>
                    <a:pt x="527" y="106"/>
                  </a:lnTo>
                  <a:lnTo>
                    <a:pt x="528" y="105"/>
                  </a:lnTo>
                  <a:lnTo>
                    <a:pt x="529" y="104"/>
                  </a:lnTo>
                  <a:lnTo>
                    <a:pt x="530" y="103"/>
                  </a:lnTo>
                  <a:lnTo>
                    <a:pt x="532" y="104"/>
                  </a:lnTo>
                  <a:lnTo>
                    <a:pt x="533" y="106"/>
                  </a:lnTo>
                  <a:lnTo>
                    <a:pt x="534" y="107"/>
                  </a:lnTo>
                  <a:lnTo>
                    <a:pt x="538" y="109"/>
                  </a:lnTo>
                  <a:lnTo>
                    <a:pt x="541" y="112"/>
                  </a:lnTo>
                  <a:lnTo>
                    <a:pt x="542" y="115"/>
                  </a:lnTo>
                  <a:lnTo>
                    <a:pt x="543" y="120"/>
                  </a:lnTo>
                  <a:lnTo>
                    <a:pt x="540" y="123"/>
                  </a:lnTo>
                  <a:lnTo>
                    <a:pt x="537" y="126"/>
                  </a:lnTo>
                  <a:lnTo>
                    <a:pt x="533" y="127"/>
                  </a:lnTo>
                  <a:lnTo>
                    <a:pt x="521" y="127"/>
                  </a:lnTo>
                  <a:lnTo>
                    <a:pt x="519" y="127"/>
                  </a:lnTo>
                  <a:lnTo>
                    <a:pt x="515" y="125"/>
                  </a:lnTo>
                  <a:lnTo>
                    <a:pt x="513" y="124"/>
                  </a:lnTo>
                  <a:lnTo>
                    <a:pt x="505" y="124"/>
                  </a:lnTo>
                  <a:lnTo>
                    <a:pt x="497" y="126"/>
                  </a:lnTo>
                  <a:lnTo>
                    <a:pt x="495" y="126"/>
                  </a:lnTo>
                  <a:lnTo>
                    <a:pt x="493" y="127"/>
                  </a:lnTo>
                  <a:lnTo>
                    <a:pt x="493" y="128"/>
                  </a:lnTo>
                  <a:lnTo>
                    <a:pt x="492" y="128"/>
                  </a:lnTo>
                  <a:lnTo>
                    <a:pt x="490" y="129"/>
                  </a:lnTo>
                  <a:lnTo>
                    <a:pt x="489" y="131"/>
                  </a:lnTo>
                  <a:lnTo>
                    <a:pt x="489" y="132"/>
                  </a:lnTo>
                  <a:lnTo>
                    <a:pt x="485" y="134"/>
                  </a:lnTo>
                  <a:lnTo>
                    <a:pt x="476" y="143"/>
                  </a:lnTo>
                  <a:lnTo>
                    <a:pt x="472" y="147"/>
                  </a:lnTo>
                  <a:lnTo>
                    <a:pt x="468" y="144"/>
                  </a:lnTo>
                  <a:lnTo>
                    <a:pt x="464" y="143"/>
                  </a:lnTo>
                  <a:lnTo>
                    <a:pt x="460" y="142"/>
                  </a:lnTo>
                  <a:lnTo>
                    <a:pt x="457" y="142"/>
                  </a:lnTo>
                  <a:lnTo>
                    <a:pt x="457" y="142"/>
                  </a:lnTo>
                  <a:lnTo>
                    <a:pt x="457" y="140"/>
                  </a:lnTo>
                  <a:lnTo>
                    <a:pt x="456" y="138"/>
                  </a:lnTo>
                  <a:lnTo>
                    <a:pt x="455" y="136"/>
                  </a:lnTo>
                  <a:lnTo>
                    <a:pt x="453" y="136"/>
                  </a:lnTo>
                  <a:lnTo>
                    <a:pt x="440" y="141"/>
                  </a:lnTo>
                  <a:lnTo>
                    <a:pt x="435" y="141"/>
                  </a:lnTo>
                  <a:lnTo>
                    <a:pt x="432" y="139"/>
                  </a:lnTo>
                  <a:lnTo>
                    <a:pt x="430" y="135"/>
                  </a:lnTo>
                  <a:lnTo>
                    <a:pt x="427" y="127"/>
                  </a:lnTo>
                  <a:lnTo>
                    <a:pt x="425" y="124"/>
                  </a:lnTo>
                  <a:lnTo>
                    <a:pt x="426" y="123"/>
                  </a:lnTo>
                  <a:lnTo>
                    <a:pt x="428" y="123"/>
                  </a:lnTo>
                  <a:lnTo>
                    <a:pt x="430" y="122"/>
                  </a:lnTo>
                  <a:lnTo>
                    <a:pt x="432" y="123"/>
                  </a:lnTo>
                  <a:lnTo>
                    <a:pt x="432" y="121"/>
                  </a:lnTo>
                  <a:lnTo>
                    <a:pt x="431" y="120"/>
                  </a:lnTo>
                  <a:lnTo>
                    <a:pt x="430" y="120"/>
                  </a:lnTo>
                  <a:lnTo>
                    <a:pt x="429" y="120"/>
                  </a:lnTo>
                  <a:lnTo>
                    <a:pt x="427" y="119"/>
                  </a:lnTo>
                  <a:lnTo>
                    <a:pt x="427" y="117"/>
                  </a:lnTo>
                  <a:lnTo>
                    <a:pt x="427" y="116"/>
                  </a:lnTo>
                  <a:lnTo>
                    <a:pt x="428" y="115"/>
                  </a:lnTo>
                  <a:lnTo>
                    <a:pt x="426" y="113"/>
                  </a:lnTo>
                  <a:lnTo>
                    <a:pt x="425" y="112"/>
                  </a:lnTo>
                  <a:lnTo>
                    <a:pt x="423" y="111"/>
                  </a:lnTo>
                  <a:lnTo>
                    <a:pt x="420" y="110"/>
                  </a:lnTo>
                  <a:lnTo>
                    <a:pt x="421" y="109"/>
                  </a:lnTo>
                  <a:lnTo>
                    <a:pt x="422" y="107"/>
                  </a:lnTo>
                  <a:lnTo>
                    <a:pt x="419" y="107"/>
                  </a:lnTo>
                  <a:lnTo>
                    <a:pt x="417" y="107"/>
                  </a:lnTo>
                  <a:lnTo>
                    <a:pt x="415" y="108"/>
                  </a:lnTo>
                  <a:lnTo>
                    <a:pt x="412" y="109"/>
                  </a:lnTo>
                  <a:lnTo>
                    <a:pt x="401" y="104"/>
                  </a:lnTo>
                  <a:lnTo>
                    <a:pt x="399" y="101"/>
                  </a:lnTo>
                  <a:lnTo>
                    <a:pt x="398" y="98"/>
                  </a:lnTo>
                  <a:lnTo>
                    <a:pt x="397" y="83"/>
                  </a:lnTo>
                  <a:lnTo>
                    <a:pt x="395" y="78"/>
                  </a:lnTo>
                  <a:lnTo>
                    <a:pt x="393" y="77"/>
                  </a:lnTo>
                  <a:lnTo>
                    <a:pt x="390" y="80"/>
                  </a:lnTo>
                  <a:lnTo>
                    <a:pt x="390" y="91"/>
                  </a:lnTo>
                  <a:lnTo>
                    <a:pt x="389" y="95"/>
                  </a:lnTo>
                  <a:lnTo>
                    <a:pt x="385" y="89"/>
                  </a:lnTo>
                  <a:lnTo>
                    <a:pt x="383" y="75"/>
                  </a:lnTo>
                  <a:lnTo>
                    <a:pt x="381" y="71"/>
                  </a:lnTo>
                  <a:lnTo>
                    <a:pt x="378" y="73"/>
                  </a:lnTo>
                  <a:lnTo>
                    <a:pt x="373" y="74"/>
                  </a:lnTo>
                  <a:lnTo>
                    <a:pt x="361" y="74"/>
                  </a:lnTo>
                  <a:lnTo>
                    <a:pt x="359" y="73"/>
                  </a:lnTo>
                  <a:lnTo>
                    <a:pt x="357" y="72"/>
                  </a:lnTo>
                  <a:lnTo>
                    <a:pt x="356" y="72"/>
                  </a:lnTo>
                  <a:lnTo>
                    <a:pt x="355" y="76"/>
                  </a:lnTo>
                  <a:lnTo>
                    <a:pt x="355" y="79"/>
                  </a:lnTo>
                  <a:lnTo>
                    <a:pt x="353" y="82"/>
                  </a:lnTo>
                  <a:lnTo>
                    <a:pt x="352" y="84"/>
                  </a:lnTo>
                  <a:lnTo>
                    <a:pt x="354" y="88"/>
                  </a:lnTo>
                  <a:lnTo>
                    <a:pt x="336" y="80"/>
                  </a:lnTo>
                  <a:lnTo>
                    <a:pt x="328" y="74"/>
                  </a:lnTo>
                  <a:lnTo>
                    <a:pt x="321" y="71"/>
                  </a:lnTo>
                  <a:lnTo>
                    <a:pt x="318" y="69"/>
                  </a:lnTo>
                  <a:lnTo>
                    <a:pt x="316" y="68"/>
                  </a:lnTo>
                  <a:lnTo>
                    <a:pt x="309" y="67"/>
                  </a:lnTo>
                  <a:lnTo>
                    <a:pt x="306" y="67"/>
                  </a:lnTo>
                  <a:lnTo>
                    <a:pt x="301" y="61"/>
                  </a:lnTo>
                  <a:lnTo>
                    <a:pt x="296" y="62"/>
                  </a:lnTo>
                  <a:lnTo>
                    <a:pt x="289" y="64"/>
                  </a:lnTo>
                  <a:lnTo>
                    <a:pt x="284" y="66"/>
                  </a:lnTo>
                  <a:lnTo>
                    <a:pt x="286" y="71"/>
                  </a:lnTo>
                  <a:lnTo>
                    <a:pt x="278" y="76"/>
                  </a:lnTo>
                  <a:lnTo>
                    <a:pt x="265" y="85"/>
                  </a:lnTo>
                  <a:lnTo>
                    <a:pt x="255" y="91"/>
                  </a:lnTo>
                  <a:lnTo>
                    <a:pt x="234" y="98"/>
                  </a:lnTo>
                  <a:lnTo>
                    <a:pt x="232" y="98"/>
                  </a:lnTo>
                  <a:lnTo>
                    <a:pt x="229" y="98"/>
                  </a:lnTo>
                  <a:lnTo>
                    <a:pt x="227" y="97"/>
                  </a:lnTo>
                  <a:lnTo>
                    <a:pt x="223" y="94"/>
                  </a:lnTo>
                  <a:lnTo>
                    <a:pt x="223" y="104"/>
                  </a:lnTo>
                  <a:lnTo>
                    <a:pt x="221" y="109"/>
                  </a:lnTo>
                  <a:lnTo>
                    <a:pt x="212" y="111"/>
                  </a:lnTo>
                  <a:lnTo>
                    <a:pt x="203" y="129"/>
                  </a:lnTo>
                  <a:lnTo>
                    <a:pt x="208" y="132"/>
                  </a:lnTo>
                  <a:lnTo>
                    <a:pt x="208" y="137"/>
                  </a:lnTo>
                  <a:lnTo>
                    <a:pt x="206" y="145"/>
                  </a:lnTo>
                  <a:lnTo>
                    <a:pt x="208" y="147"/>
                  </a:lnTo>
                  <a:lnTo>
                    <a:pt x="212" y="146"/>
                  </a:lnTo>
                  <a:lnTo>
                    <a:pt x="214" y="148"/>
                  </a:lnTo>
                  <a:lnTo>
                    <a:pt x="215" y="151"/>
                  </a:lnTo>
                  <a:lnTo>
                    <a:pt x="215" y="152"/>
                  </a:lnTo>
                  <a:lnTo>
                    <a:pt x="216" y="153"/>
                  </a:lnTo>
                  <a:lnTo>
                    <a:pt x="217" y="154"/>
                  </a:lnTo>
                  <a:lnTo>
                    <a:pt x="219" y="156"/>
                  </a:lnTo>
                  <a:lnTo>
                    <a:pt x="220" y="158"/>
                  </a:lnTo>
                  <a:lnTo>
                    <a:pt x="218" y="162"/>
                  </a:lnTo>
                  <a:lnTo>
                    <a:pt x="209" y="164"/>
                  </a:lnTo>
                  <a:lnTo>
                    <a:pt x="205" y="169"/>
                  </a:lnTo>
                  <a:lnTo>
                    <a:pt x="200" y="175"/>
                  </a:lnTo>
                  <a:lnTo>
                    <a:pt x="200" y="177"/>
                  </a:lnTo>
                  <a:lnTo>
                    <a:pt x="201" y="182"/>
                  </a:lnTo>
                  <a:lnTo>
                    <a:pt x="203" y="186"/>
                  </a:lnTo>
                  <a:lnTo>
                    <a:pt x="199" y="191"/>
                  </a:lnTo>
                  <a:lnTo>
                    <a:pt x="198" y="195"/>
                  </a:lnTo>
                  <a:lnTo>
                    <a:pt x="202" y="199"/>
                  </a:lnTo>
                  <a:lnTo>
                    <a:pt x="205" y="204"/>
                  </a:lnTo>
                  <a:lnTo>
                    <a:pt x="206" y="206"/>
                  </a:lnTo>
                  <a:lnTo>
                    <a:pt x="208" y="206"/>
                  </a:lnTo>
                  <a:lnTo>
                    <a:pt x="215" y="211"/>
                  </a:lnTo>
                  <a:lnTo>
                    <a:pt x="220" y="212"/>
                  </a:lnTo>
                  <a:lnTo>
                    <a:pt x="225" y="213"/>
                  </a:lnTo>
                  <a:lnTo>
                    <a:pt x="238" y="217"/>
                  </a:lnTo>
                  <a:lnTo>
                    <a:pt x="242" y="217"/>
                  </a:lnTo>
                  <a:lnTo>
                    <a:pt x="247" y="216"/>
                  </a:lnTo>
                  <a:lnTo>
                    <a:pt x="252" y="219"/>
                  </a:lnTo>
                  <a:lnTo>
                    <a:pt x="256" y="222"/>
                  </a:lnTo>
                  <a:lnTo>
                    <a:pt x="260" y="226"/>
                  </a:lnTo>
                  <a:lnTo>
                    <a:pt x="274" y="225"/>
                  </a:lnTo>
                  <a:lnTo>
                    <a:pt x="286" y="223"/>
                  </a:lnTo>
                  <a:lnTo>
                    <a:pt x="289" y="220"/>
                  </a:lnTo>
                  <a:lnTo>
                    <a:pt x="292" y="216"/>
                  </a:lnTo>
                  <a:lnTo>
                    <a:pt x="296" y="210"/>
                  </a:lnTo>
                  <a:lnTo>
                    <a:pt x="301" y="208"/>
                  </a:lnTo>
                  <a:lnTo>
                    <a:pt x="308" y="208"/>
                  </a:lnTo>
                  <a:lnTo>
                    <a:pt x="318" y="212"/>
                  </a:lnTo>
                  <a:lnTo>
                    <a:pt x="324" y="213"/>
                  </a:lnTo>
                  <a:lnTo>
                    <a:pt x="332" y="216"/>
                  </a:lnTo>
                  <a:lnTo>
                    <a:pt x="344" y="215"/>
                  </a:lnTo>
                  <a:lnTo>
                    <a:pt x="363" y="209"/>
                  </a:lnTo>
                  <a:lnTo>
                    <a:pt x="372" y="207"/>
                  </a:lnTo>
                  <a:lnTo>
                    <a:pt x="381" y="203"/>
                  </a:lnTo>
                  <a:lnTo>
                    <a:pt x="405" y="189"/>
                  </a:lnTo>
                  <a:lnTo>
                    <a:pt x="414" y="185"/>
                  </a:lnTo>
                  <a:lnTo>
                    <a:pt x="415" y="184"/>
                  </a:lnTo>
                  <a:lnTo>
                    <a:pt x="418" y="183"/>
                  </a:lnTo>
                  <a:lnTo>
                    <a:pt x="421" y="183"/>
                  </a:lnTo>
                  <a:lnTo>
                    <a:pt x="423" y="185"/>
                  </a:lnTo>
                  <a:lnTo>
                    <a:pt x="425" y="186"/>
                  </a:lnTo>
                  <a:lnTo>
                    <a:pt x="427" y="187"/>
                  </a:lnTo>
                  <a:lnTo>
                    <a:pt x="429" y="188"/>
                  </a:lnTo>
                  <a:lnTo>
                    <a:pt x="432" y="188"/>
                  </a:lnTo>
                  <a:lnTo>
                    <a:pt x="433" y="187"/>
                  </a:lnTo>
                  <a:lnTo>
                    <a:pt x="435" y="186"/>
                  </a:lnTo>
                  <a:lnTo>
                    <a:pt x="437" y="185"/>
                  </a:lnTo>
                  <a:lnTo>
                    <a:pt x="438" y="183"/>
                  </a:lnTo>
                  <a:lnTo>
                    <a:pt x="440" y="182"/>
                  </a:lnTo>
                  <a:lnTo>
                    <a:pt x="443" y="182"/>
                  </a:lnTo>
                  <a:lnTo>
                    <a:pt x="444" y="183"/>
                  </a:lnTo>
                  <a:lnTo>
                    <a:pt x="446" y="187"/>
                  </a:lnTo>
                  <a:lnTo>
                    <a:pt x="447" y="188"/>
                  </a:lnTo>
                  <a:lnTo>
                    <a:pt x="449" y="187"/>
                  </a:lnTo>
                  <a:lnTo>
                    <a:pt x="450" y="187"/>
                  </a:lnTo>
                  <a:lnTo>
                    <a:pt x="452" y="187"/>
                  </a:lnTo>
                  <a:lnTo>
                    <a:pt x="454" y="189"/>
                  </a:lnTo>
                  <a:lnTo>
                    <a:pt x="478" y="176"/>
                  </a:lnTo>
                  <a:lnTo>
                    <a:pt x="480" y="173"/>
                  </a:lnTo>
                  <a:lnTo>
                    <a:pt x="482" y="172"/>
                  </a:lnTo>
                  <a:lnTo>
                    <a:pt x="484" y="170"/>
                  </a:lnTo>
                  <a:lnTo>
                    <a:pt x="485" y="170"/>
                  </a:lnTo>
                  <a:lnTo>
                    <a:pt x="486" y="170"/>
                  </a:lnTo>
                  <a:lnTo>
                    <a:pt x="487" y="171"/>
                  </a:lnTo>
                  <a:lnTo>
                    <a:pt x="487" y="171"/>
                  </a:lnTo>
                  <a:lnTo>
                    <a:pt x="494" y="169"/>
                  </a:lnTo>
                  <a:lnTo>
                    <a:pt x="496" y="168"/>
                  </a:lnTo>
                  <a:lnTo>
                    <a:pt x="500" y="170"/>
                  </a:lnTo>
                  <a:lnTo>
                    <a:pt x="505" y="172"/>
                  </a:lnTo>
                  <a:lnTo>
                    <a:pt x="509" y="174"/>
                  </a:lnTo>
                  <a:lnTo>
                    <a:pt x="513" y="173"/>
                  </a:lnTo>
                  <a:lnTo>
                    <a:pt x="539" y="152"/>
                  </a:lnTo>
                  <a:lnTo>
                    <a:pt x="541" y="152"/>
                  </a:lnTo>
                  <a:lnTo>
                    <a:pt x="543" y="151"/>
                  </a:lnTo>
                  <a:lnTo>
                    <a:pt x="544" y="149"/>
                  </a:lnTo>
                  <a:lnTo>
                    <a:pt x="547" y="142"/>
                  </a:lnTo>
                  <a:lnTo>
                    <a:pt x="553" y="135"/>
                  </a:lnTo>
                  <a:lnTo>
                    <a:pt x="557" y="133"/>
                  </a:lnTo>
                  <a:lnTo>
                    <a:pt x="561" y="132"/>
                  </a:lnTo>
                  <a:lnTo>
                    <a:pt x="565" y="131"/>
                  </a:lnTo>
                  <a:lnTo>
                    <a:pt x="567" y="128"/>
                  </a:lnTo>
                  <a:lnTo>
                    <a:pt x="566" y="118"/>
                  </a:lnTo>
                  <a:lnTo>
                    <a:pt x="567" y="113"/>
                  </a:lnTo>
                  <a:lnTo>
                    <a:pt x="570" y="110"/>
                  </a:lnTo>
                  <a:lnTo>
                    <a:pt x="570" y="114"/>
                  </a:lnTo>
                  <a:lnTo>
                    <a:pt x="571" y="118"/>
                  </a:lnTo>
                  <a:lnTo>
                    <a:pt x="573" y="121"/>
                  </a:lnTo>
                  <a:lnTo>
                    <a:pt x="574" y="124"/>
                  </a:lnTo>
                  <a:lnTo>
                    <a:pt x="575" y="127"/>
                  </a:lnTo>
                  <a:lnTo>
                    <a:pt x="575" y="131"/>
                  </a:lnTo>
                  <a:lnTo>
                    <a:pt x="575" y="134"/>
                  </a:lnTo>
                  <a:lnTo>
                    <a:pt x="574" y="138"/>
                  </a:lnTo>
                  <a:lnTo>
                    <a:pt x="571" y="143"/>
                  </a:lnTo>
                  <a:lnTo>
                    <a:pt x="568" y="147"/>
                  </a:lnTo>
                  <a:lnTo>
                    <a:pt x="565" y="152"/>
                  </a:lnTo>
                  <a:lnTo>
                    <a:pt x="564" y="158"/>
                  </a:lnTo>
                  <a:lnTo>
                    <a:pt x="570" y="170"/>
                  </a:lnTo>
                  <a:lnTo>
                    <a:pt x="581" y="173"/>
                  </a:lnTo>
                  <a:lnTo>
                    <a:pt x="626" y="160"/>
                  </a:lnTo>
                  <a:lnTo>
                    <a:pt x="636" y="158"/>
                  </a:lnTo>
                  <a:lnTo>
                    <a:pt x="645" y="159"/>
                  </a:lnTo>
                  <a:lnTo>
                    <a:pt x="650" y="161"/>
                  </a:lnTo>
                  <a:lnTo>
                    <a:pt x="658" y="168"/>
                  </a:lnTo>
                  <a:lnTo>
                    <a:pt x="661" y="170"/>
                  </a:lnTo>
                  <a:lnTo>
                    <a:pt x="662" y="169"/>
                  </a:lnTo>
                  <a:lnTo>
                    <a:pt x="664" y="168"/>
                  </a:lnTo>
                  <a:lnTo>
                    <a:pt x="665" y="167"/>
                  </a:lnTo>
                  <a:lnTo>
                    <a:pt x="665" y="167"/>
                  </a:lnTo>
                  <a:lnTo>
                    <a:pt x="666" y="167"/>
                  </a:lnTo>
                  <a:lnTo>
                    <a:pt x="669" y="168"/>
                  </a:lnTo>
                  <a:lnTo>
                    <a:pt x="671" y="168"/>
                  </a:lnTo>
                  <a:lnTo>
                    <a:pt x="676" y="169"/>
                  </a:lnTo>
                  <a:lnTo>
                    <a:pt x="678" y="170"/>
                  </a:lnTo>
                  <a:lnTo>
                    <a:pt x="684" y="169"/>
                  </a:lnTo>
                  <a:lnTo>
                    <a:pt x="686" y="168"/>
                  </a:lnTo>
                  <a:lnTo>
                    <a:pt x="688" y="166"/>
                  </a:lnTo>
                  <a:lnTo>
                    <a:pt x="687" y="164"/>
                  </a:lnTo>
                  <a:lnTo>
                    <a:pt x="685" y="161"/>
                  </a:lnTo>
                  <a:lnTo>
                    <a:pt x="684" y="160"/>
                  </a:lnTo>
                  <a:lnTo>
                    <a:pt x="682" y="158"/>
                  </a:lnTo>
                  <a:lnTo>
                    <a:pt x="678" y="156"/>
                  </a:lnTo>
                  <a:lnTo>
                    <a:pt x="660" y="153"/>
                  </a:lnTo>
                  <a:lnTo>
                    <a:pt x="643" y="153"/>
                  </a:lnTo>
                  <a:lnTo>
                    <a:pt x="640" y="153"/>
                  </a:lnTo>
                  <a:lnTo>
                    <a:pt x="638" y="152"/>
                  </a:lnTo>
                  <a:lnTo>
                    <a:pt x="635" y="148"/>
                  </a:lnTo>
                  <a:lnTo>
                    <a:pt x="633" y="147"/>
                  </a:lnTo>
                  <a:lnTo>
                    <a:pt x="639" y="144"/>
                  </a:lnTo>
                  <a:lnTo>
                    <a:pt x="643" y="140"/>
                  </a:lnTo>
                  <a:lnTo>
                    <a:pt x="647" y="139"/>
                  </a:lnTo>
                  <a:lnTo>
                    <a:pt x="653" y="141"/>
                  </a:lnTo>
                  <a:lnTo>
                    <a:pt x="657" y="139"/>
                  </a:lnTo>
                  <a:lnTo>
                    <a:pt x="667" y="141"/>
                  </a:lnTo>
                  <a:lnTo>
                    <a:pt x="672" y="139"/>
                  </a:lnTo>
                  <a:lnTo>
                    <a:pt x="674" y="137"/>
                  </a:lnTo>
                  <a:lnTo>
                    <a:pt x="675" y="135"/>
                  </a:lnTo>
                  <a:lnTo>
                    <a:pt x="676" y="134"/>
                  </a:lnTo>
                  <a:lnTo>
                    <a:pt x="680" y="135"/>
                  </a:lnTo>
                  <a:lnTo>
                    <a:pt x="682" y="136"/>
                  </a:lnTo>
                  <a:lnTo>
                    <a:pt x="687" y="143"/>
                  </a:lnTo>
                  <a:lnTo>
                    <a:pt x="692" y="148"/>
                  </a:lnTo>
                  <a:lnTo>
                    <a:pt x="697" y="148"/>
                  </a:lnTo>
                  <a:lnTo>
                    <a:pt x="710" y="146"/>
                  </a:lnTo>
                  <a:lnTo>
                    <a:pt x="713" y="145"/>
                  </a:lnTo>
                  <a:lnTo>
                    <a:pt x="716" y="145"/>
                  </a:lnTo>
                  <a:lnTo>
                    <a:pt x="718" y="146"/>
                  </a:lnTo>
                  <a:lnTo>
                    <a:pt x="721" y="148"/>
                  </a:lnTo>
                  <a:lnTo>
                    <a:pt x="723" y="148"/>
                  </a:lnTo>
                  <a:lnTo>
                    <a:pt x="724" y="147"/>
                  </a:lnTo>
                  <a:lnTo>
                    <a:pt x="725" y="144"/>
                  </a:lnTo>
                  <a:lnTo>
                    <a:pt x="729" y="146"/>
                  </a:lnTo>
                  <a:lnTo>
                    <a:pt x="732" y="146"/>
                  </a:lnTo>
                  <a:lnTo>
                    <a:pt x="735" y="143"/>
                  </a:lnTo>
                  <a:lnTo>
                    <a:pt x="739" y="141"/>
                  </a:lnTo>
                  <a:lnTo>
                    <a:pt x="738" y="139"/>
                  </a:lnTo>
                  <a:lnTo>
                    <a:pt x="738" y="138"/>
                  </a:lnTo>
                  <a:lnTo>
                    <a:pt x="738" y="137"/>
                  </a:lnTo>
                  <a:lnTo>
                    <a:pt x="740" y="136"/>
                  </a:lnTo>
                  <a:lnTo>
                    <a:pt x="739" y="134"/>
                  </a:lnTo>
                  <a:lnTo>
                    <a:pt x="738" y="131"/>
                  </a:lnTo>
                  <a:lnTo>
                    <a:pt x="737" y="127"/>
                  </a:lnTo>
                  <a:lnTo>
                    <a:pt x="737" y="124"/>
                  </a:lnTo>
                  <a:lnTo>
                    <a:pt x="738" y="122"/>
                  </a:lnTo>
                  <a:lnTo>
                    <a:pt x="740" y="121"/>
                  </a:lnTo>
                  <a:lnTo>
                    <a:pt x="741" y="120"/>
                  </a:lnTo>
                  <a:lnTo>
                    <a:pt x="740" y="118"/>
                  </a:lnTo>
                  <a:lnTo>
                    <a:pt x="741" y="118"/>
                  </a:lnTo>
                  <a:lnTo>
                    <a:pt x="742" y="117"/>
                  </a:lnTo>
                  <a:lnTo>
                    <a:pt x="743" y="117"/>
                  </a:lnTo>
                  <a:lnTo>
                    <a:pt x="742" y="113"/>
                  </a:lnTo>
                  <a:lnTo>
                    <a:pt x="738" y="108"/>
                  </a:lnTo>
                  <a:close/>
                  <a:moveTo>
                    <a:pt x="227" y="82"/>
                  </a:moveTo>
                  <a:lnTo>
                    <a:pt x="227" y="82"/>
                  </a:lnTo>
                  <a:lnTo>
                    <a:pt x="229" y="81"/>
                  </a:lnTo>
                  <a:lnTo>
                    <a:pt x="232" y="80"/>
                  </a:lnTo>
                  <a:lnTo>
                    <a:pt x="234" y="81"/>
                  </a:lnTo>
                  <a:lnTo>
                    <a:pt x="236" y="81"/>
                  </a:lnTo>
                  <a:lnTo>
                    <a:pt x="240" y="80"/>
                  </a:lnTo>
                  <a:lnTo>
                    <a:pt x="243" y="78"/>
                  </a:lnTo>
                  <a:lnTo>
                    <a:pt x="243" y="78"/>
                  </a:lnTo>
                  <a:lnTo>
                    <a:pt x="244" y="78"/>
                  </a:lnTo>
                  <a:lnTo>
                    <a:pt x="246" y="78"/>
                  </a:lnTo>
                  <a:lnTo>
                    <a:pt x="247" y="78"/>
                  </a:lnTo>
                  <a:lnTo>
                    <a:pt x="247" y="75"/>
                  </a:lnTo>
                  <a:lnTo>
                    <a:pt x="244" y="75"/>
                  </a:lnTo>
                  <a:lnTo>
                    <a:pt x="241" y="76"/>
                  </a:lnTo>
                  <a:lnTo>
                    <a:pt x="240" y="78"/>
                  </a:lnTo>
                  <a:lnTo>
                    <a:pt x="237" y="78"/>
                  </a:lnTo>
                  <a:lnTo>
                    <a:pt x="232" y="78"/>
                  </a:lnTo>
                  <a:lnTo>
                    <a:pt x="227" y="79"/>
                  </a:lnTo>
                  <a:lnTo>
                    <a:pt x="222" y="80"/>
                  </a:lnTo>
                  <a:lnTo>
                    <a:pt x="224" y="81"/>
                  </a:lnTo>
                  <a:lnTo>
                    <a:pt x="227" y="82"/>
                  </a:lnTo>
                  <a:close/>
                  <a:moveTo>
                    <a:pt x="338" y="18"/>
                  </a:moveTo>
                  <a:lnTo>
                    <a:pt x="338" y="18"/>
                  </a:lnTo>
                  <a:lnTo>
                    <a:pt x="340" y="18"/>
                  </a:lnTo>
                  <a:lnTo>
                    <a:pt x="341" y="18"/>
                  </a:lnTo>
                  <a:lnTo>
                    <a:pt x="342" y="17"/>
                  </a:lnTo>
                  <a:lnTo>
                    <a:pt x="342" y="17"/>
                  </a:lnTo>
                  <a:lnTo>
                    <a:pt x="343" y="17"/>
                  </a:lnTo>
                  <a:lnTo>
                    <a:pt x="345" y="16"/>
                  </a:lnTo>
                  <a:lnTo>
                    <a:pt x="347" y="16"/>
                  </a:lnTo>
                  <a:lnTo>
                    <a:pt x="348" y="15"/>
                  </a:lnTo>
                  <a:lnTo>
                    <a:pt x="349" y="14"/>
                  </a:lnTo>
                  <a:lnTo>
                    <a:pt x="350" y="14"/>
                  </a:lnTo>
                  <a:lnTo>
                    <a:pt x="351" y="13"/>
                  </a:lnTo>
                  <a:lnTo>
                    <a:pt x="350" y="13"/>
                  </a:lnTo>
                  <a:lnTo>
                    <a:pt x="349" y="12"/>
                  </a:lnTo>
                  <a:lnTo>
                    <a:pt x="348" y="12"/>
                  </a:lnTo>
                  <a:lnTo>
                    <a:pt x="346" y="12"/>
                  </a:lnTo>
                  <a:lnTo>
                    <a:pt x="343" y="12"/>
                  </a:lnTo>
                  <a:lnTo>
                    <a:pt x="341" y="15"/>
                  </a:lnTo>
                  <a:lnTo>
                    <a:pt x="338" y="15"/>
                  </a:lnTo>
                  <a:lnTo>
                    <a:pt x="336" y="15"/>
                  </a:lnTo>
                  <a:lnTo>
                    <a:pt x="335" y="17"/>
                  </a:lnTo>
                  <a:lnTo>
                    <a:pt x="337" y="17"/>
                  </a:lnTo>
                  <a:lnTo>
                    <a:pt x="338" y="18"/>
                  </a:lnTo>
                  <a:close/>
                  <a:moveTo>
                    <a:pt x="710" y="39"/>
                  </a:moveTo>
                  <a:lnTo>
                    <a:pt x="710" y="39"/>
                  </a:lnTo>
                  <a:lnTo>
                    <a:pt x="716" y="39"/>
                  </a:lnTo>
                  <a:lnTo>
                    <a:pt x="721" y="37"/>
                  </a:lnTo>
                  <a:lnTo>
                    <a:pt x="724" y="34"/>
                  </a:lnTo>
                  <a:lnTo>
                    <a:pt x="727" y="30"/>
                  </a:lnTo>
                  <a:lnTo>
                    <a:pt x="729" y="24"/>
                  </a:lnTo>
                  <a:lnTo>
                    <a:pt x="728" y="18"/>
                  </a:lnTo>
                  <a:lnTo>
                    <a:pt x="723" y="14"/>
                  </a:lnTo>
                  <a:lnTo>
                    <a:pt x="718" y="11"/>
                  </a:lnTo>
                  <a:lnTo>
                    <a:pt x="708" y="14"/>
                  </a:lnTo>
                  <a:lnTo>
                    <a:pt x="703" y="23"/>
                  </a:lnTo>
                  <a:lnTo>
                    <a:pt x="704" y="33"/>
                  </a:lnTo>
                  <a:lnTo>
                    <a:pt x="710" y="39"/>
                  </a:lnTo>
                  <a:close/>
                  <a:moveTo>
                    <a:pt x="365" y="38"/>
                  </a:moveTo>
                  <a:lnTo>
                    <a:pt x="365" y="38"/>
                  </a:lnTo>
                  <a:lnTo>
                    <a:pt x="366" y="38"/>
                  </a:lnTo>
                  <a:lnTo>
                    <a:pt x="368" y="40"/>
                  </a:lnTo>
                  <a:lnTo>
                    <a:pt x="371" y="44"/>
                  </a:lnTo>
                  <a:lnTo>
                    <a:pt x="371" y="47"/>
                  </a:lnTo>
                  <a:lnTo>
                    <a:pt x="367" y="54"/>
                  </a:lnTo>
                  <a:lnTo>
                    <a:pt x="365" y="57"/>
                  </a:lnTo>
                  <a:lnTo>
                    <a:pt x="365" y="59"/>
                  </a:lnTo>
                  <a:lnTo>
                    <a:pt x="367" y="61"/>
                  </a:lnTo>
                  <a:lnTo>
                    <a:pt x="374" y="66"/>
                  </a:lnTo>
                  <a:lnTo>
                    <a:pt x="376" y="67"/>
                  </a:lnTo>
                  <a:lnTo>
                    <a:pt x="380" y="65"/>
                  </a:lnTo>
                  <a:lnTo>
                    <a:pt x="383" y="62"/>
                  </a:lnTo>
                  <a:lnTo>
                    <a:pt x="395" y="38"/>
                  </a:lnTo>
                  <a:lnTo>
                    <a:pt x="399" y="31"/>
                  </a:lnTo>
                  <a:lnTo>
                    <a:pt x="405" y="26"/>
                  </a:lnTo>
                  <a:lnTo>
                    <a:pt x="409" y="23"/>
                  </a:lnTo>
                  <a:lnTo>
                    <a:pt x="411" y="22"/>
                  </a:lnTo>
                  <a:lnTo>
                    <a:pt x="411" y="20"/>
                  </a:lnTo>
                  <a:lnTo>
                    <a:pt x="410" y="18"/>
                  </a:lnTo>
                  <a:lnTo>
                    <a:pt x="409" y="17"/>
                  </a:lnTo>
                  <a:lnTo>
                    <a:pt x="406" y="16"/>
                  </a:lnTo>
                  <a:lnTo>
                    <a:pt x="404" y="14"/>
                  </a:lnTo>
                  <a:lnTo>
                    <a:pt x="382" y="14"/>
                  </a:lnTo>
                  <a:lnTo>
                    <a:pt x="379" y="14"/>
                  </a:lnTo>
                  <a:lnTo>
                    <a:pt x="367" y="20"/>
                  </a:lnTo>
                  <a:lnTo>
                    <a:pt x="365" y="22"/>
                  </a:lnTo>
                  <a:lnTo>
                    <a:pt x="364" y="25"/>
                  </a:lnTo>
                  <a:lnTo>
                    <a:pt x="364" y="28"/>
                  </a:lnTo>
                  <a:lnTo>
                    <a:pt x="364" y="37"/>
                  </a:lnTo>
                  <a:lnTo>
                    <a:pt x="365" y="38"/>
                  </a:lnTo>
                  <a:close/>
                  <a:moveTo>
                    <a:pt x="425" y="7"/>
                  </a:moveTo>
                  <a:lnTo>
                    <a:pt x="425" y="7"/>
                  </a:lnTo>
                  <a:lnTo>
                    <a:pt x="426" y="5"/>
                  </a:lnTo>
                  <a:lnTo>
                    <a:pt x="422" y="2"/>
                  </a:lnTo>
                  <a:lnTo>
                    <a:pt x="421" y="5"/>
                  </a:lnTo>
                  <a:lnTo>
                    <a:pt x="423" y="7"/>
                  </a:lnTo>
                  <a:lnTo>
                    <a:pt x="425" y="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6" name="Freeform 14">
              <a:extLst>
                <a:ext uri="{FF2B5EF4-FFF2-40B4-BE49-F238E27FC236}">
                  <a16:creationId xmlns:a16="http://schemas.microsoft.com/office/drawing/2014/main" xmlns="" id="{EA70F987-E160-4980-A0A2-356B52E8AC17}"/>
                </a:ext>
              </a:extLst>
            </p:cNvPr>
            <p:cNvSpPr>
              <a:spLocks noEditPoints="1"/>
            </p:cNvSpPr>
            <p:nvPr/>
          </p:nvSpPr>
          <p:spPr bwMode="auto">
            <a:xfrm>
              <a:off x="3444" y="3354"/>
              <a:ext cx="565" cy="200"/>
            </a:xfrm>
            <a:custGeom>
              <a:avLst/>
              <a:gdLst>
                <a:gd name="T0" fmla="*/ 256 w 752"/>
                <a:gd name="T1" fmla="*/ 71 h 226"/>
                <a:gd name="T2" fmla="*/ 748 w 752"/>
                <a:gd name="T3" fmla="*/ 127 h 226"/>
                <a:gd name="T4" fmla="*/ 750 w 752"/>
                <a:gd name="T5" fmla="*/ 131 h 226"/>
                <a:gd name="T6" fmla="*/ 164 w 752"/>
                <a:gd name="T7" fmla="*/ 40 h 226"/>
                <a:gd name="T8" fmla="*/ 65 w 752"/>
                <a:gd name="T9" fmla="*/ 64 h 226"/>
                <a:gd name="T10" fmla="*/ 52 w 752"/>
                <a:gd name="T11" fmla="*/ 130 h 226"/>
                <a:gd name="T12" fmla="*/ 43 w 752"/>
                <a:gd name="T13" fmla="*/ 147 h 226"/>
                <a:gd name="T14" fmla="*/ 11 w 752"/>
                <a:gd name="T15" fmla="*/ 142 h 226"/>
                <a:gd name="T16" fmla="*/ 31 w 752"/>
                <a:gd name="T17" fmla="*/ 169 h 226"/>
                <a:gd name="T18" fmla="*/ 49 w 752"/>
                <a:gd name="T19" fmla="*/ 172 h 226"/>
                <a:gd name="T20" fmla="*/ 72 w 752"/>
                <a:gd name="T21" fmla="*/ 175 h 226"/>
                <a:gd name="T22" fmla="*/ 106 w 752"/>
                <a:gd name="T23" fmla="*/ 181 h 226"/>
                <a:gd name="T24" fmla="*/ 127 w 752"/>
                <a:gd name="T25" fmla="*/ 193 h 226"/>
                <a:gd name="T26" fmla="*/ 150 w 752"/>
                <a:gd name="T27" fmla="*/ 180 h 226"/>
                <a:gd name="T28" fmla="*/ 150 w 752"/>
                <a:gd name="T29" fmla="*/ 166 h 226"/>
                <a:gd name="T30" fmla="*/ 193 w 752"/>
                <a:gd name="T31" fmla="*/ 83 h 226"/>
                <a:gd name="T32" fmla="*/ 728 w 752"/>
                <a:gd name="T33" fmla="*/ 116 h 226"/>
                <a:gd name="T34" fmla="*/ 709 w 752"/>
                <a:gd name="T35" fmla="*/ 94 h 226"/>
                <a:gd name="T36" fmla="*/ 650 w 752"/>
                <a:gd name="T37" fmla="*/ 50 h 226"/>
                <a:gd name="T38" fmla="*/ 629 w 752"/>
                <a:gd name="T39" fmla="*/ 99 h 226"/>
                <a:gd name="T40" fmla="*/ 611 w 752"/>
                <a:gd name="T41" fmla="*/ 43 h 226"/>
                <a:gd name="T42" fmla="*/ 570 w 752"/>
                <a:gd name="T43" fmla="*/ 46 h 226"/>
                <a:gd name="T44" fmla="*/ 537 w 752"/>
                <a:gd name="T45" fmla="*/ 57 h 226"/>
                <a:gd name="T46" fmla="*/ 494 w 752"/>
                <a:gd name="T47" fmla="*/ 5 h 226"/>
                <a:gd name="T48" fmla="*/ 433 w 752"/>
                <a:gd name="T49" fmla="*/ 9 h 226"/>
                <a:gd name="T50" fmla="*/ 419 w 752"/>
                <a:gd name="T51" fmla="*/ 37 h 226"/>
                <a:gd name="T52" fmla="*/ 486 w 752"/>
                <a:gd name="T53" fmla="*/ 83 h 226"/>
                <a:gd name="T54" fmla="*/ 529 w 752"/>
                <a:gd name="T55" fmla="*/ 104 h 226"/>
                <a:gd name="T56" fmla="*/ 521 w 752"/>
                <a:gd name="T57" fmla="*/ 127 h 226"/>
                <a:gd name="T58" fmla="*/ 489 w 752"/>
                <a:gd name="T59" fmla="*/ 132 h 226"/>
                <a:gd name="T60" fmla="*/ 453 w 752"/>
                <a:gd name="T61" fmla="*/ 136 h 226"/>
                <a:gd name="T62" fmla="*/ 431 w 752"/>
                <a:gd name="T63" fmla="*/ 120 h 226"/>
                <a:gd name="T64" fmla="*/ 422 w 752"/>
                <a:gd name="T65" fmla="*/ 107 h 226"/>
                <a:gd name="T66" fmla="*/ 390 w 752"/>
                <a:gd name="T67" fmla="*/ 91 h 226"/>
                <a:gd name="T68" fmla="*/ 355 w 752"/>
                <a:gd name="T69" fmla="*/ 79 h 226"/>
                <a:gd name="T70" fmla="*/ 296 w 752"/>
                <a:gd name="T71" fmla="*/ 62 h 226"/>
                <a:gd name="T72" fmla="*/ 223 w 752"/>
                <a:gd name="T73" fmla="*/ 104 h 226"/>
                <a:gd name="T74" fmla="*/ 216 w 752"/>
                <a:gd name="T75" fmla="*/ 153 h 226"/>
                <a:gd name="T76" fmla="*/ 198 w 752"/>
                <a:gd name="T77" fmla="*/ 195 h 226"/>
                <a:gd name="T78" fmla="*/ 256 w 752"/>
                <a:gd name="T79" fmla="*/ 222 h 226"/>
                <a:gd name="T80" fmla="*/ 344 w 752"/>
                <a:gd name="T81" fmla="*/ 215 h 226"/>
                <a:gd name="T82" fmla="*/ 429 w 752"/>
                <a:gd name="T83" fmla="*/ 188 h 226"/>
                <a:gd name="T84" fmla="*/ 450 w 752"/>
                <a:gd name="T85" fmla="*/ 187 h 226"/>
                <a:gd name="T86" fmla="*/ 496 w 752"/>
                <a:gd name="T87" fmla="*/ 168 h 226"/>
                <a:gd name="T88" fmla="*/ 561 w 752"/>
                <a:gd name="T89" fmla="*/ 132 h 226"/>
                <a:gd name="T90" fmla="*/ 575 w 752"/>
                <a:gd name="T91" fmla="*/ 134 h 226"/>
                <a:gd name="T92" fmla="*/ 658 w 752"/>
                <a:gd name="T93" fmla="*/ 168 h 226"/>
                <a:gd name="T94" fmla="*/ 686 w 752"/>
                <a:gd name="T95" fmla="*/ 168 h 226"/>
                <a:gd name="T96" fmla="*/ 633 w 752"/>
                <a:gd name="T97" fmla="*/ 147 h 226"/>
                <a:gd name="T98" fmla="*/ 682 w 752"/>
                <a:gd name="T99" fmla="*/ 136 h 226"/>
                <a:gd name="T100" fmla="*/ 729 w 752"/>
                <a:gd name="T101" fmla="*/ 146 h 226"/>
                <a:gd name="T102" fmla="*/ 738 w 752"/>
                <a:gd name="T103" fmla="*/ 122 h 226"/>
                <a:gd name="T104" fmla="*/ 229 w 752"/>
                <a:gd name="T105" fmla="*/ 81 h 226"/>
                <a:gd name="T106" fmla="*/ 241 w 752"/>
                <a:gd name="T107" fmla="*/ 76 h 226"/>
                <a:gd name="T108" fmla="*/ 341 w 752"/>
                <a:gd name="T109" fmla="*/ 18 h 226"/>
                <a:gd name="T110" fmla="*/ 348 w 752"/>
                <a:gd name="T111" fmla="*/ 12 h 226"/>
                <a:gd name="T112" fmla="*/ 716 w 752"/>
                <a:gd name="T113" fmla="*/ 39 h 226"/>
                <a:gd name="T114" fmla="*/ 710 w 752"/>
                <a:gd name="T115" fmla="*/ 39 h 226"/>
                <a:gd name="T116" fmla="*/ 376 w 752"/>
                <a:gd name="T117" fmla="*/ 67 h 226"/>
                <a:gd name="T118" fmla="*/ 404 w 752"/>
                <a:gd name="T119" fmla="*/ 14 h 226"/>
                <a:gd name="T120" fmla="*/ 426 w 752"/>
                <a:gd name="T121"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2" h="226">
                  <a:moveTo>
                    <a:pt x="258" y="75"/>
                  </a:moveTo>
                  <a:lnTo>
                    <a:pt x="258" y="75"/>
                  </a:lnTo>
                  <a:lnTo>
                    <a:pt x="258" y="75"/>
                  </a:lnTo>
                  <a:lnTo>
                    <a:pt x="257" y="74"/>
                  </a:lnTo>
                  <a:lnTo>
                    <a:pt x="259" y="73"/>
                  </a:lnTo>
                  <a:lnTo>
                    <a:pt x="260" y="74"/>
                  </a:lnTo>
                  <a:lnTo>
                    <a:pt x="261" y="73"/>
                  </a:lnTo>
                  <a:lnTo>
                    <a:pt x="261" y="71"/>
                  </a:lnTo>
                  <a:lnTo>
                    <a:pt x="259" y="72"/>
                  </a:lnTo>
                  <a:lnTo>
                    <a:pt x="257" y="71"/>
                  </a:lnTo>
                  <a:lnTo>
                    <a:pt x="257" y="71"/>
                  </a:lnTo>
                  <a:lnTo>
                    <a:pt x="256" y="71"/>
                  </a:lnTo>
                  <a:lnTo>
                    <a:pt x="255" y="70"/>
                  </a:lnTo>
                  <a:lnTo>
                    <a:pt x="255" y="71"/>
                  </a:lnTo>
                  <a:lnTo>
                    <a:pt x="254" y="73"/>
                  </a:lnTo>
                  <a:lnTo>
                    <a:pt x="255" y="77"/>
                  </a:lnTo>
                  <a:lnTo>
                    <a:pt x="258" y="75"/>
                  </a:lnTo>
                  <a:lnTo>
                    <a:pt x="258" y="75"/>
                  </a:lnTo>
                  <a:close/>
                  <a:moveTo>
                    <a:pt x="752" y="128"/>
                  </a:moveTo>
                  <a:lnTo>
                    <a:pt x="752" y="128"/>
                  </a:lnTo>
                  <a:lnTo>
                    <a:pt x="750" y="127"/>
                  </a:lnTo>
                  <a:lnTo>
                    <a:pt x="749" y="126"/>
                  </a:lnTo>
                  <a:lnTo>
                    <a:pt x="748" y="126"/>
                  </a:lnTo>
                  <a:lnTo>
                    <a:pt x="748" y="127"/>
                  </a:lnTo>
                  <a:lnTo>
                    <a:pt x="747" y="127"/>
                  </a:lnTo>
                  <a:lnTo>
                    <a:pt x="746" y="128"/>
                  </a:lnTo>
                  <a:lnTo>
                    <a:pt x="747" y="128"/>
                  </a:lnTo>
                  <a:lnTo>
                    <a:pt x="747" y="130"/>
                  </a:lnTo>
                  <a:lnTo>
                    <a:pt x="746" y="130"/>
                  </a:lnTo>
                  <a:lnTo>
                    <a:pt x="745" y="130"/>
                  </a:lnTo>
                  <a:lnTo>
                    <a:pt x="746" y="131"/>
                  </a:lnTo>
                  <a:lnTo>
                    <a:pt x="746" y="132"/>
                  </a:lnTo>
                  <a:lnTo>
                    <a:pt x="746" y="133"/>
                  </a:lnTo>
                  <a:lnTo>
                    <a:pt x="748" y="134"/>
                  </a:lnTo>
                  <a:lnTo>
                    <a:pt x="749" y="131"/>
                  </a:lnTo>
                  <a:lnTo>
                    <a:pt x="750" y="131"/>
                  </a:lnTo>
                  <a:lnTo>
                    <a:pt x="750" y="132"/>
                  </a:lnTo>
                  <a:lnTo>
                    <a:pt x="750" y="130"/>
                  </a:lnTo>
                  <a:lnTo>
                    <a:pt x="752" y="128"/>
                  </a:lnTo>
                  <a:lnTo>
                    <a:pt x="752" y="128"/>
                  </a:lnTo>
                  <a:close/>
                  <a:moveTo>
                    <a:pt x="202" y="68"/>
                  </a:moveTo>
                  <a:lnTo>
                    <a:pt x="202" y="68"/>
                  </a:lnTo>
                  <a:lnTo>
                    <a:pt x="200" y="60"/>
                  </a:lnTo>
                  <a:lnTo>
                    <a:pt x="193" y="52"/>
                  </a:lnTo>
                  <a:lnTo>
                    <a:pt x="185" y="45"/>
                  </a:lnTo>
                  <a:lnTo>
                    <a:pt x="177" y="42"/>
                  </a:lnTo>
                  <a:lnTo>
                    <a:pt x="168" y="41"/>
                  </a:lnTo>
                  <a:lnTo>
                    <a:pt x="164" y="40"/>
                  </a:lnTo>
                  <a:lnTo>
                    <a:pt x="160" y="37"/>
                  </a:lnTo>
                  <a:lnTo>
                    <a:pt x="157" y="35"/>
                  </a:lnTo>
                  <a:lnTo>
                    <a:pt x="147" y="34"/>
                  </a:lnTo>
                  <a:lnTo>
                    <a:pt x="131" y="30"/>
                  </a:lnTo>
                  <a:lnTo>
                    <a:pt x="125" y="26"/>
                  </a:lnTo>
                  <a:lnTo>
                    <a:pt x="121" y="26"/>
                  </a:lnTo>
                  <a:lnTo>
                    <a:pt x="101" y="34"/>
                  </a:lnTo>
                  <a:lnTo>
                    <a:pt x="97" y="36"/>
                  </a:lnTo>
                  <a:lnTo>
                    <a:pt x="78" y="56"/>
                  </a:lnTo>
                  <a:lnTo>
                    <a:pt x="75" y="58"/>
                  </a:lnTo>
                  <a:lnTo>
                    <a:pt x="68" y="62"/>
                  </a:lnTo>
                  <a:lnTo>
                    <a:pt x="65" y="64"/>
                  </a:lnTo>
                  <a:lnTo>
                    <a:pt x="64" y="66"/>
                  </a:lnTo>
                  <a:lnTo>
                    <a:pt x="62" y="70"/>
                  </a:lnTo>
                  <a:lnTo>
                    <a:pt x="61" y="71"/>
                  </a:lnTo>
                  <a:lnTo>
                    <a:pt x="60" y="72"/>
                  </a:lnTo>
                  <a:lnTo>
                    <a:pt x="53" y="71"/>
                  </a:lnTo>
                  <a:lnTo>
                    <a:pt x="49" y="73"/>
                  </a:lnTo>
                  <a:lnTo>
                    <a:pt x="44" y="80"/>
                  </a:lnTo>
                  <a:lnTo>
                    <a:pt x="46" y="92"/>
                  </a:lnTo>
                  <a:lnTo>
                    <a:pt x="52" y="97"/>
                  </a:lnTo>
                  <a:lnTo>
                    <a:pt x="54" y="109"/>
                  </a:lnTo>
                  <a:lnTo>
                    <a:pt x="54" y="123"/>
                  </a:lnTo>
                  <a:lnTo>
                    <a:pt x="52" y="130"/>
                  </a:lnTo>
                  <a:lnTo>
                    <a:pt x="51" y="139"/>
                  </a:lnTo>
                  <a:lnTo>
                    <a:pt x="58" y="142"/>
                  </a:lnTo>
                  <a:lnTo>
                    <a:pt x="57" y="145"/>
                  </a:lnTo>
                  <a:lnTo>
                    <a:pt x="55" y="146"/>
                  </a:lnTo>
                  <a:lnTo>
                    <a:pt x="52" y="150"/>
                  </a:lnTo>
                  <a:lnTo>
                    <a:pt x="51" y="147"/>
                  </a:lnTo>
                  <a:lnTo>
                    <a:pt x="50" y="145"/>
                  </a:lnTo>
                  <a:lnTo>
                    <a:pt x="49" y="144"/>
                  </a:lnTo>
                  <a:lnTo>
                    <a:pt x="47" y="144"/>
                  </a:lnTo>
                  <a:lnTo>
                    <a:pt x="45" y="145"/>
                  </a:lnTo>
                  <a:lnTo>
                    <a:pt x="44" y="146"/>
                  </a:lnTo>
                  <a:lnTo>
                    <a:pt x="43" y="147"/>
                  </a:lnTo>
                  <a:lnTo>
                    <a:pt x="41" y="147"/>
                  </a:lnTo>
                  <a:lnTo>
                    <a:pt x="39" y="146"/>
                  </a:lnTo>
                  <a:lnTo>
                    <a:pt x="36" y="146"/>
                  </a:lnTo>
                  <a:lnTo>
                    <a:pt x="34" y="145"/>
                  </a:lnTo>
                  <a:lnTo>
                    <a:pt x="31" y="147"/>
                  </a:lnTo>
                  <a:lnTo>
                    <a:pt x="28" y="148"/>
                  </a:lnTo>
                  <a:lnTo>
                    <a:pt x="25" y="148"/>
                  </a:lnTo>
                  <a:lnTo>
                    <a:pt x="20" y="148"/>
                  </a:lnTo>
                  <a:lnTo>
                    <a:pt x="14" y="148"/>
                  </a:lnTo>
                  <a:lnTo>
                    <a:pt x="13" y="146"/>
                  </a:lnTo>
                  <a:lnTo>
                    <a:pt x="13" y="144"/>
                  </a:lnTo>
                  <a:lnTo>
                    <a:pt x="11" y="142"/>
                  </a:lnTo>
                  <a:lnTo>
                    <a:pt x="9" y="143"/>
                  </a:lnTo>
                  <a:lnTo>
                    <a:pt x="5" y="142"/>
                  </a:lnTo>
                  <a:lnTo>
                    <a:pt x="1" y="147"/>
                  </a:lnTo>
                  <a:lnTo>
                    <a:pt x="1" y="152"/>
                  </a:lnTo>
                  <a:lnTo>
                    <a:pt x="0" y="157"/>
                  </a:lnTo>
                  <a:lnTo>
                    <a:pt x="3" y="162"/>
                  </a:lnTo>
                  <a:lnTo>
                    <a:pt x="9" y="163"/>
                  </a:lnTo>
                  <a:lnTo>
                    <a:pt x="22" y="171"/>
                  </a:lnTo>
                  <a:lnTo>
                    <a:pt x="26" y="171"/>
                  </a:lnTo>
                  <a:lnTo>
                    <a:pt x="29" y="171"/>
                  </a:lnTo>
                  <a:lnTo>
                    <a:pt x="30" y="170"/>
                  </a:lnTo>
                  <a:lnTo>
                    <a:pt x="31" y="169"/>
                  </a:lnTo>
                  <a:lnTo>
                    <a:pt x="34" y="171"/>
                  </a:lnTo>
                  <a:lnTo>
                    <a:pt x="35" y="173"/>
                  </a:lnTo>
                  <a:lnTo>
                    <a:pt x="37" y="178"/>
                  </a:lnTo>
                  <a:lnTo>
                    <a:pt x="38" y="180"/>
                  </a:lnTo>
                  <a:lnTo>
                    <a:pt x="40" y="182"/>
                  </a:lnTo>
                  <a:lnTo>
                    <a:pt x="42" y="182"/>
                  </a:lnTo>
                  <a:lnTo>
                    <a:pt x="45" y="182"/>
                  </a:lnTo>
                  <a:lnTo>
                    <a:pt x="47" y="181"/>
                  </a:lnTo>
                  <a:lnTo>
                    <a:pt x="46" y="177"/>
                  </a:lnTo>
                  <a:lnTo>
                    <a:pt x="46" y="174"/>
                  </a:lnTo>
                  <a:lnTo>
                    <a:pt x="47" y="173"/>
                  </a:lnTo>
                  <a:lnTo>
                    <a:pt x="49" y="172"/>
                  </a:lnTo>
                  <a:lnTo>
                    <a:pt x="51" y="171"/>
                  </a:lnTo>
                  <a:lnTo>
                    <a:pt x="53" y="171"/>
                  </a:lnTo>
                  <a:lnTo>
                    <a:pt x="55" y="171"/>
                  </a:lnTo>
                  <a:lnTo>
                    <a:pt x="56" y="173"/>
                  </a:lnTo>
                  <a:lnTo>
                    <a:pt x="56" y="175"/>
                  </a:lnTo>
                  <a:lnTo>
                    <a:pt x="55" y="176"/>
                  </a:lnTo>
                  <a:lnTo>
                    <a:pt x="52" y="177"/>
                  </a:lnTo>
                  <a:lnTo>
                    <a:pt x="55" y="179"/>
                  </a:lnTo>
                  <a:lnTo>
                    <a:pt x="58" y="180"/>
                  </a:lnTo>
                  <a:lnTo>
                    <a:pt x="60" y="178"/>
                  </a:lnTo>
                  <a:lnTo>
                    <a:pt x="61" y="175"/>
                  </a:lnTo>
                  <a:lnTo>
                    <a:pt x="72" y="175"/>
                  </a:lnTo>
                  <a:lnTo>
                    <a:pt x="75" y="176"/>
                  </a:lnTo>
                  <a:lnTo>
                    <a:pt x="77" y="178"/>
                  </a:lnTo>
                  <a:lnTo>
                    <a:pt x="81" y="184"/>
                  </a:lnTo>
                  <a:lnTo>
                    <a:pt x="83" y="185"/>
                  </a:lnTo>
                  <a:lnTo>
                    <a:pt x="85" y="185"/>
                  </a:lnTo>
                  <a:lnTo>
                    <a:pt x="87" y="182"/>
                  </a:lnTo>
                  <a:lnTo>
                    <a:pt x="90" y="182"/>
                  </a:lnTo>
                  <a:lnTo>
                    <a:pt x="91" y="182"/>
                  </a:lnTo>
                  <a:lnTo>
                    <a:pt x="93" y="184"/>
                  </a:lnTo>
                  <a:lnTo>
                    <a:pt x="94" y="185"/>
                  </a:lnTo>
                  <a:lnTo>
                    <a:pt x="98" y="184"/>
                  </a:lnTo>
                  <a:lnTo>
                    <a:pt x="106" y="181"/>
                  </a:lnTo>
                  <a:lnTo>
                    <a:pt x="110" y="180"/>
                  </a:lnTo>
                  <a:lnTo>
                    <a:pt x="112" y="181"/>
                  </a:lnTo>
                  <a:lnTo>
                    <a:pt x="114" y="183"/>
                  </a:lnTo>
                  <a:lnTo>
                    <a:pt x="114" y="185"/>
                  </a:lnTo>
                  <a:lnTo>
                    <a:pt x="115" y="186"/>
                  </a:lnTo>
                  <a:lnTo>
                    <a:pt x="117" y="186"/>
                  </a:lnTo>
                  <a:lnTo>
                    <a:pt x="119" y="183"/>
                  </a:lnTo>
                  <a:lnTo>
                    <a:pt x="122" y="183"/>
                  </a:lnTo>
                  <a:lnTo>
                    <a:pt x="124" y="186"/>
                  </a:lnTo>
                  <a:lnTo>
                    <a:pt x="123" y="189"/>
                  </a:lnTo>
                  <a:lnTo>
                    <a:pt x="124" y="191"/>
                  </a:lnTo>
                  <a:lnTo>
                    <a:pt x="127" y="193"/>
                  </a:lnTo>
                  <a:lnTo>
                    <a:pt x="126" y="184"/>
                  </a:lnTo>
                  <a:lnTo>
                    <a:pt x="126" y="177"/>
                  </a:lnTo>
                  <a:lnTo>
                    <a:pt x="126" y="171"/>
                  </a:lnTo>
                  <a:lnTo>
                    <a:pt x="131" y="166"/>
                  </a:lnTo>
                  <a:lnTo>
                    <a:pt x="138" y="166"/>
                  </a:lnTo>
                  <a:lnTo>
                    <a:pt x="142" y="167"/>
                  </a:lnTo>
                  <a:lnTo>
                    <a:pt x="139" y="173"/>
                  </a:lnTo>
                  <a:lnTo>
                    <a:pt x="138" y="178"/>
                  </a:lnTo>
                  <a:lnTo>
                    <a:pt x="133" y="183"/>
                  </a:lnTo>
                  <a:lnTo>
                    <a:pt x="136" y="185"/>
                  </a:lnTo>
                  <a:lnTo>
                    <a:pt x="143" y="185"/>
                  </a:lnTo>
                  <a:lnTo>
                    <a:pt x="150" y="180"/>
                  </a:lnTo>
                  <a:lnTo>
                    <a:pt x="153" y="181"/>
                  </a:lnTo>
                  <a:lnTo>
                    <a:pt x="162" y="180"/>
                  </a:lnTo>
                  <a:lnTo>
                    <a:pt x="168" y="172"/>
                  </a:lnTo>
                  <a:lnTo>
                    <a:pt x="164" y="171"/>
                  </a:lnTo>
                  <a:lnTo>
                    <a:pt x="161" y="169"/>
                  </a:lnTo>
                  <a:lnTo>
                    <a:pt x="158" y="168"/>
                  </a:lnTo>
                  <a:lnTo>
                    <a:pt x="157" y="166"/>
                  </a:lnTo>
                  <a:lnTo>
                    <a:pt x="154" y="168"/>
                  </a:lnTo>
                  <a:lnTo>
                    <a:pt x="152" y="172"/>
                  </a:lnTo>
                  <a:lnTo>
                    <a:pt x="150" y="171"/>
                  </a:lnTo>
                  <a:lnTo>
                    <a:pt x="149" y="169"/>
                  </a:lnTo>
                  <a:lnTo>
                    <a:pt x="150" y="166"/>
                  </a:lnTo>
                  <a:lnTo>
                    <a:pt x="148" y="159"/>
                  </a:lnTo>
                  <a:lnTo>
                    <a:pt x="152" y="154"/>
                  </a:lnTo>
                  <a:lnTo>
                    <a:pt x="160" y="146"/>
                  </a:lnTo>
                  <a:lnTo>
                    <a:pt x="166" y="136"/>
                  </a:lnTo>
                  <a:lnTo>
                    <a:pt x="170" y="129"/>
                  </a:lnTo>
                  <a:lnTo>
                    <a:pt x="174" y="122"/>
                  </a:lnTo>
                  <a:lnTo>
                    <a:pt x="176" y="117"/>
                  </a:lnTo>
                  <a:lnTo>
                    <a:pt x="185" y="108"/>
                  </a:lnTo>
                  <a:lnTo>
                    <a:pt x="188" y="105"/>
                  </a:lnTo>
                  <a:lnTo>
                    <a:pt x="189" y="88"/>
                  </a:lnTo>
                  <a:lnTo>
                    <a:pt x="190" y="85"/>
                  </a:lnTo>
                  <a:lnTo>
                    <a:pt x="193" y="83"/>
                  </a:lnTo>
                  <a:lnTo>
                    <a:pt x="200" y="72"/>
                  </a:lnTo>
                  <a:lnTo>
                    <a:pt x="202" y="68"/>
                  </a:lnTo>
                  <a:lnTo>
                    <a:pt x="202" y="68"/>
                  </a:lnTo>
                  <a:close/>
                  <a:moveTo>
                    <a:pt x="738" y="108"/>
                  </a:moveTo>
                  <a:lnTo>
                    <a:pt x="738" y="108"/>
                  </a:lnTo>
                  <a:lnTo>
                    <a:pt x="735" y="105"/>
                  </a:lnTo>
                  <a:lnTo>
                    <a:pt x="734" y="107"/>
                  </a:lnTo>
                  <a:lnTo>
                    <a:pt x="734" y="109"/>
                  </a:lnTo>
                  <a:lnTo>
                    <a:pt x="734" y="112"/>
                  </a:lnTo>
                  <a:lnTo>
                    <a:pt x="733" y="113"/>
                  </a:lnTo>
                  <a:lnTo>
                    <a:pt x="728" y="114"/>
                  </a:lnTo>
                  <a:lnTo>
                    <a:pt x="728" y="116"/>
                  </a:lnTo>
                  <a:lnTo>
                    <a:pt x="729" y="118"/>
                  </a:lnTo>
                  <a:lnTo>
                    <a:pt x="730" y="120"/>
                  </a:lnTo>
                  <a:lnTo>
                    <a:pt x="727" y="122"/>
                  </a:lnTo>
                  <a:lnTo>
                    <a:pt x="723" y="124"/>
                  </a:lnTo>
                  <a:lnTo>
                    <a:pt x="719" y="125"/>
                  </a:lnTo>
                  <a:lnTo>
                    <a:pt x="715" y="126"/>
                  </a:lnTo>
                  <a:lnTo>
                    <a:pt x="710" y="124"/>
                  </a:lnTo>
                  <a:lnTo>
                    <a:pt x="708" y="121"/>
                  </a:lnTo>
                  <a:lnTo>
                    <a:pt x="707" y="116"/>
                  </a:lnTo>
                  <a:lnTo>
                    <a:pt x="707" y="110"/>
                  </a:lnTo>
                  <a:lnTo>
                    <a:pt x="705" y="103"/>
                  </a:lnTo>
                  <a:lnTo>
                    <a:pt x="709" y="94"/>
                  </a:lnTo>
                  <a:lnTo>
                    <a:pt x="710" y="86"/>
                  </a:lnTo>
                  <a:lnTo>
                    <a:pt x="703" y="74"/>
                  </a:lnTo>
                  <a:lnTo>
                    <a:pt x="700" y="64"/>
                  </a:lnTo>
                  <a:lnTo>
                    <a:pt x="700" y="57"/>
                  </a:lnTo>
                  <a:lnTo>
                    <a:pt x="698" y="53"/>
                  </a:lnTo>
                  <a:lnTo>
                    <a:pt x="696" y="50"/>
                  </a:lnTo>
                  <a:lnTo>
                    <a:pt x="693" y="48"/>
                  </a:lnTo>
                  <a:lnTo>
                    <a:pt x="688" y="47"/>
                  </a:lnTo>
                  <a:lnTo>
                    <a:pt x="678" y="45"/>
                  </a:lnTo>
                  <a:lnTo>
                    <a:pt x="668" y="45"/>
                  </a:lnTo>
                  <a:lnTo>
                    <a:pt x="657" y="47"/>
                  </a:lnTo>
                  <a:lnTo>
                    <a:pt x="650" y="50"/>
                  </a:lnTo>
                  <a:lnTo>
                    <a:pt x="644" y="54"/>
                  </a:lnTo>
                  <a:lnTo>
                    <a:pt x="639" y="59"/>
                  </a:lnTo>
                  <a:lnTo>
                    <a:pt x="636" y="65"/>
                  </a:lnTo>
                  <a:lnTo>
                    <a:pt x="636" y="74"/>
                  </a:lnTo>
                  <a:lnTo>
                    <a:pt x="637" y="77"/>
                  </a:lnTo>
                  <a:lnTo>
                    <a:pt x="638" y="79"/>
                  </a:lnTo>
                  <a:lnTo>
                    <a:pt x="638" y="81"/>
                  </a:lnTo>
                  <a:lnTo>
                    <a:pt x="636" y="86"/>
                  </a:lnTo>
                  <a:lnTo>
                    <a:pt x="633" y="91"/>
                  </a:lnTo>
                  <a:lnTo>
                    <a:pt x="633" y="93"/>
                  </a:lnTo>
                  <a:lnTo>
                    <a:pt x="632" y="95"/>
                  </a:lnTo>
                  <a:lnTo>
                    <a:pt x="629" y="99"/>
                  </a:lnTo>
                  <a:lnTo>
                    <a:pt x="625" y="103"/>
                  </a:lnTo>
                  <a:lnTo>
                    <a:pt x="622" y="101"/>
                  </a:lnTo>
                  <a:lnTo>
                    <a:pt x="623" y="98"/>
                  </a:lnTo>
                  <a:lnTo>
                    <a:pt x="628" y="83"/>
                  </a:lnTo>
                  <a:lnTo>
                    <a:pt x="629" y="73"/>
                  </a:lnTo>
                  <a:lnTo>
                    <a:pt x="630" y="67"/>
                  </a:lnTo>
                  <a:lnTo>
                    <a:pt x="632" y="64"/>
                  </a:lnTo>
                  <a:lnTo>
                    <a:pt x="625" y="49"/>
                  </a:lnTo>
                  <a:lnTo>
                    <a:pt x="621" y="45"/>
                  </a:lnTo>
                  <a:lnTo>
                    <a:pt x="619" y="45"/>
                  </a:lnTo>
                  <a:lnTo>
                    <a:pt x="612" y="44"/>
                  </a:lnTo>
                  <a:lnTo>
                    <a:pt x="611" y="43"/>
                  </a:lnTo>
                  <a:lnTo>
                    <a:pt x="610" y="42"/>
                  </a:lnTo>
                  <a:lnTo>
                    <a:pt x="608" y="41"/>
                  </a:lnTo>
                  <a:lnTo>
                    <a:pt x="607" y="41"/>
                  </a:lnTo>
                  <a:lnTo>
                    <a:pt x="598" y="41"/>
                  </a:lnTo>
                  <a:lnTo>
                    <a:pt x="595" y="40"/>
                  </a:lnTo>
                  <a:lnTo>
                    <a:pt x="591" y="37"/>
                  </a:lnTo>
                  <a:lnTo>
                    <a:pt x="589" y="36"/>
                  </a:lnTo>
                  <a:lnTo>
                    <a:pt x="585" y="36"/>
                  </a:lnTo>
                  <a:lnTo>
                    <a:pt x="580" y="37"/>
                  </a:lnTo>
                  <a:lnTo>
                    <a:pt x="576" y="39"/>
                  </a:lnTo>
                  <a:lnTo>
                    <a:pt x="573" y="44"/>
                  </a:lnTo>
                  <a:lnTo>
                    <a:pt x="570" y="46"/>
                  </a:lnTo>
                  <a:lnTo>
                    <a:pt x="568" y="47"/>
                  </a:lnTo>
                  <a:lnTo>
                    <a:pt x="567" y="48"/>
                  </a:lnTo>
                  <a:lnTo>
                    <a:pt x="566" y="50"/>
                  </a:lnTo>
                  <a:lnTo>
                    <a:pt x="565" y="52"/>
                  </a:lnTo>
                  <a:lnTo>
                    <a:pt x="559" y="58"/>
                  </a:lnTo>
                  <a:lnTo>
                    <a:pt x="555" y="61"/>
                  </a:lnTo>
                  <a:lnTo>
                    <a:pt x="551" y="63"/>
                  </a:lnTo>
                  <a:lnTo>
                    <a:pt x="547" y="64"/>
                  </a:lnTo>
                  <a:lnTo>
                    <a:pt x="545" y="63"/>
                  </a:lnTo>
                  <a:lnTo>
                    <a:pt x="538" y="56"/>
                  </a:lnTo>
                  <a:lnTo>
                    <a:pt x="537" y="56"/>
                  </a:lnTo>
                  <a:lnTo>
                    <a:pt x="537" y="57"/>
                  </a:lnTo>
                  <a:lnTo>
                    <a:pt x="536" y="57"/>
                  </a:lnTo>
                  <a:lnTo>
                    <a:pt x="534" y="57"/>
                  </a:lnTo>
                  <a:lnTo>
                    <a:pt x="532" y="54"/>
                  </a:lnTo>
                  <a:lnTo>
                    <a:pt x="527" y="45"/>
                  </a:lnTo>
                  <a:lnTo>
                    <a:pt x="520" y="36"/>
                  </a:lnTo>
                  <a:lnTo>
                    <a:pt x="519" y="35"/>
                  </a:lnTo>
                  <a:lnTo>
                    <a:pt x="517" y="33"/>
                  </a:lnTo>
                  <a:lnTo>
                    <a:pt x="516" y="29"/>
                  </a:lnTo>
                  <a:lnTo>
                    <a:pt x="515" y="20"/>
                  </a:lnTo>
                  <a:lnTo>
                    <a:pt x="511" y="11"/>
                  </a:lnTo>
                  <a:lnTo>
                    <a:pt x="504" y="7"/>
                  </a:lnTo>
                  <a:lnTo>
                    <a:pt x="494" y="5"/>
                  </a:lnTo>
                  <a:lnTo>
                    <a:pt x="484" y="4"/>
                  </a:lnTo>
                  <a:lnTo>
                    <a:pt x="479" y="4"/>
                  </a:lnTo>
                  <a:lnTo>
                    <a:pt x="478" y="4"/>
                  </a:lnTo>
                  <a:lnTo>
                    <a:pt x="475" y="5"/>
                  </a:lnTo>
                  <a:lnTo>
                    <a:pt x="473" y="6"/>
                  </a:lnTo>
                  <a:lnTo>
                    <a:pt x="472" y="4"/>
                  </a:lnTo>
                  <a:lnTo>
                    <a:pt x="471" y="1"/>
                  </a:lnTo>
                  <a:lnTo>
                    <a:pt x="469" y="0"/>
                  </a:lnTo>
                  <a:lnTo>
                    <a:pt x="460" y="0"/>
                  </a:lnTo>
                  <a:lnTo>
                    <a:pt x="455" y="1"/>
                  </a:lnTo>
                  <a:lnTo>
                    <a:pt x="437" y="8"/>
                  </a:lnTo>
                  <a:lnTo>
                    <a:pt x="433" y="9"/>
                  </a:lnTo>
                  <a:lnTo>
                    <a:pt x="432" y="10"/>
                  </a:lnTo>
                  <a:lnTo>
                    <a:pt x="426" y="14"/>
                  </a:lnTo>
                  <a:lnTo>
                    <a:pt x="425" y="14"/>
                  </a:lnTo>
                  <a:lnTo>
                    <a:pt x="423" y="14"/>
                  </a:lnTo>
                  <a:lnTo>
                    <a:pt x="421" y="14"/>
                  </a:lnTo>
                  <a:lnTo>
                    <a:pt x="419" y="17"/>
                  </a:lnTo>
                  <a:lnTo>
                    <a:pt x="417" y="20"/>
                  </a:lnTo>
                  <a:lnTo>
                    <a:pt x="415" y="27"/>
                  </a:lnTo>
                  <a:lnTo>
                    <a:pt x="414" y="32"/>
                  </a:lnTo>
                  <a:lnTo>
                    <a:pt x="415" y="35"/>
                  </a:lnTo>
                  <a:lnTo>
                    <a:pt x="417" y="36"/>
                  </a:lnTo>
                  <a:lnTo>
                    <a:pt x="419" y="37"/>
                  </a:lnTo>
                  <a:lnTo>
                    <a:pt x="422" y="41"/>
                  </a:lnTo>
                  <a:lnTo>
                    <a:pt x="428" y="45"/>
                  </a:lnTo>
                  <a:lnTo>
                    <a:pt x="431" y="49"/>
                  </a:lnTo>
                  <a:lnTo>
                    <a:pt x="437" y="57"/>
                  </a:lnTo>
                  <a:lnTo>
                    <a:pt x="439" y="60"/>
                  </a:lnTo>
                  <a:lnTo>
                    <a:pt x="452" y="70"/>
                  </a:lnTo>
                  <a:lnTo>
                    <a:pt x="465" y="77"/>
                  </a:lnTo>
                  <a:lnTo>
                    <a:pt x="468" y="81"/>
                  </a:lnTo>
                  <a:lnTo>
                    <a:pt x="472" y="84"/>
                  </a:lnTo>
                  <a:lnTo>
                    <a:pt x="476" y="85"/>
                  </a:lnTo>
                  <a:lnTo>
                    <a:pt x="479" y="86"/>
                  </a:lnTo>
                  <a:lnTo>
                    <a:pt x="486" y="83"/>
                  </a:lnTo>
                  <a:lnTo>
                    <a:pt x="491" y="81"/>
                  </a:lnTo>
                  <a:lnTo>
                    <a:pt x="495" y="83"/>
                  </a:lnTo>
                  <a:lnTo>
                    <a:pt x="501" y="89"/>
                  </a:lnTo>
                  <a:lnTo>
                    <a:pt x="504" y="91"/>
                  </a:lnTo>
                  <a:lnTo>
                    <a:pt x="506" y="89"/>
                  </a:lnTo>
                  <a:lnTo>
                    <a:pt x="508" y="89"/>
                  </a:lnTo>
                  <a:lnTo>
                    <a:pt x="511" y="95"/>
                  </a:lnTo>
                  <a:lnTo>
                    <a:pt x="521" y="103"/>
                  </a:lnTo>
                  <a:lnTo>
                    <a:pt x="524" y="109"/>
                  </a:lnTo>
                  <a:lnTo>
                    <a:pt x="527" y="106"/>
                  </a:lnTo>
                  <a:lnTo>
                    <a:pt x="528" y="105"/>
                  </a:lnTo>
                  <a:lnTo>
                    <a:pt x="529" y="104"/>
                  </a:lnTo>
                  <a:lnTo>
                    <a:pt x="530" y="103"/>
                  </a:lnTo>
                  <a:lnTo>
                    <a:pt x="532" y="104"/>
                  </a:lnTo>
                  <a:lnTo>
                    <a:pt x="533" y="106"/>
                  </a:lnTo>
                  <a:lnTo>
                    <a:pt x="534" y="107"/>
                  </a:lnTo>
                  <a:lnTo>
                    <a:pt x="538" y="109"/>
                  </a:lnTo>
                  <a:lnTo>
                    <a:pt x="541" y="112"/>
                  </a:lnTo>
                  <a:lnTo>
                    <a:pt x="542" y="115"/>
                  </a:lnTo>
                  <a:lnTo>
                    <a:pt x="543" y="120"/>
                  </a:lnTo>
                  <a:lnTo>
                    <a:pt x="540" y="123"/>
                  </a:lnTo>
                  <a:lnTo>
                    <a:pt x="537" y="126"/>
                  </a:lnTo>
                  <a:lnTo>
                    <a:pt x="533" y="127"/>
                  </a:lnTo>
                  <a:lnTo>
                    <a:pt x="521" y="127"/>
                  </a:lnTo>
                  <a:lnTo>
                    <a:pt x="519" y="127"/>
                  </a:lnTo>
                  <a:lnTo>
                    <a:pt x="515" y="125"/>
                  </a:lnTo>
                  <a:lnTo>
                    <a:pt x="513" y="124"/>
                  </a:lnTo>
                  <a:lnTo>
                    <a:pt x="505" y="124"/>
                  </a:lnTo>
                  <a:lnTo>
                    <a:pt x="497" y="126"/>
                  </a:lnTo>
                  <a:lnTo>
                    <a:pt x="495" y="126"/>
                  </a:lnTo>
                  <a:lnTo>
                    <a:pt x="493" y="127"/>
                  </a:lnTo>
                  <a:lnTo>
                    <a:pt x="493" y="128"/>
                  </a:lnTo>
                  <a:lnTo>
                    <a:pt x="492" y="128"/>
                  </a:lnTo>
                  <a:lnTo>
                    <a:pt x="490" y="129"/>
                  </a:lnTo>
                  <a:lnTo>
                    <a:pt x="489" y="131"/>
                  </a:lnTo>
                  <a:lnTo>
                    <a:pt x="489" y="132"/>
                  </a:lnTo>
                  <a:lnTo>
                    <a:pt x="485" y="134"/>
                  </a:lnTo>
                  <a:lnTo>
                    <a:pt x="476" y="143"/>
                  </a:lnTo>
                  <a:lnTo>
                    <a:pt x="472" y="147"/>
                  </a:lnTo>
                  <a:lnTo>
                    <a:pt x="468" y="144"/>
                  </a:lnTo>
                  <a:lnTo>
                    <a:pt x="464" y="143"/>
                  </a:lnTo>
                  <a:lnTo>
                    <a:pt x="460" y="142"/>
                  </a:lnTo>
                  <a:lnTo>
                    <a:pt x="457" y="142"/>
                  </a:lnTo>
                  <a:lnTo>
                    <a:pt x="457" y="142"/>
                  </a:lnTo>
                  <a:lnTo>
                    <a:pt x="457" y="140"/>
                  </a:lnTo>
                  <a:lnTo>
                    <a:pt x="456" y="138"/>
                  </a:lnTo>
                  <a:lnTo>
                    <a:pt x="455" y="136"/>
                  </a:lnTo>
                  <a:lnTo>
                    <a:pt x="453" y="136"/>
                  </a:lnTo>
                  <a:lnTo>
                    <a:pt x="440" y="141"/>
                  </a:lnTo>
                  <a:lnTo>
                    <a:pt x="435" y="141"/>
                  </a:lnTo>
                  <a:lnTo>
                    <a:pt x="432" y="139"/>
                  </a:lnTo>
                  <a:lnTo>
                    <a:pt x="430" y="135"/>
                  </a:lnTo>
                  <a:lnTo>
                    <a:pt x="427" y="127"/>
                  </a:lnTo>
                  <a:lnTo>
                    <a:pt x="425" y="124"/>
                  </a:lnTo>
                  <a:lnTo>
                    <a:pt x="426" y="123"/>
                  </a:lnTo>
                  <a:lnTo>
                    <a:pt x="428" y="123"/>
                  </a:lnTo>
                  <a:lnTo>
                    <a:pt x="430" y="122"/>
                  </a:lnTo>
                  <a:lnTo>
                    <a:pt x="432" y="123"/>
                  </a:lnTo>
                  <a:lnTo>
                    <a:pt x="432" y="121"/>
                  </a:lnTo>
                  <a:lnTo>
                    <a:pt x="431" y="120"/>
                  </a:lnTo>
                  <a:lnTo>
                    <a:pt x="430" y="120"/>
                  </a:lnTo>
                  <a:lnTo>
                    <a:pt x="429" y="120"/>
                  </a:lnTo>
                  <a:lnTo>
                    <a:pt x="427" y="119"/>
                  </a:lnTo>
                  <a:lnTo>
                    <a:pt x="427" y="117"/>
                  </a:lnTo>
                  <a:lnTo>
                    <a:pt x="427" y="116"/>
                  </a:lnTo>
                  <a:lnTo>
                    <a:pt x="428" y="115"/>
                  </a:lnTo>
                  <a:lnTo>
                    <a:pt x="426" y="113"/>
                  </a:lnTo>
                  <a:lnTo>
                    <a:pt x="425" y="112"/>
                  </a:lnTo>
                  <a:lnTo>
                    <a:pt x="423" y="111"/>
                  </a:lnTo>
                  <a:lnTo>
                    <a:pt x="420" y="110"/>
                  </a:lnTo>
                  <a:lnTo>
                    <a:pt x="421" y="109"/>
                  </a:lnTo>
                  <a:lnTo>
                    <a:pt x="422" y="107"/>
                  </a:lnTo>
                  <a:lnTo>
                    <a:pt x="419" y="107"/>
                  </a:lnTo>
                  <a:lnTo>
                    <a:pt x="417" y="107"/>
                  </a:lnTo>
                  <a:lnTo>
                    <a:pt x="415" y="108"/>
                  </a:lnTo>
                  <a:lnTo>
                    <a:pt x="412" y="109"/>
                  </a:lnTo>
                  <a:lnTo>
                    <a:pt x="401" y="104"/>
                  </a:lnTo>
                  <a:lnTo>
                    <a:pt x="399" y="101"/>
                  </a:lnTo>
                  <a:lnTo>
                    <a:pt x="398" y="98"/>
                  </a:lnTo>
                  <a:lnTo>
                    <a:pt x="397" y="83"/>
                  </a:lnTo>
                  <a:lnTo>
                    <a:pt x="395" y="78"/>
                  </a:lnTo>
                  <a:lnTo>
                    <a:pt x="393" y="77"/>
                  </a:lnTo>
                  <a:lnTo>
                    <a:pt x="390" y="80"/>
                  </a:lnTo>
                  <a:lnTo>
                    <a:pt x="390" y="91"/>
                  </a:lnTo>
                  <a:lnTo>
                    <a:pt x="389" y="95"/>
                  </a:lnTo>
                  <a:lnTo>
                    <a:pt x="385" y="89"/>
                  </a:lnTo>
                  <a:lnTo>
                    <a:pt x="383" y="75"/>
                  </a:lnTo>
                  <a:lnTo>
                    <a:pt x="381" y="71"/>
                  </a:lnTo>
                  <a:lnTo>
                    <a:pt x="378" y="73"/>
                  </a:lnTo>
                  <a:lnTo>
                    <a:pt x="373" y="74"/>
                  </a:lnTo>
                  <a:lnTo>
                    <a:pt x="361" y="74"/>
                  </a:lnTo>
                  <a:lnTo>
                    <a:pt x="359" y="73"/>
                  </a:lnTo>
                  <a:lnTo>
                    <a:pt x="357" y="72"/>
                  </a:lnTo>
                  <a:lnTo>
                    <a:pt x="356" y="72"/>
                  </a:lnTo>
                  <a:lnTo>
                    <a:pt x="355" y="76"/>
                  </a:lnTo>
                  <a:lnTo>
                    <a:pt x="355" y="79"/>
                  </a:lnTo>
                  <a:lnTo>
                    <a:pt x="353" y="82"/>
                  </a:lnTo>
                  <a:lnTo>
                    <a:pt x="352" y="84"/>
                  </a:lnTo>
                  <a:lnTo>
                    <a:pt x="354" y="88"/>
                  </a:lnTo>
                  <a:lnTo>
                    <a:pt x="336" y="80"/>
                  </a:lnTo>
                  <a:lnTo>
                    <a:pt x="328" y="74"/>
                  </a:lnTo>
                  <a:lnTo>
                    <a:pt x="321" y="71"/>
                  </a:lnTo>
                  <a:lnTo>
                    <a:pt x="318" y="69"/>
                  </a:lnTo>
                  <a:lnTo>
                    <a:pt x="316" y="68"/>
                  </a:lnTo>
                  <a:lnTo>
                    <a:pt x="309" y="67"/>
                  </a:lnTo>
                  <a:lnTo>
                    <a:pt x="306" y="67"/>
                  </a:lnTo>
                  <a:lnTo>
                    <a:pt x="301" y="61"/>
                  </a:lnTo>
                  <a:lnTo>
                    <a:pt x="296" y="62"/>
                  </a:lnTo>
                  <a:lnTo>
                    <a:pt x="289" y="64"/>
                  </a:lnTo>
                  <a:lnTo>
                    <a:pt x="284" y="66"/>
                  </a:lnTo>
                  <a:lnTo>
                    <a:pt x="286" y="71"/>
                  </a:lnTo>
                  <a:lnTo>
                    <a:pt x="278" y="76"/>
                  </a:lnTo>
                  <a:lnTo>
                    <a:pt x="265" y="85"/>
                  </a:lnTo>
                  <a:lnTo>
                    <a:pt x="255" y="91"/>
                  </a:lnTo>
                  <a:lnTo>
                    <a:pt x="234" y="98"/>
                  </a:lnTo>
                  <a:lnTo>
                    <a:pt x="232" y="98"/>
                  </a:lnTo>
                  <a:lnTo>
                    <a:pt x="229" y="98"/>
                  </a:lnTo>
                  <a:lnTo>
                    <a:pt x="227" y="97"/>
                  </a:lnTo>
                  <a:lnTo>
                    <a:pt x="223" y="94"/>
                  </a:lnTo>
                  <a:lnTo>
                    <a:pt x="223" y="104"/>
                  </a:lnTo>
                  <a:lnTo>
                    <a:pt x="221" y="109"/>
                  </a:lnTo>
                  <a:lnTo>
                    <a:pt x="212" y="111"/>
                  </a:lnTo>
                  <a:lnTo>
                    <a:pt x="203" y="129"/>
                  </a:lnTo>
                  <a:lnTo>
                    <a:pt x="208" y="132"/>
                  </a:lnTo>
                  <a:lnTo>
                    <a:pt x="208" y="137"/>
                  </a:lnTo>
                  <a:lnTo>
                    <a:pt x="206" y="145"/>
                  </a:lnTo>
                  <a:lnTo>
                    <a:pt x="208" y="147"/>
                  </a:lnTo>
                  <a:lnTo>
                    <a:pt x="212" y="146"/>
                  </a:lnTo>
                  <a:lnTo>
                    <a:pt x="214" y="148"/>
                  </a:lnTo>
                  <a:lnTo>
                    <a:pt x="215" y="151"/>
                  </a:lnTo>
                  <a:lnTo>
                    <a:pt x="215" y="152"/>
                  </a:lnTo>
                  <a:lnTo>
                    <a:pt x="216" y="153"/>
                  </a:lnTo>
                  <a:lnTo>
                    <a:pt x="217" y="154"/>
                  </a:lnTo>
                  <a:lnTo>
                    <a:pt x="219" y="156"/>
                  </a:lnTo>
                  <a:lnTo>
                    <a:pt x="220" y="158"/>
                  </a:lnTo>
                  <a:lnTo>
                    <a:pt x="218" y="162"/>
                  </a:lnTo>
                  <a:lnTo>
                    <a:pt x="209" y="164"/>
                  </a:lnTo>
                  <a:lnTo>
                    <a:pt x="205" y="169"/>
                  </a:lnTo>
                  <a:lnTo>
                    <a:pt x="200" y="175"/>
                  </a:lnTo>
                  <a:lnTo>
                    <a:pt x="200" y="177"/>
                  </a:lnTo>
                  <a:lnTo>
                    <a:pt x="201" y="182"/>
                  </a:lnTo>
                  <a:lnTo>
                    <a:pt x="203" y="186"/>
                  </a:lnTo>
                  <a:lnTo>
                    <a:pt x="199" y="191"/>
                  </a:lnTo>
                  <a:lnTo>
                    <a:pt x="198" y="195"/>
                  </a:lnTo>
                  <a:lnTo>
                    <a:pt x="202" y="199"/>
                  </a:lnTo>
                  <a:lnTo>
                    <a:pt x="205" y="204"/>
                  </a:lnTo>
                  <a:lnTo>
                    <a:pt x="206" y="206"/>
                  </a:lnTo>
                  <a:lnTo>
                    <a:pt x="208" y="206"/>
                  </a:lnTo>
                  <a:lnTo>
                    <a:pt x="215" y="211"/>
                  </a:lnTo>
                  <a:lnTo>
                    <a:pt x="220" y="212"/>
                  </a:lnTo>
                  <a:lnTo>
                    <a:pt x="225" y="213"/>
                  </a:lnTo>
                  <a:lnTo>
                    <a:pt x="238" y="217"/>
                  </a:lnTo>
                  <a:lnTo>
                    <a:pt x="242" y="217"/>
                  </a:lnTo>
                  <a:lnTo>
                    <a:pt x="247" y="216"/>
                  </a:lnTo>
                  <a:lnTo>
                    <a:pt x="252" y="219"/>
                  </a:lnTo>
                  <a:lnTo>
                    <a:pt x="256" y="222"/>
                  </a:lnTo>
                  <a:lnTo>
                    <a:pt x="260" y="226"/>
                  </a:lnTo>
                  <a:lnTo>
                    <a:pt x="274" y="225"/>
                  </a:lnTo>
                  <a:lnTo>
                    <a:pt x="286" y="223"/>
                  </a:lnTo>
                  <a:lnTo>
                    <a:pt x="289" y="220"/>
                  </a:lnTo>
                  <a:lnTo>
                    <a:pt x="292" y="216"/>
                  </a:lnTo>
                  <a:lnTo>
                    <a:pt x="296" y="210"/>
                  </a:lnTo>
                  <a:lnTo>
                    <a:pt x="301" y="208"/>
                  </a:lnTo>
                  <a:lnTo>
                    <a:pt x="308" y="208"/>
                  </a:lnTo>
                  <a:lnTo>
                    <a:pt x="318" y="212"/>
                  </a:lnTo>
                  <a:lnTo>
                    <a:pt x="324" y="213"/>
                  </a:lnTo>
                  <a:lnTo>
                    <a:pt x="332" y="216"/>
                  </a:lnTo>
                  <a:lnTo>
                    <a:pt x="344" y="215"/>
                  </a:lnTo>
                  <a:lnTo>
                    <a:pt x="363" y="209"/>
                  </a:lnTo>
                  <a:lnTo>
                    <a:pt x="372" y="207"/>
                  </a:lnTo>
                  <a:lnTo>
                    <a:pt x="381" y="203"/>
                  </a:lnTo>
                  <a:lnTo>
                    <a:pt x="405" y="189"/>
                  </a:lnTo>
                  <a:lnTo>
                    <a:pt x="414" y="185"/>
                  </a:lnTo>
                  <a:lnTo>
                    <a:pt x="415" y="184"/>
                  </a:lnTo>
                  <a:lnTo>
                    <a:pt x="418" y="183"/>
                  </a:lnTo>
                  <a:lnTo>
                    <a:pt x="421" y="183"/>
                  </a:lnTo>
                  <a:lnTo>
                    <a:pt x="423" y="185"/>
                  </a:lnTo>
                  <a:lnTo>
                    <a:pt x="425" y="186"/>
                  </a:lnTo>
                  <a:lnTo>
                    <a:pt x="427" y="187"/>
                  </a:lnTo>
                  <a:lnTo>
                    <a:pt x="429" y="188"/>
                  </a:lnTo>
                  <a:lnTo>
                    <a:pt x="432" y="188"/>
                  </a:lnTo>
                  <a:lnTo>
                    <a:pt x="433" y="187"/>
                  </a:lnTo>
                  <a:lnTo>
                    <a:pt x="435" y="186"/>
                  </a:lnTo>
                  <a:lnTo>
                    <a:pt x="437" y="185"/>
                  </a:lnTo>
                  <a:lnTo>
                    <a:pt x="438" y="183"/>
                  </a:lnTo>
                  <a:lnTo>
                    <a:pt x="440" y="182"/>
                  </a:lnTo>
                  <a:lnTo>
                    <a:pt x="443" y="182"/>
                  </a:lnTo>
                  <a:lnTo>
                    <a:pt x="444" y="183"/>
                  </a:lnTo>
                  <a:lnTo>
                    <a:pt x="446" y="187"/>
                  </a:lnTo>
                  <a:lnTo>
                    <a:pt x="447" y="188"/>
                  </a:lnTo>
                  <a:lnTo>
                    <a:pt x="449" y="187"/>
                  </a:lnTo>
                  <a:lnTo>
                    <a:pt x="450" y="187"/>
                  </a:lnTo>
                  <a:lnTo>
                    <a:pt x="452" y="187"/>
                  </a:lnTo>
                  <a:lnTo>
                    <a:pt x="454" y="189"/>
                  </a:lnTo>
                  <a:lnTo>
                    <a:pt x="478" y="176"/>
                  </a:lnTo>
                  <a:lnTo>
                    <a:pt x="480" y="173"/>
                  </a:lnTo>
                  <a:lnTo>
                    <a:pt x="482" y="172"/>
                  </a:lnTo>
                  <a:lnTo>
                    <a:pt x="484" y="170"/>
                  </a:lnTo>
                  <a:lnTo>
                    <a:pt x="485" y="170"/>
                  </a:lnTo>
                  <a:lnTo>
                    <a:pt x="486" y="170"/>
                  </a:lnTo>
                  <a:lnTo>
                    <a:pt x="487" y="171"/>
                  </a:lnTo>
                  <a:lnTo>
                    <a:pt x="487" y="171"/>
                  </a:lnTo>
                  <a:lnTo>
                    <a:pt x="494" y="169"/>
                  </a:lnTo>
                  <a:lnTo>
                    <a:pt x="496" y="168"/>
                  </a:lnTo>
                  <a:lnTo>
                    <a:pt x="500" y="170"/>
                  </a:lnTo>
                  <a:lnTo>
                    <a:pt x="505" y="172"/>
                  </a:lnTo>
                  <a:lnTo>
                    <a:pt x="509" y="174"/>
                  </a:lnTo>
                  <a:lnTo>
                    <a:pt x="513" y="173"/>
                  </a:lnTo>
                  <a:lnTo>
                    <a:pt x="539" y="152"/>
                  </a:lnTo>
                  <a:lnTo>
                    <a:pt x="541" y="152"/>
                  </a:lnTo>
                  <a:lnTo>
                    <a:pt x="543" y="151"/>
                  </a:lnTo>
                  <a:lnTo>
                    <a:pt x="544" y="149"/>
                  </a:lnTo>
                  <a:lnTo>
                    <a:pt x="547" y="142"/>
                  </a:lnTo>
                  <a:lnTo>
                    <a:pt x="553" y="135"/>
                  </a:lnTo>
                  <a:lnTo>
                    <a:pt x="557" y="133"/>
                  </a:lnTo>
                  <a:lnTo>
                    <a:pt x="561" y="132"/>
                  </a:lnTo>
                  <a:lnTo>
                    <a:pt x="565" y="131"/>
                  </a:lnTo>
                  <a:lnTo>
                    <a:pt x="567" y="128"/>
                  </a:lnTo>
                  <a:lnTo>
                    <a:pt x="566" y="118"/>
                  </a:lnTo>
                  <a:lnTo>
                    <a:pt x="567" y="113"/>
                  </a:lnTo>
                  <a:lnTo>
                    <a:pt x="570" y="110"/>
                  </a:lnTo>
                  <a:lnTo>
                    <a:pt x="570" y="114"/>
                  </a:lnTo>
                  <a:lnTo>
                    <a:pt x="571" y="118"/>
                  </a:lnTo>
                  <a:lnTo>
                    <a:pt x="573" y="121"/>
                  </a:lnTo>
                  <a:lnTo>
                    <a:pt x="574" y="124"/>
                  </a:lnTo>
                  <a:lnTo>
                    <a:pt x="575" y="127"/>
                  </a:lnTo>
                  <a:lnTo>
                    <a:pt x="575" y="131"/>
                  </a:lnTo>
                  <a:lnTo>
                    <a:pt x="575" y="134"/>
                  </a:lnTo>
                  <a:lnTo>
                    <a:pt x="574" y="138"/>
                  </a:lnTo>
                  <a:lnTo>
                    <a:pt x="571" y="143"/>
                  </a:lnTo>
                  <a:lnTo>
                    <a:pt x="568" y="147"/>
                  </a:lnTo>
                  <a:lnTo>
                    <a:pt x="565" y="152"/>
                  </a:lnTo>
                  <a:lnTo>
                    <a:pt x="564" y="158"/>
                  </a:lnTo>
                  <a:lnTo>
                    <a:pt x="570" y="170"/>
                  </a:lnTo>
                  <a:lnTo>
                    <a:pt x="581" y="173"/>
                  </a:lnTo>
                  <a:lnTo>
                    <a:pt x="626" y="160"/>
                  </a:lnTo>
                  <a:lnTo>
                    <a:pt x="636" y="158"/>
                  </a:lnTo>
                  <a:lnTo>
                    <a:pt x="645" y="159"/>
                  </a:lnTo>
                  <a:lnTo>
                    <a:pt x="650" y="161"/>
                  </a:lnTo>
                  <a:lnTo>
                    <a:pt x="658" y="168"/>
                  </a:lnTo>
                  <a:lnTo>
                    <a:pt x="661" y="170"/>
                  </a:lnTo>
                  <a:lnTo>
                    <a:pt x="662" y="169"/>
                  </a:lnTo>
                  <a:lnTo>
                    <a:pt x="664" y="168"/>
                  </a:lnTo>
                  <a:lnTo>
                    <a:pt x="665" y="167"/>
                  </a:lnTo>
                  <a:lnTo>
                    <a:pt x="665" y="167"/>
                  </a:lnTo>
                  <a:lnTo>
                    <a:pt x="666" y="167"/>
                  </a:lnTo>
                  <a:lnTo>
                    <a:pt x="669" y="168"/>
                  </a:lnTo>
                  <a:lnTo>
                    <a:pt x="671" y="168"/>
                  </a:lnTo>
                  <a:lnTo>
                    <a:pt x="676" y="169"/>
                  </a:lnTo>
                  <a:lnTo>
                    <a:pt x="678" y="170"/>
                  </a:lnTo>
                  <a:lnTo>
                    <a:pt x="684" y="169"/>
                  </a:lnTo>
                  <a:lnTo>
                    <a:pt x="686" y="168"/>
                  </a:lnTo>
                  <a:lnTo>
                    <a:pt x="688" y="166"/>
                  </a:lnTo>
                  <a:lnTo>
                    <a:pt x="687" y="164"/>
                  </a:lnTo>
                  <a:lnTo>
                    <a:pt x="685" y="161"/>
                  </a:lnTo>
                  <a:lnTo>
                    <a:pt x="684" y="160"/>
                  </a:lnTo>
                  <a:lnTo>
                    <a:pt x="682" y="158"/>
                  </a:lnTo>
                  <a:lnTo>
                    <a:pt x="678" y="156"/>
                  </a:lnTo>
                  <a:lnTo>
                    <a:pt x="660" y="153"/>
                  </a:lnTo>
                  <a:lnTo>
                    <a:pt x="643" y="153"/>
                  </a:lnTo>
                  <a:lnTo>
                    <a:pt x="640" y="153"/>
                  </a:lnTo>
                  <a:lnTo>
                    <a:pt x="638" y="152"/>
                  </a:lnTo>
                  <a:lnTo>
                    <a:pt x="635" y="148"/>
                  </a:lnTo>
                  <a:lnTo>
                    <a:pt x="633" y="147"/>
                  </a:lnTo>
                  <a:lnTo>
                    <a:pt x="639" y="144"/>
                  </a:lnTo>
                  <a:lnTo>
                    <a:pt x="643" y="140"/>
                  </a:lnTo>
                  <a:lnTo>
                    <a:pt x="647" y="139"/>
                  </a:lnTo>
                  <a:lnTo>
                    <a:pt x="653" y="141"/>
                  </a:lnTo>
                  <a:lnTo>
                    <a:pt x="657" y="139"/>
                  </a:lnTo>
                  <a:lnTo>
                    <a:pt x="667" y="141"/>
                  </a:lnTo>
                  <a:lnTo>
                    <a:pt x="672" y="139"/>
                  </a:lnTo>
                  <a:lnTo>
                    <a:pt x="674" y="137"/>
                  </a:lnTo>
                  <a:lnTo>
                    <a:pt x="675" y="135"/>
                  </a:lnTo>
                  <a:lnTo>
                    <a:pt x="676" y="134"/>
                  </a:lnTo>
                  <a:lnTo>
                    <a:pt x="680" y="135"/>
                  </a:lnTo>
                  <a:lnTo>
                    <a:pt x="682" y="136"/>
                  </a:lnTo>
                  <a:lnTo>
                    <a:pt x="687" y="143"/>
                  </a:lnTo>
                  <a:lnTo>
                    <a:pt x="692" y="148"/>
                  </a:lnTo>
                  <a:lnTo>
                    <a:pt x="697" y="148"/>
                  </a:lnTo>
                  <a:lnTo>
                    <a:pt x="710" y="146"/>
                  </a:lnTo>
                  <a:lnTo>
                    <a:pt x="713" y="145"/>
                  </a:lnTo>
                  <a:lnTo>
                    <a:pt x="716" y="145"/>
                  </a:lnTo>
                  <a:lnTo>
                    <a:pt x="718" y="146"/>
                  </a:lnTo>
                  <a:lnTo>
                    <a:pt x="721" y="148"/>
                  </a:lnTo>
                  <a:lnTo>
                    <a:pt x="723" y="148"/>
                  </a:lnTo>
                  <a:lnTo>
                    <a:pt x="724" y="147"/>
                  </a:lnTo>
                  <a:lnTo>
                    <a:pt x="725" y="144"/>
                  </a:lnTo>
                  <a:lnTo>
                    <a:pt x="729" y="146"/>
                  </a:lnTo>
                  <a:lnTo>
                    <a:pt x="732" y="146"/>
                  </a:lnTo>
                  <a:lnTo>
                    <a:pt x="735" y="143"/>
                  </a:lnTo>
                  <a:lnTo>
                    <a:pt x="739" y="141"/>
                  </a:lnTo>
                  <a:lnTo>
                    <a:pt x="738" y="139"/>
                  </a:lnTo>
                  <a:lnTo>
                    <a:pt x="738" y="138"/>
                  </a:lnTo>
                  <a:lnTo>
                    <a:pt x="738" y="137"/>
                  </a:lnTo>
                  <a:lnTo>
                    <a:pt x="740" y="136"/>
                  </a:lnTo>
                  <a:lnTo>
                    <a:pt x="739" y="134"/>
                  </a:lnTo>
                  <a:lnTo>
                    <a:pt x="738" y="131"/>
                  </a:lnTo>
                  <a:lnTo>
                    <a:pt x="737" y="127"/>
                  </a:lnTo>
                  <a:lnTo>
                    <a:pt x="737" y="124"/>
                  </a:lnTo>
                  <a:lnTo>
                    <a:pt x="738" y="122"/>
                  </a:lnTo>
                  <a:lnTo>
                    <a:pt x="740" y="121"/>
                  </a:lnTo>
                  <a:lnTo>
                    <a:pt x="741" y="120"/>
                  </a:lnTo>
                  <a:lnTo>
                    <a:pt x="740" y="118"/>
                  </a:lnTo>
                  <a:lnTo>
                    <a:pt x="741" y="118"/>
                  </a:lnTo>
                  <a:lnTo>
                    <a:pt x="742" y="117"/>
                  </a:lnTo>
                  <a:lnTo>
                    <a:pt x="743" y="117"/>
                  </a:lnTo>
                  <a:lnTo>
                    <a:pt x="742" y="113"/>
                  </a:lnTo>
                  <a:lnTo>
                    <a:pt x="738" y="108"/>
                  </a:lnTo>
                  <a:lnTo>
                    <a:pt x="738" y="108"/>
                  </a:lnTo>
                  <a:close/>
                  <a:moveTo>
                    <a:pt x="227" y="82"/>
                  </a:moveTo>
                  <a:lnTo>
                    <a:pt x="227" y="82"/>
                  </a:lnTo>
                  <a:lnTo>
                    <a:pt x="229" y="81"/>
                  </a:lnTo>
                  <a:lnTo>
                    <a:pt x="232" y="80"/>
                  </a:lnTo>
                  <a:lnTo>
                    <a:pt x="234" y="81"/>
                  </a:lnTo>
                  <a:lnTo>
                    <a:pt x="236" y="81"/>
                  </a:lnTo>
                  <a:lnTo>
                    <a:pt x="240" y="80"/>
                  </a:lnTo>
                  <a:lnTo>
                    <a:pt x="243" y="78"/>
                  </a:lnTo>
                  <a:lnTo>
                    <a:pt x="243" y="78"/>
                  </a:lnTo>
                  <a:lnTo>
                    <a:pt x="244" y="78"/>
                  </a:lnTo>
                  <a:lnTo>
                    <a:pt x="246" y="78"/>
                  </a:lnTo>
                  <a:lnTo>
                    <a:pt x="247" y="78"/>
                  </a:lnTo>
                  <a:lnTo>
                    <a:pt x="247" y="75"/>
                  </a:lnTo>
                  <a:lnTo>
                    <a:pt x="244" y="75"/>
                  </a:lnTo>
                  <a:lnTo>
                    <a:pt x="241" y="76"/>
                  </a:lnTo>
                  <a:lnTo>
                    <a:pt x="240" y="78"/>
                  </a:lnTo>
                  <a:lnTo>
                    <a:pt x="237" y="78"/>
                  </a:lnTo>
                  <a:lnTo>
                    <a:pt x="232" y="78"/>
                  </a:lnTo>
                  <a:lnTo>
                    <a:pt x="227" y="79"/>
                  </a:lnTo>
                  <a:lnTo>
                    <a:pt x="222" y="80"/>
                  </a:lnTo>
                  <a:lnTo>
                    <a:pt x="224" y="81"/>
                  </a:lnTo>
                  <a:lnTo>
                    <a:pt x="227" y="82"/>
                  </a:lnTo>
                  <a:lnTo>
                    <a:pt x="227" y="82"/>
                  </a:lnTo>
                  <a:close/>
                  <a:moveTo>
                    <a:pt x="338" y="18"/>
                  </a:moveTo>
                  <a:lnTo>
                    <a:pt x="338" y="18"/>
                  </a:lnTo>
                  <a:lnTo>
                    <a:pt x="340" y="18"/>
                  </a:lnTo>
                  <a:lnTo>
                    <a:pt x="341" y="18"/>
                  </a:lnTo>
                  <a:lnTo>
                    <a:pt x="342" y="17"/>
                  </a:lnTo>
                  <a:lnTo>
                    <a:pt x="342" y="17"/>
                  </a:lnTo>
                  <a:lnTo>
                    <a:pt x="343" y="17"/>
                  </a:lnTo>
                  <a:lnTo>
                    <a:pt x="345" y="16"/>
                  </a:lnTo>
                  <a:lnTo>
                    <a:pt x="347" y="16"/>
                  </a:lnTo>
                  <a:lnTo>
                    <a:pt x="348" y="15"/>
                  </a:lnTo>
                  <a:lnTo>
                    <a:pt x="349" y="14"/>
                  </a:lnTo>
                  <a:lnTo>
                    <a:pt x="350" y="14"/>
                  </a:lnTo>
                  <a:lnTo>
                    <a:pt x="351" y="13"/>
                  </a:lnTo>
                  <a:lnTo>
                    <a:pt x="350" y="13"/>
                  </a:lnTo>
                  <a:lnTo>
                    <a:pt x="349" y="12"/>
                  </a:lnTo>
                  <a:lnTo>
                    <a:pt x="348" y="12"/>
                  </a:lnTo>
                  <a:lnTo>
                    <a:pt x="346" y="12"/>
                  </a:lnTo>
                  <a:lnTo>
                    <a:pt x="343" y="12"/>
                  </a:lnTo>
                  <a:lnTo>
                    <a:pt x="341" y="15"/>
                  </a:lnTo>
                  <a:lnTo>
                    <a:pt x="338" y="15"/>
                  </a:lnTo>
                  <a:lnTo>
                    <a:pt x="336" y="15"/>
                  </a:lnTo>
                  <a:lnTo>
                    <a:pt x="335" y="17"/>
                  </a:lnTo>
                  <a:lnTo>
                    <a:pt x="337" y="17"/>
                  </a:lnTo>
                  <a:lnTo>
                    <a:pt x="338" y="18"/>
                  </a:lnTo>
                  <a:lnTo>
                    <a:pt x="338" y="18"/>
                  </a:lnTo>
                  <a:close/>
                  <a:moveTo>
                    <a:pt x="710" y="39"/>
                  </a:moveTo>
                  <a:lnTo>
                    <a:pt x="710" y="39"/>
                  </a:lnTo>
                  <a:lnTo>
                    <a:pt x="716" y="39"/>
                  </a:lnTo>
                  <a:lnTo>
                    <a:pt x="721" y="37"/>
                  </a:lnTo>
                  <a:lnTo>
                    <a:pt x="724" y="34"/>
                  </a:lnTo>
                  <a:lnTo>
                    <a:pt x="727" y="30"/>
                  </a:lnTo>
                  <a:lnTo>
                    <a:pt x="729" y="24"/>
                  </a:lnTo>
                  <a:lnTo>
                    <a:pt x="728" y="18"/>
                  </a:lnTo>
                  <a:lnTo>
                    <a:pt x="723" y="14"/>
                  </a:lnTo>
                  <a:lnTo>
                    <a:pt x="718" y="11"/>
                  </a:lnTo>
                  <a:lnTo>
                    <a:pt x="708" y="14"/>
                  </a:lnTo>
                  <a:lnTo>
                    <a:pt x="703" y="23"/>
                  </a:lnTo>
                  <a:lnTo>
                    <a:pt x="704" y="33"/>
                  </a:lnTo>
                  <a:lnTo>
                    <a:pt x="710" y="39"/>
                  </a:lnTo>
                  <a:lnTo>
                    <a:pt x="710" y="39"/>
                  </a:lnTo>
                  <a:close/>
                  <a:moveTo>
                    <a:pt x="365" y="38"/>
                  </a:moveTo>
                  <a:lnTo>
                    <a:pt x="365" y="38"/>
                  </a:lnTo>
                  <a:lnTo>
                    <a:pt x="366" y="38"/>
                  </a:lnTo>
                  <a:lnTo>
                    <a:pt x="368" y="40"/>
                  </a:lnTo>
                  <a:lnTo>
                    <a:pt x="371" y="44"/>
                  </a:lnTo>
                  <a:lnTo>
                    <a:pt x="371" y="47"/>
                  </a:lnTo>
                  <a:lnTo>
                    <a:pt x="367" y="54"/>
                  </a:lnTo>
                  <a:lnTo>
                    <a:pt x="365" y="57"/>
                  </a:lnTo>
                  <a:lnTo>
                    <a:pt x="365" y="59"/>
                  </a:lnTo>
                  <a:lnTo>
                    <a:pt x="367" y="61"/>
                  </a:lnTo>
                  <a:lnTo>
                    <a:pt x="374" y="66"/>
                  </a:lnTo>
                  <a:lnTo>
                    <a:pt x="376" y="67"/>
                  </a:lnTo>
                  <a:lnTo>
                    <a:pt x="380" y="65"/>
                  </a:lnTo>
                  <a:lnTo>
                    <a:pt x="383" y="62"/>
                  </a:lnTo>
                  <a:lnTo>
                    <a:pt x="395" y="38"/>
                  </a:lnTo>
                  <a:lnTo>
                    <a:pt x="399" y="31"/>
                  </a:lnTo>
                  <a:lnTo>
                    <a:pt x="405" y="26"/>
                  </a:lnTo>
                  <a:lnTo>
                    <a:pt x="409" y="23"/>
                  </a:lnTo>
                  <a:lnTo>
                    <a:pt x="411" y="22"/>
                  </a:lnTo>
                  <a:lnTo>
                    <a:pt x="411" y="20"/>
                  </a:lnTo>
                  <a:lnTo>
                    <a:pt x="410" y="18"/>
                  </a:lnTo>
                  <a:lnTo>
                    <a:pt x="409" y="17"/>
                  </a:lnTo>
                  <a:lnTo>
                    <a:pt x="406" y="16"/>
                  </a:lnTo>
                  <a:lnTo>
                    <a:pt x="404" y="14"/>
                  </a:lnTo>
                  <a:lnTo>
                    <a:pt x="382" y="14"/>
                  </a:lnTo>
                  <a:lnTo>
                    <a:pt x="379" y="14"/>
                  </a:lnTo>
                  <a:lnTo>
                    <a:pt x="367" y="20"/>
                  </a:lnTo>
                  <a:lnTo>
                    <a:pt x="365" y="22"/>
                  </a:lnTo>
                  <a:lnTo>
                    <a:pt x="364" y="25"/>
                  </a:lnTo>
                  <a:lnTo>
                    <a:pt x="364" y="28"/>
                  </a:lnTo>
                  <a:lnTo>
                    <a:pt x="364" y="37"/>
                  </a:lnTo>
                  <a:lnTo>
                    <a:pt x="365" y="38"/>
                  </a:lnTo>
                  <a:lnTo>
                    <a:pt x="365" y="38"/>
                  </a:lnTo>
                  <a:close/>
                  <a:moveTo>
                    <a:pt x="425" y="7"/>
                  </a:moveTo>
                  <a:lnTo>
                    <a:pt x="425" y="7"/>
                  </a:lnTo>
                  <a:lnTo>
                    <a:pt x="426" y="5"/>
                  </a:lnTo>
                  <a:lnTo>
                    <a:pt x="422" y="2"/>
                  </a:lnTo>
                  <a:lnTo>
                    <a:pt x="421" y="5"/>
                  </a:lnTo>
                  <a:lnTo>
                    <a:pt x="423" y="7"/>
                  </a:lnTo>
                  <a:lnTo>
                    <a:pt x="425" y="7"/>
                  </a:lnTo>
                  <a:lnTo>
                    <a:pt x="425" y="7"/>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7" name="Freeform 15">
              <a:extLst>
                <a:ext uri="{FF2B5EF4-FFF2-40B4-BE49-F238E27FC236}">
                  <a16:creationId xmlns:a16="http://schemas.microsoft.com/office/drawing/2014/main" xmlns="" id="{0F0DFD51-F077-4AB6-9EA1-9ABF4FC57B54}"/>
                </a:ext>
              </a:extLst>
            </p:cNvPr>
            <p:cNvSpPr>
              <a:spLocks noEditPoints="1"/>
            </p:cNvSpPr>
            <p:nvPr/>
          </p:nvSpPr>
          <p:spPr bwMode="auto">
            <a:xfrm>
              <a:off x="2262" y="1379"/>
              <a:ext cx="915" cy="1001"/>
            </a:xfrm>
            <a:custGeom>
              <a:avLst/>
              <a:gdLst>
                <a:gd name="T0" fmla="*/ 318 w 1219"/>
                <a:gd name="T1" fmla="*/ 1053 h 1130"/>
                <a:gd name="T2" fmla="*/ 309 w 1219"/>
                <a:gd name="T3" fmla="*/ 1060 h 1130"/>
                <a:gd name="T4" fmla="*/ 223 w 1219"/>
                <a:gd name="T5" fmla="*/ 674 h 1130"/>
                <a:gd name="T6" fmla="*/ 165 w 1219"/>
                <a:gd name="T7" fmla="*/ 733 h 1130"/>
                <a:gd name="T8" fmla="*/ 1218 w 1219"/>
                <a:gd name="T9" fmla="*/ 176 h 1130"/>
                <a:gd name="T10" fmla="*/ 1153 w 1219"/>
                <a:gd name="T11" fmla="*/ 140 h 1130"/>
                <a:gd name="T12" fmla="*/ 987 w 1219"/>
                <a:gd name="T13" fmla="*/ 152 h 1130"/>
                <a:gd name="T14" fmla="*/ 943 w 1219"/>
                <a:gd name="T15" fmla="*/ 112 h 1130"/>
                <a:gd name="T16" fmla="*/ 816 w 1219"/>
                <a:gd name="T17" fmla="*/ 124 h 1130"/>
                <a:gd name="T18" fmla="*/ 712 w 1219"/>
                <a:gd name="T19" fmla="*/ 212 h 1130"/>
                <a:gd name="T20" fmla="*/ 599 w 1219"/>
                <a:gd name="T21" fmla="*/ 236 h 1130"/>
                <a:gd name="T22" fmla="*/ 456 w 1219"/>
                <a:gd name="T23" fmla="*/ 257 h 1130"/>
                <a:gd name="T24" fmla="*/ 414 w 1219"/>
                <a:gd name="T25" fmla="*/ 270 h 1130"/>
                <a:gd name="T26" fmla="*/ 312 w 1219"/>
                <a:gd name="T27" fmla="*/ 195 h 1130"/>
                <a:gd name="T28" fmla="*/ 244 w 1219"/>
                <a:gd name="T29" fmla="*/ 137 h 1130"/>
                <a:gd name="T30" fmla="*/ 189 w 1219"/>
                <a:gd name="T31" fmla="*/ 54 h 1130"/>
                <a:gd name="T32" fmla="*/ 151 w 1219"/>
                <a:gd name="T33" fmla="*/ 30 h 1130"/>
                <a:gd name="T34" fmla="*/ 147 w 1219"/>
                <a:gd name="T35" fmla="*/ 61 h 1130"/>
                <a:gd name="T36" fmla="*/ 86 w 1219"/>
                <a:gd name="T37" fmla="*/ 187 h 1130"/>
                <a:gd name="T38" fmla="*/ 125 w 1219"/>
                <a:gd name="T39" fmla="*/ 154 h 1130"/>
                <a:gd name="T40" fmla="*/ 55 w 1219"/>
                <a:gd name="T41" fmla="*/ 264 h 1130"/>
                <a:gd name="T42" fmla="*/ 53 w 1219"/>
                <a:gd name="T43" fmla="*/ 337 h 1130"/>
                <a:gd name="T44" fmla="*/ 124 w 1219"/>
                <a:gd name="T45" fmla="*/ 443 h 1130"/>
                <a:gd name="T46" fmla="*/ 120 w 1219"/>
                <a:gd name="T47" fmla="*/ 508 h 1130"/>
                <a:gd name="T48" fmla="*/ 91 w 1219"/>
                <a:gd name="T49" fmla="*/ 519 h 1130"/>
                <a:gd name="T50" fmla="*/ 119 w 1219"/>
                <a:gd name="T51" fmla="*/ 577 h 1130"/>
                <a:gd name="T52" fmla="*/ 150 w 1219"/>
                <a:gd name="T53" fmla="*/ 592 h 1130"/>
                <a:gd name="T54" fmla="*/ 184 w 1219"/>
                <a:gd name="T55" fmla="*/ 614 h 1130"/>
                <a:gd name="T56" fmla="*/ 142 w 1219"/>
                <a:gd name="T57" fmla="*/ 649 h 1130"/>
                <a:gd name="T58" fmla="*/ 200 w 1219"/>
                <a:gd name="T59" fmla="*/ 652 h 1130"/>
                <a:gd name="T60" fmla="*/ 237 w 1219"/>
                <a:gd name="T61" fmla="*/ 653 h 1130"/>
                <a:gd name="T62" fmla="*/ 277 w 1219"/>
                <a:gd name="T63" fmla="*/ 699 h 1130"/>
                <a:gd name="T64" fmla="*/ 299 w 1219"/>
                <a:gd name="T65" fmla="*/ 816 h 1130"/>
                <a:gd name="T66" fmla="*/ 299 w 1219"/>
                <a:gd name="T67" fmla="*/ 874 h 1130"/>
                <a:gd name="T68" fmla="*/ 326 w 1219"/>
                <a:gd name="T69" fmla="*/ 985 h 1130"/>
                <a:gd name="T70" fmla="*/ 341 w 1219"/>
                <a:gd name="T71" fmla="*/ 1047 h 1130"/>
                <a:gd name="T72" fmla="*/ 432 w 1219"/>
                <a:gd name="T73" fmla="*/ 1107 h 1130"/>
                <a:gd name="T74" fmla="*/ 502 w 1219"/>
                <a:gd name="T75" fmla="*/ 1086 h 1130"/>
                <a:gd name="T76" fmla="*/ 547 w 1219"/>
                <a:gd name="T77" fmla="*/ 1040 h 1130"/>
                <a:gd name="T78" fmla="*/ 518 w 1219"/>
                <a:gd name="T79" fmla="*/ 852 h 1130"/>
                <a:gd name="T80" fmla="*/ 501 w 1219"/>
                <a:gd name="T81" fmla="*/ 820 h 1130"/>
                <a:gd name="T82" fmla="*/ 536 w 1219"/>
                <a:gd name="T83" fmla="*/ 792 h 1130"/>
                <a:gd name="T84" fmla="*/ 632 w 1219"/>
                <a:gd name="T85" fmla="*/ 720 h 1130"/>
                <a:gd name="T86" fmla="*/ 751 w 1219"/>
                <a:gd name="T87" fmla="*/ 625 h 1130"/>
                <a:gd name="T88" fmla="*/ 856 w 1219"/>
                <a:gd name="T89" fmla="*/ 611 h 1130"/>
                <a:gd name="T90" fmla="*/ 975 w 1219"/>
                <a:gd name="T91" fmla="*/ 563 h 1130"/>
                <a:gd name="T92" fmla="*/ 1014 w 1219"/>
                <a:gd name="T93" fmla="*/ 563 h 1130"/>
                <a:gd name="T94" fmla="*/ 1028 w 1219"/>
                <a:gd name="T95" fmla="*/ 509 h 1130"/>
                <a:gd name="T96" fmla="*/ 1058 w 1219"/>
                <a:gd name="T97" fmla="*/ 466 h 1130"/>
                <a:gd name="T98" fmla="*/ 1050 w 1219"/>
                <a:gd name="T99" fmla="*/ 396 h 1130"/>
                <a:gd name="T100" fmla="*/ 1101 w 1219"/>
                <a:gd name="T101" fmla="*/ 359 h 1130"/>
                <a:gd name="T102" fmla="*/ 1156 w 1219"/>
                <a:gd name="T103" fmla="*/ 289 h 1130"/>
                <a:gd name="T104" fmla="*/ 1142 w 1219"/>
                <a:gd name="T105" fmla="*/ 255 h 1130"/>
                <a:gd name="T106" fmla="*/ 1213 w 1219"/>
                <a:gd name="T107" fmla="*/ 192 h 1130"/>
                <a:gd name="T108" fmla="*/ 328 w 1219"/>
                <a:gd name="T109" fmla="*/ 1093 h 1130"/>
                <a:gd name="T110" fmla="*/ 11 w 1219"/>
                <a:gd name="T111" fmla="*/ 826 h 1130"/>
                <a:gd name="T112" fmla="*/ 38 w 1219"/>
                <a:gd name="T113" fmla="*/ 348 h 1130"/>
                <a:gd name="T114" fmla="*/ 37 w 1219"/>
                <a:gd name="T115" fmla="*/ 348 h 1130"/>
                <a:gd name="T116" fmla="*/ 101 w 1219"/>
                <a:gd name="T117" fmla="*/ 742 h 1130"/>
                <a:gd name="T118" fmla="*/ 26 w 1219"/>
                <a:gd name="T119" fmla="*/ 802 h 1130"/>
                <a:gd name="T120" fmla="*/ 64 w 1219"/>
                <a:gd name="T121" fmla="*/ 80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9" h="1130">
                  <a:moveTo>
                    <a:pt x="128" y="712"/>
                  </a:moveTo>
                  <a:lnTo>
                    <a:pt x="128" y="712"/>
                  </a:lnTo>
                  <a:lnTo>
                    <a:pt x="126" y="712"/>
                  </a:lnTo>
                  <a:lnTo>
                    <a:pt x="125" y="713"/>
                  </a:lnTo>
                  <a:lnTo>
                    <a:pt x="121" y="716"/>
                  </a:lnTo>
                  <a:lnTo>
                    <a:pt x="120" y="718"/>
                  </a:lnTo>
                  <a:lnTo>
                    <a:pt x="120" y="720"/>
                  </a:lnTo>
                  <a:lnTo>
                    <a:pt x="120" y="723"/>
                  </a:lnTo>
                  <a:lnTo>
                    <a:pt x="121" y="724"/>
                  </a:lnTo>
                  <a:lnTo>
                    <a:pt x="123" y="724"/>
                  </a:lnTo>
                  <a:lnTo>
                    <a:pt x="126" y="722"/>
                  </a:lnTo>
                  <a:lnTo>
                    <a:pt x="127" y="721"/>
                  </a:lnTo>
                  <a:lnTo>
                    <a:pt x="129" y="719"/>
                  </a:lnTo>
                  <a:lnTo>
                    <a:pt x="130" y="716"/>
                  </a:lnTo>
                  <a:lnTo>
                    <a:pt x="130" y="713"/>
                  </a:lnTo>
                  <a:lnTo>
                    <a:pt x="128" y="712"/>
                  </a:lnTo>
                  <a:close/>
                  <a:moveTo>
                    <a:pt x="318" y="1053"/>
                  </a:moveTo>
                  <a:lnTo>
                    <a:pt x="318" y="1053"/>
                  </a:lnTo>
                  <a:lnTo>
                    <a:pt x="317" y="1052"/>
                  </a:lnTo>
                  <a:lnTo>
                    <a:pt x="317" y="1047"/>
                  </a:lnTo>
                  <a:lnTo>
                    <a:pt x="318" y="1046"/>
                  </a:lnTo>
                  <a:lnTo>
                    <a:pt x="317" y="1043"/>
                  </a:lnTo>
                  <a:lnTo>
                    <a:pt x="316" y="1042"/>
                  </a:lnTo>
                  <a:lnTo>
                    <a:pt x="314" y="1041"/>
                  </a:lnTo>
                  <a:lnTo>
                    <a:pt x="313" y="1041"/>
                  </a:lnTo>
                  <a:lnTo>
                    <a:pt x="312" y="1041"/>
                  </a:lnTo>
                  <a:lnTo>
                    <a:pt x="309" y="1046"/>
                  </a:lnTo>
                  <a:lnTo>
                    <a:pt x="307" y="1047"/>
                  </a:lnTo>
                  <a:lnTo>
                    <a:pt x="305" y="1053"/>
                  </a:lnTo>
                  <a:lnTo>
                    <a:pt x="304" y="1055"/>
                  </a:lnTo>
                  <a:lnTo>
                    <a:pt x="302" y="1056"/>
                  </a:lnTo>
                  <a:lnTo>
                    <a:pt x="301" y="1057"/>
                  </a:lnTo>
                  <a:lnTo>
                    <a:pt x="307" y="1060"/>
                  </a:lnTo>
                  <a:lnTo>
                    <a:pt x="309" y="1060"/>
                  </a:lnTo>
                  <a:lnTo>
                    <a:pt x="311" y="1060"/>
                  </a:lnTo>
                  <a:lnTo>
                    <a:pt x="317" y="1057"/>
                  </a:lnTo>
                  <a:lnTo>
                    <a:pt x="318" y="1057"/>
                  </a:lnTo>
                  <a:lnTo>
                    <a:pt x="318" y="1056"/>
                  </a:lnTo>
                  <a:lnTo>
                    <a:pt x="318" y="1054"/>
                  </a:lnTo>
                  <a:lnTo>
                    <a:pt x="318" y="1053"/>
                  </a:lnTo>
                  <a:close/>
                  <a:moveTo>
                    <a:pt x="241" y="700"/>
                  </a:moveTo>
                  <a:lnTo>
                    <a:pt x="241" y="700"/>
                  </a:lnTo>
                  <a:lnTo>
                    <a:pt x="239" y="699"/>
                  </a:lnTo>
                  <a:lnTo>
                    <a:pt x="239" y="697"/>
                  </a:lnTo>
                  <a:lnTo>
                    <a:pt x="239" y="682"/>
                  </a:lnTo>
                  <a:lnTo>
                    <a:pt x="237" y="678"/>
                  </a:lnTo>
                  <a:lnTo>
                    <a:pt x="234" y="674"/>
                  </a:lnTo>
                  <a:lnTo>
                    <a:pt x="231" y="672"/>
                  </a:lnTo>
                  <a:lnTo>
                    <a:pt x="227" y="671"/>
                  </a:lnTo>
                  <a:lnTo>
                    <a:pt x="225" y="672"/>
                  </a:lnTo>
                  <a:lnTo>
                    <a:pt x="223" y="674"/>
                  </a:lnTo>
                  <a:lnTo>
                    <a:pt x="220" y="675"/>
                  </a:lnTo>
                  <a:lnTo>
                    <a:pt x="216" y="675"/>
                  </a:lnTo>
                  <a:lnTo>
                    <a:pt x="212" y="674"/>
                  </a:lnTo>
                  <a:lnTo>
                    <a:pt x="205" y="669"/>
                  </a:lnTo>
                  <a:lnTo>
                    <a:pt x="201" y="668"/>
                  </a:lnTo>
                  <a:lnTo>
                    <a:pt x="199" y="669"/>
                  </a:lnTo>
                  <a:lnTo>
                    <a:pt x="194" y="672"/>
                  </a:lnTo>
                  <a:lnTo>
                    <a:pt x="191" y="673"/>
                  </a:lnTo>
                  <a:lnTo>
                    <a:pt x="187" y="672"/>
                  </a:lnTo>
                  <a:lnTo>
                    <a:pt x="180" y="670"/>
                  </a:lnTo>
                  <a:lnTo>
                    <a:pt x="176" y="670"/>
                  </a:lnTo>
                  <a:lnTo>
                    <a:pt x="173" y="671"/>
                  </a:lnTo>
                  <a:lnTo>
                    <a:pt x="171" y="675"/>
                  </a:lnTo>
                  <a:lnTo>
                    <a:pt x="169" y="712"/>
                  </a:lnTo>
                  <a:lnTo>
                    <a:pt x="164" y="725"/>
                  </a:lnTo>
                  <a:lnTo>
                    <a:pt x="163" y="730"/>
                  </a:lnTo>
                  <a:lnTo>
                    <a:pt x="165" y="733"/>
                  </a:lnTo>
                  <a:lnTo>
                    <a:pt x="169" y="736"/>
                  </a:lnTo>
                  <a:lnTo>
                    <a:pt x="174" y="739"/>
                  </a:lnTo>
                  <a:lnTo>
                    <a:pt x="177" y="740"/>
                  </a:lnTo>
                  <a:lnTo>
                    <a:pt x="182" y="739"/>
                  </a:lnTo>
                  <a:lnTo>
                    <a:pt x="190" y="731"/>
                  </a:lnTo>
                  <a:lnTo>
                    <a:pt x="197" y="729"/>
                  </a:lnTo>
                  <a:lnTo>
                    <a:pt x="204" y="725"/>
                  </a:lnTo>
                  <a:lnTo>
                    <a:pt x="220" y="718"/>
                  </a:lnTo>
                  <a:lnTo>
                    <a:pt x="223" y="717"/>
                  </a:lnTo>
                  <a:lnTo>
                    <a:pt x="225" y="716"/>
                  </a:lnTo>
                  <a:lnTo>
                    <a:pt x="236" y="709"/>
                  </a:lnTo>
                  <a:lnTo>
                    <a:pt x="241" y="707"/>
                  </a:lnTo>
                  <a:lnTo>
                    <a:pt x="243" y="705"/>
                  </a:lnTo>
                  <a:lnTo>
                    <a:pt x="243" y="703"/>
                  </a:lnTo>
                  <a:lnTo>
                    <a:pt x="243" y="701"/>
                  </a:lnTo>
                  <a:lnTo>
                    <a:pt x="241" y="700"/>
                  </a:lnTo>
                  <a:close/>
                  <a:moveTo>
                    <a:pt x="1218" y="176"/>
                  </a:moveTo>
                  <a:lnTo>
                    <a:pt x="1218" y="176"/>
                  </a:lnTo>
                  <a:lnTo>
                    <a:pt x="1217" y="173"/>
                  </a:lnTo>
                  <a:lnTo>
                    <a:pt x="1215" y="168"/>
                  </a:lnTo>
                  <a:lnTo>
                    <a:pt x="1215" y="165"/>
                  </a:lnTo>
                  <a:lnTo>
                    <a:pt x="1215" y="162"/>
                  </a:lnTo>
                  <a:lnTo>
                    <a:pt x="1218" y="144"/>
                  </a:lnTo>
                  <a:lnTo>
                    <a:pt x="1218" y="141"/>
                  </a:lnTo>
                  <a:lnTo>
                    <a:pt x="1218" y="141"/>
                  </a:lnTo>
                  <a:lnTo>
                    <a:pt x="1213" y="144"/>
                  </a:lnTo>
                  <a:lnTo>
                    <a:pt x="1211" y="145"/>
                  </a:lnTo>
                  <a:lnTo>
                    <a:pt x="1208" y="144"/>
                  </a:lnTo>
                  <a:lnTo>
                    <a:pt x="1206" y="142"/>
                  </a:lnTo>
                  <a:lnTo>
                    <a:pt x="1204" y="140"/>
                  </a:lnTo>
                  <a:lnTo>
                    <a:pt x="1201" y="138"/>
                  </a:lnTo>
                  <a:lnTo>
                    <a:pt x="1193" y="135"/>
                  </a:lnTo>
                  <a:lnTo>
                    <a:pt x="1184" y="135"/>
                  </a:lnTo>
                  <a:lnTo>
                    <a:pt x="1153" y="140"/>
                  </a:lnTo>
                  <a:lnTo>
                    <a:pt x="1149" y="142"/>
                  </a:lnTo>
                  <a:lnTo>
                    <a:pt x="1144" y="146"/>
                  </a:lnTo>
                  <a:lnTo>
                    <a:pt x="1130" y="163"/>
                  </a:lnTo>
                  <a:lnTo>
                    <a:pt x="1095" y="186"/>
                  </a:lnTo>
                  <a:lnTo>
                    <a:pt x="1090" y="187"/>
                  </a:lnTo>
                  <a:lnTo>
                    <a:pt x="1084" y="184"/>
                  </a:lnTo>
                  <a:lnTo>
                    <a:pt x="1073" y="171"/>
                  </a:lnTo>
                  <a:lnTo>
                    <a:pt x="1068" y="169"/>
                  </a:lnTo>
                  <a:lnTo>
                    <a:pt x="1063" y="168"/>
                  </a:lnTo>
                  <a:lnTo>
                    <a:pt x="1059" y="170"/>
                  </a:lnTo>
                  <a:lnTo>
                    <a:pt x="1050" y="173"/>
                  </a:lnTo>
                  <a:lnTo>
                    <a:pt x="1040" y="173"/>
                  </a:lnTo>
                  <a:lnTo>
                    <a:pt x="1024" y="160"/>
                  </a:lnTo>
                  <a:lnTo>
                    <a:pt x="1013" y="156"/>
                  </a:lnTo>
                  <a:lnTo>
                    <a:pt x="1000" y="154"/>
                  </a:lnTo>
                  <a:lnTo>
                    <a:pt x="990" y="153"/>
                  </a:lnTo>
                  <a:lnTo>
                    <a:pt x="987" y="152"/>
                  </a:lnTo>
                  <a:lnTo>
                    <a:pt x="980" y="147"/>
                  </a:lnTo>
                  <a:lnTo>
                    <a:pt x="972" y="143"/>
                  </a:lnTo>
                  <a:lnTo>
                    <a:pt x="963" y="142"/>
                  </a:lnTo>
                  <a:lnTo>
                    <a:pt x="955" y="143"/>
                  </a:lnTo>
                  <a:lnTo>
                    <a:pt x="946" y="146"/>
                  </a:lnTo>
                  <a:lnTo>
                    <a:pt x="943" y="146"/>
                  </a:lnTo>
                  <a:lnTo>
                    <a:pt x="942" y="144"/>
                  </a:lnTo>
                  <a:lnTo>
                    <a:pt x="944" y="142"/>
                  </a:lnTo>
                  <a:lnTo>
                    <a:pt x="951" y="137"/>
                  </a:lnTo>
                  <a:lnTo>
                    <a:pt x="954" y="134"/>
                  </a:lnTo>
                  <a:lnTo>
                    <a:pt x="956" y="129"/>
                  </a:lnTo>
                  <a:lnTo>
                    <a:pt x="958" y="125"/>
                  </a:lnTo>
                  <a:lnTo>
                    <a:pt x="957" y="120"/>
                  </a:lnTo>
                  <a:lnTo>
                    <a:pt x="955" y="117"/>
                  </a:lnTo>
                  <a:lnTo>
                    <a:pt x="952" y="115"/>
                  </a:lnTo>
                  <a:lnTo>
                    <a:pt x="946" y="112"/>
                  </a:lnTo>
                  <a:lnTo>
                    <a:pt x="943" y="112"/>
                  </a:lnTo>
                  <a:lnTo>
                    <a:pt x="932" y="112"/>
                  </a:lnTo>
                  <a:lnTo>
                    <a:pt x="928" y="111"/>
                  </a:lnTo>
                  <a:lnTo>
                    <a:pt x="924" y="110"/>
                  </a:lnTo>
                  <a:lnTo>
                    <a:pt x="920" y="110"/>
                  </a:lnTo>
                  <a:lnTo>
                    <a:pt x="916" y="111"/>
                  </a:lnTo>
                  <a:lnTo>
                    <a:pt x="914" y="113"/>
                  </a:lnTo>
                  <a:lnTo>
                    <a:pt x="913" y="115"/>
                  </a:lnTo>
                  <a:lnTo>
                    <a:pt x="911" y="117"/>
                  </a:lnTo>
                  <a:lnTo>
                    <a:pt x="909" y="118"/>
                  </a:lnTo>
                  <a:lnTo>
                    <a:pt x="907" y="118"/>
                  </a:lnTo>
                  <a:lnTo>
                    <a:pt x="901" y="116"/>
                  </a:lnTo>
                  <a:lnTo>
                    <a:pt x="836" y="113"/>
                  </a:lnTo>
                  <a:lnTo>
                    <a:pt x="830" y="114"/>
                  </a:lnTo>
                  <a:lnTo>
                    <a:pt x="827" y="117"/>
                  </a:lnTo>
                  <a:lnTo>
                    <a:pt x="824" y="120"/>
                  </a:lnTo>
                  <a:lnTo>
                    <a:pt x="820" y="123"/>
                  </a:lnTo>
                  <a:lnTo>
                    <a:pt x="816" y="124"/>
                  </a:lnTo>
                  <a:lnTo>
                    <a:pt x="802" y="125"/>
                  </a:lnTo>
                  <a:lnTo>
                    <a:pt x="797" y="127"/>
                  </a:lnTo>
                  <a:lnTo>
                    <a:pt x="772" y="139"/>
                  </a:lnTo>
                  <a:lnTo>
                    <a:pt x="768" y="142"/>
                  </a:lnTo>
                  <a:lnTo>
                    <a:pt x="766" y="148"/>
                  </a:lnTo>
                  <a:lnTo>
                    <a:pt x="767" y="149"/>
                  </a:lnTo>
                  <a:lnTo>
                    <a:pt x="772" y="150"/>
                  </a:lnTo>
                  <a:lnTo>
                    <a:pt x="774" y="151"/>
                  </a:lnTo>
                  <a:lnTo>
                    <a:pt x="773" y="154"/>
                  </a:lnTo>
                  <a:lnTo>
                    <a:pt x="773" y="156"/>
                  </a:lnTo>
                  <a:lnTo>
                    <a:pt x="766" y="170"/>
                  </a:lnTo>
                  <a:lnTo>
                    <a:pt x="754" y="203"/>
                  </a:lnTo>
                  <a:lnTo>
                    <a:pt x="753" y="206"/>
                  </a:lnTo>
                  <a:lnTo>
                    <a:pt x="750" y="207"/>
                  </a:lnTo>
                  <a:lnTo>
                    <a:pt x="744" y="208"/>
                  </a:lnTo>
                  <a:lnTo>
                    <a:pt x="726" y="208"/>
                  </a:lnTo>
                  <a:lnTo>
                    <a:pt x="712" y="212"/>
                  </a:lnTo>
                  <a:lnTo>
                    <a:pt x="693" y="235"/>
                  </a:lnTo>
                  <a:lnTo>
                    <a:pt x="680" y="239"/>
                  </a:lnTo>
                  <a:lnTo>
                    <a:pt x="674" y="237"/>
                  </a:lnTo>
                  <a:lnTo>
                    <a:pt x="662" y="232"/>
                  </a:lnTo>
                  <a:lnTo>
                    <a:pt x="656" y="230"/>
                  </a:lnTo>
                  <a:lnTo>
                    <a:pt x="652" y="230"/>
                  </a:lnTo>
                  <a:lnTo>
                    <a:pt x="649" y="230"/>
                  </a:lnTo>
                  <a:lnTo>
                    <a:pt x="631" y="238"/>
                  </a:lnTo>
                  <a:lnTo>
                    <a:pt x="625" y="245"/>
                  </a:lnTo>
                  <a:lnTo>
                    <a:pt x="623" y="246"/>
                  </a:lnTo>
                  <a:lnTo>
                    <a:pt x="620" y="241"/>
                  </a:lnTo>
                  <a:lnTo>
                    <a:pt x="619" y="238"/>
                  </a:lnTo>
                  <a:lnTo>
                    <a:pt x="618" y="234"/>
                  </a:lnTo>
                  <a:lnTo>
                    <a:pt x="616" y="232"/>
                  </a:lnTo>
                  <a:lnTo>
                    <a:pt x="612" y="232"/>
                  </a:lnTo>
                  <a:lnTo>
                    <a:pt x="603" y="235"/>
                  </a:lnTo>
                  <a:lnTo>
                    <a:pt x="599" y="236"/>
                  </a:lnTo>
                  <a:lnTo>
                    <a:pt x="594" y="235"/>
                  </a:lnTo>
                  <a:lnTo>
                    <a:pt x="589" y="234"/>
                  </a:lnTo>
                  <a:lnTo>
                    <a:pt x="560" y="221"/>
                  </a:lnTo>
                  <a:lnTo>
                    <a:pt x="555" y="221"/>
                  </a:lnTo>
                  <a:lnTo>
                    <a:pt x="506" y="233"/>
                  </a:lnTo>
                  <a:lnTo>
                    <a:pt x="492" y="234"/>
                  </a:lnTo>
                  <a:lnTo>
                    <a:pt x="486" y="235"/>
                  </a:lnTo>
                  <a:lnTo>
                    <a:pt x="479" y="238"/>
                  </a:lnTo>
                  <a:lnTo>
                    <a:pt x="467" y="248"/>
                  </a:lnTo>
                  <a:lnTo>
                    <a:pt x="465" y="252"/>
                  </a:lnTo>
                  <a:lnTo>
                    <a:pt x="465" y="255"/>
                  </a:lnTo>
                  <a:lnTo>
                    <a:pt x="464" y="257"/>
                  </a:lnTo>
                  <a:lnTo>
                    <a:pt x="463" y="258"/>
                  </a:lnTo>
                  <a:lnTo>
                    <a:pt x="462" y="258"/>
                  </a:lnTo>
                  <a:lnTo>
                    <a:pt x="459" y="256"/>
                  </a:lnTo>
                  <a:lnTo>
                    <a:pt x="459" y="256"/>
                  </a:lnTo>
                  <a:lnTo>
                    <a:pt x="456" y="257"/>
                  </a:lnTo>
                  <a:lnTo>
                    <a:pt x="456" y="258"/>
                  </a:lnTo>
                  <a:lnTo>
                    <a:pt x="451" y="260"/>
                  </a:lnTo>
                  <a:lnTo>
                    <a:pt x="450" y="260"/>
                  </a:lnTo>
                  <a:lnTo>
                    <a:pt x="448" y="259"/>
                  </a:lnTo>
                  <a:lnTo>
                    <a:pt x="447" y="259"/>
                  </a:lnTo>
                  <a:lnTo>
                    <a:pt x="444" y="260"/>
                  </a:lnTo>
                  <a:lnTo>
                    <a:pt x="440" y="264"/>
                  </a:lnTo>
                  <a:lnTo>
                    <a:pt x="437" y="265"/>
                  </a:lnTo>
                  <a:lnTo>
                    <a:pt x="434" y="265"/>
                  </a:lnTo>
                  <a:lnTo>
                    <a:pt x="432" y="263"/>
                  </a:lnTo>
                  <a:lnTo>
                    <a:pt x="431" y="261"/>
                  </a:lnTo>
                  <a:lnTo>
                    <a:pt x="429" y="261"/>
                  </a:lnTo>
                  <a:lnTo>
                    <a:pt x="427" y="260"/>
                  </a:lnTo>
                  <a:lnTo>
                    <a:pt x="426" y="261"/>
                  </a:lnTo>
                  <a:lnTo>
                    <a:pt x="425" y="263"/>
                  </a:lnTo>
                  <a:lnTo>
                    <a:pt x="423" y="265"/>
                  </a:lnTo>
                  <a:lnTo>
                    <a:pt x="414" y="270"/>
                  </a:lnTo>
                  <a:lnTo>
                    <a:pt x="403" y="268"/>
                  </a:lnTo>
                  <a:lnTo>
                    <a:pt x="393" y="263"/>
                  </a:lnTo>
                  <a:lnTo>
                    <a:pt x="385" y="257"/>
                  </a:lnTo>
                  <a:lnTo>
                    <a:pt x="376" y="244"/>
                  </a:lnTo>
                  <a:lnTo>
                    <a:pt x="372" y="241"/>
                  </a:lnTo>
                  <a:lnTo>
                    <a:pt x="369" y="240"/>
                  </a:lnTo>
                  <a:lnTo>
                    <a:pt x="358" y="238"/>
                  </a:lnTo>
                  <a:lnTo>
                    <a:pt x="355" y="238"/>
                  </a:lnTo>
                  <a:lnTo>
                    <a:pt x="352" y="239"/>
                  </a:lnTo>
                  <a:lnTo>
                    <a:pt x="350" y="238"/>
                  </a:lnTo>
                  <a:lnTo>
                    <a:pt x="349" y="234"/>
                  </a:lnTo>
                  <a:lnTo>
                    <a:pt x="348" y="229"/>
                  </a:lnTo>
                  <a:lnTo>
                    <a:pt x="337" y="213"/>
                  </a:lnTo>
                  <a:lnTo>
                    <a:pt x="332" y="203"/>
                  </a:lnTo>
                  <a:lnTo>
                    <a:pt x="329" y="199"/>
                  </a:lnTo>
                  <a:lnTo>
                    <a:pt x="325" y="197"/>
                  </a:lnTo>
                  <a:lnTo>
                    <a:pt x="312" y="195"/>
                  </a:lnTo>
                  <a:lnTo>
                    <a:pt x="308" y="194"/>
                  </a:lnTo>
                  <a:lnTo>
                    <a:pt x="303" y="190"/>
                  </a:lnTo>
                  <a:lnTo>
                    <a:pt x="298" y="182"/>
                  </a:lnTo>
                  <a:lnTo>
                    <a:pt x="294" y="178"/>
                  </a:lnTo>
                  <a:lnTo>
                    <a:pt x="286" y="174"/>
                  </a:lnTo>
                  <a:lnTo>
                    <a:pt x="284" y="172"/>
                  </a:lnTo>
                  <a:lnTo>
                    <a:pt x="281" y="167"/>
                  </a:lnTo>
                  <a:lnTo>
                    <a:pt x="277" y="154"/>
                  </a:lnTo>
                  <a:lnTo>
                    <a:pt x="274" y="151"/>
                  </a:lnTo>
                  <a:lnTo>
                    <a:pt x="270" y="149"/>
                  </a:lnTo>
                  <a:lnTo>
                    <a:pt x="266" y="149"/>
                  </a:lnTo>
                  <a:lnTo>
                    <a:pt x="261" y="149"/>
                  </a:lnTo>
                  <a:lnTo>
                    <a:pt x="257" y="149"/>
                  </a:lnTo>
                  <a:lnTo>
                    <a:pt x="253" y="146"/>
                  </a:lnTo>
                  <a:lnTo>
                    <a:pt x="249" y="136"/>
                  </a:lnTo>
                  <a:lnTo>
                    <a:pt x="248" y="135"/>
                  </a:lnTo>
                  <a:lnTo>
                    <a:pt x="244" y="137"/>
                  </a:lnTo>
                  <a:lnTo>
                    <a:pt x="242" y="137"/>
                  </a:lnTo>
                  <a:lnTo>
                    <a:pt x="242" y="131"/>
                  </a:lnTo>
                  <a:lnTo>
                    <a:pt x="240" y="128"/>
                  </a:lnTo>
                  <a:lnTo>
                    <a:pt x="221" y="112"/>
                  </a:lnTo>
                  <a:lnTo>
                    <a:pt x="216" y="106"/>
                  </a:lnTo>
                  <a:lnTo>
                    <a:pt x="214" y="102"/>
                  </a:lnTo>
                  <a:lnTo>
                    <a:pt x="213" y="98"/>
                  </a:lnTo>
                  <a:lnTo>
                    <a:pt x="213" y="88"/>
                  </a:lnTo>
                  <a:lnTo>
                    <a:pt x="214" y="70"/>
                  </a:lnTo>
                  <a:lnTo>
                    <a:pt x="213" y="66"/>
                  </a:lnTo>
                  <a:lnTo>
                    <a:pt x="209" y="65"/>
                  </a:lnTo>
                  <a:lnTo>
                    <a:pt x="199" y="65"/>
                  </a:lnTo>
                  <a:lnTo>
                    <a:pt x="196" y="64"/>
                  </a:lnTo>
                  <a:lnTo>
                    <a:pt x="194" y="62"/>
                  </a:lnTo>
                  <a:lnTo>
                    <a:pt x="192" y="59"/>
                  </a:lnTo>
                  <a:lnTo>
                    <a:pt x="190" y="56"/>
                  </a:lnTo>
                  <a:lnTo>
                    <a:pt x="189" y="54"/>
                  </a:lnTo>
                  <a:lnTo>
                    <a:pt x="189" y="52"/>
                  </a:lnTo>
                  <a:lnTo>
                    <a:pt x="189" y="50"/>
                  </a:lnTo>
                  <a:lnTo>
                    <a:pt x="188" y="42"/>
                  </a:lnTo>
                  <a:lnTo>
                    <a:pt x="188" y="39"/>
                  </a:lnTo>
                  <a:lnTo>
                    <a:pt x="190" y="36"/>
                  </a:lnTo>
                  <a:lnTo>
                    <a:pt x="198" y="30"/>
                  </a:lnTo>
                  <a:lnTo>
                    <a:pt x="200" y="27"/>
                  </a:lnTo>
                  <a:lnTo>
                    <a:pt x="204" y="22"/>
                  </a:lnTo>
                  <a:lnTo>
                    <a:pt x="209" y="12"/>
                  </a:lnTo>
                  <a:lnTo>
                    <a:pt x="214" y="0"/>
                  </a:lnTo>
                  <a:lnTo>
                    <a:pt x="211" y="2"/>
                  </a:lnTo>
                  <a:lnTo>
                    <a:pt x="205" y="14"/>
                  </a:lnTo>
                  <a:lnTo>
                    <a:pt x="202" y="17"/>
                  </a:lnTo>
                  <a:lnTo>
                    <a:pt x="199" y="19"/>
                  </a:lnTo>
                  <a:lnTo>
                    <a:pt x="195" y="20"/>
                  </a:lnTo>
                  <a:lnTo>
                    <a:pt x="165" y="28"/>
                  </a:lnTo>
                  <a:lnTo>
                    <a:pt x="151" y="30"/>
                  </a:lnTo>
                  <a:lnTo>
                    <a:pt x="147" y="32"/>
                  </a:lnTo>
                  <a:lnTo>
                    <a:pt x="145" y="40"/>
                  </a:lnTo>
                  <a:lnTo>
                    <a:pt x="146" y="47"/>
                  </a:lnTo>
                  <a:lnTo>
                    <a:pt x="145" y="51"/>
                  </a:lnTo>
                  <a:lnTo>
                    <a:pt x="144" y="55"/>
                  </a:lnTo>
                  <a:lnTo>
                    <a:pt x="141" y="58"/>
                  </a:lnTo>
                  <a:lnTo>
                    <a:pt x="138" y="61"/>
                  </a:lnTo>
                  <a:lnTo>
                    <a:pt x="135" y="63"/>
                  </a:lnTo>
                  <a:lnTo>
                    <a:pt x="135" y="67"/>
                  </a:lnTo>
                  <a:lnTo>
                    <a:pt x="145" y="59"/>
                  </a:lnTo>
                  <a:lnTo>
                    <a:pt x="146" y="58"/>
                  </a:lnTo>
                  <a:lnTo>
                    <a:pt x="147" y="58"/>
                  </a:lnTo>
                  <a:lnTo>
                    <a:pt x="148" y="58"/>
                  </a:lnTo>
                  <a:lnTo>
                    <a:pt x="148" y="59"/>
                  </a:lnTo>
                  <a:lnTo>
                    <a:pt x="148" y="60"/>
                  </a:lnTo>
                  <a:lnTo>
                    <a:pt x="148" y="61"/>
                  </a:lnTo>
                  <a:lnTo>
                    <a:pt x="147" y="61"/>
                  </a:lnTo>
                  <a:lnTo>
                    <a:pt x="147" y="62"/>
                  </a:lnTo>
                  <a:lnTo>
                    <a:pt x="146" y="63"/>
                  </a:lnTo>
                  <a:lnTo>
                    <a:pt x="142" y="67"/>
                  </a:lnTo>
                  <a:lnTo>
                    <a:pt x="138" y="72"/>
                  </a:lnTo>
                  <a:lnTo>
                    <a:pt x="131" y="85"/>
                  </a:lnTo>
                  <a:lnTo>
                    <a:pt x="127" y="91"/>
                  </a:lnTo>
                  <a:lnTo>
                    <a:pt x="93" y="114"/>
                  </a:lnTo>
                  <a:lnTo>
                    <a:pt x="88" y="120"/>
                  </a:lnTo>
                  <a:lnTo>
                    <a:pt x="85" y="128"/>
                  </a:lnTo>
                  <a:lnTo>
                    <a:pt x="85" y="153"/>
                  </a:lnTo>
                  <a:lnTo>
                    <a:pt x="83" y="160"/>
                  </a:lnTo>
                  <a:lnTo>
                    <a:pt x="80" y="167"/>
                  </a:lnTo>
                  <a:lnTo>
                    <a:pt x="73" y="177"/>
                  </a:lnTo>
                  <a:lnTo>
                    <a:pt x="69" y="183"/>
                  </a:lnTo>
                  <a:lnTo>
                    <a:pt x="68" y="190"/>
                  </a:lnTo>
                  <a:lnTo>
                    <a:pt x="74" y="188"/>
                  </a:lnTo>
                  <a:lnTo>
                    <a:pt x="86" y="187"/>
                  </a:lnTo>
                  <a:lnTo>
                    <a:pt x="91" y="185"/>
                  </a:lnTo>
                  <a:lnTo>
                    <a:pt x="94" y="183"/>
                  </a:lnTo>
                  <a:lnTo>
                    <a:pt x="97" y="181"/>
                  </a:lnTo>
                  <a:lnTo>
                    <a:pt x="99" y="181"/>
                  </a:lnTo>
                  <a:lnTo>
                    <a:pt x="102" y="180"/>
                  </a:lnTo>
                  <a:lnTo>
                    <a:pt x="103" y="177"/>
                  </a:lnTo>
                  <a:lnTo>
                    <a:pt x="104" y="174"/>
                  </a:lnTo>
                  <a:lnTo>
                    <a:pt x="105" y="173"/>
                  </a:lnTo>
                  <a:lnTo>
                    <a:pt x="108" y="171"/>
                  </a:lnTo>
                  <a:lnTo>
                    <a:pt x="113" y="161"/>
                  </a:lnTo>
                  <a:lnTo>
                    <a:pt x="116" y="158"/>
                  </a:lnTo>
                  <a:lnTo>
                    <a:pt x="119" y="156"/>
                  </a:lnTo>
                  <a:lnTo>
                    <a:pt x="122" y="152"/>
                  </a:lnTo>
                  <a:lnTo>
                    <a:pt x="124" y="149"/>
                  </a:lnTo>
                  <a:lnTo>
                    <a:pt x="130" y="149"/>
                  </a:lnTo>
                  <a:lnTo>
                    <a:pt x="130" y="151"/>
                  </a:lnTo>
                  <a:lnTo>
                    <a:pt x="125" y="154"/>
                  </a:lnTo>
                  <a:lnTo>
                    <a:pt x="122" y="159"/>
                  </a:lnTo>
                  <a:lnTo>
                    <a:pt x="119" y="164"/>
                  </a:lnTo>
                  <a:lnTo>
                    <a:pt x="106" y="179"/>
                  </a:lnTo>
                  <a:lnTo>
                    <a:pt x="103" y="182"/>
                  </a:lnTo>
                  <a:lnTo>
                    <a:pt x="95" y="187"/>
                  </a:lnTo>
                  <a:lnTo>
                    <a:pt x="79" y="194"/>
                  </a:lnTo>
                  <a:lnTo>
                    <a:pt x="70" y="196"/>
                  </a:lnTo>
                  <a:lnTo>
                    <a:pt x="61" y="197"/>
                  </a:lnTo>
                  <a:lnTo>
                    <a:pt x="57" y="198"/>
                  </a:lnTo>
                  <a:lnTo>
                    <a:pt x="55" y="201"/>
                  </a:lnTo>
                  <a:lnTo>
                    <a:pt x="55" y="206"/>
                  </a:lnTo>
                  <a:lnTo>
                    <a:pt x="67" y="238"/>
                  </a:lnTo>
                  <a:lnTo>
                    <a:pt x="67" y="247"/>
                  </a:lnTo>
                  <a:lnTo>
                    <a:pt x="64" y="256"/>
                  </a:lnTo>
                  <a:lnTo>
                    <a:pt x="61" y="260"/>
                  </a:lnTo>
                  <a:lnTo>
                    <a:pt x="59" y="262"/>
                  </a:lnTo>
                  <a:lnTo>
                    <a:pt x="55" y="264"/>
                  </a:lnTo>
                  <a:lnTo>
                    <a:pt x="51" y="265"/>
                  </a:lnTo>
                  <a:lnTo>
                    <a:pt x="48" y="266"/>
                  </a:lnTo>
                  <a:lnTo>
                    <a:pt x="44" y="269"/>
                  </a:lnTo>
                  <a:lnTo>
                    <a:pt x="41" y="272"/>
                  </a:lnTo>
                  <a:lnTo>
                    <a:pt x="40" y="274"/>
                  </a:lnTo>
                  <a:lnTo>
                    <a:pt x="40" y="278"/>
                  </a:lnTo>
                  <a:lnTo>
                    <a:pt x="46" y="286"/>
                  </a:lnTo>
                  <a:lnTo>
                    <a:pt x="47" y="291"/>
                  </a:lnTo>
                  <a:lnTo>
                    <a:pt x="46" y="295"/>
                  </a:lnTo>
                  <a:lnTo>
                    <a:pt x="44" y="298"/>
                  </a:lnTo>
                  <a:lnTo>
                    <a:pt x="44" y="300"/>
                  </a:lnTo>
                  <a:lnTo>
                    <a:pt x="53" y="311"/>
                  </a:lnTo>
                  <a:lnTo>
                    <a:pt x="55" y="316"/>
                  </a:lnTo>
                  <a:lnTo>
                    <a:pt x="56" y="321"/>
                  </a:lnTo>
                  <a:lnTo>
                    <a:pt x="56" y="330"/>
                  </a:lnTo>
                  <a:lnTo>
                    <a:pt x="56" y="333"/>
                  </a:lnTo>
                  <a:lnTo>
                    <a:pt x="53" y="337"/>
                  </a:lnTo>
                  <a:lnTo>
                    <a:pt x="52" y="340"/>
                  </a:lnTo>
                  <a:lnTo>
                    <a:pt x="52" y="346"/>
                  </a:lnTo>
                  <a:lnTo>
                    <a:pt x="58" y="354"/>
                  </a:lnTo>
                  <a:lnTo>
                    <a:pt x="59" y="358"/>
                  </a:lnTo>
                  <a:lnTo>
                    <a:pt x="59" y="363"/>
                  </a:lnTo>
                  <a:lnTo>
                    <a:pt x="59" y="367"/>
                  </a:lnTo>
                  <a:lnTo>
                    <a:pt x="56" y="373"/>
                  </a:lnTo>
                  <a:lnTo>
                    <a:pt x="54" y="381"/>
                  </a:lnTo>
                  <a:lnTo>
                    <a:pt x="56" y="387"/>
                  </a:lnTo>
                  <a:lnTo>
                    <a:pt x="61" y="390"/>
                  </a:lnTo>
                  <a:lnTo>
                    <a:pt x="75" y="391"/>
                  </a:lnTo>
                  <a:lnTo>
                    <a:pt x="79" y="392"/>
                  </a:lnTo>
                  <a:lnTo>
                    <a:pt x="82" y="393"/>
                  </a:lnTo>
                  <a:lnTo>
                    <a:pt x="94" y="403"/>
                  </a:lnTo>
                  <a:lnTo>
                    <a:pt x="108" y="431"/>
                  </a:lnTo>
                  <a:lnTo>
                    <a:pt x="110" y="432"/>
                  </a:lnTo>
                  <a:lnTo>
                    <a:pt x="124" y="443"/>
                  </a:lnTo>
                  <a:lnTo>
                    <a:pt x="133" y="450"/>
                  </a:lnTo>
                  <a:lnTo>
                    <a:pt x="138" y="454"/>
                  </a:lnTo>
                  <a:lnTo>
                    <a:pt x="115" y="451"/>
                  </a:lnTo>
                  <a:lnTo>
                    <a:pt x="109" y="448"/>
                  </a:lnTo>
                  <a:lnTo>
                    <a:pt x="107" y="448"/>
                  </a:lnTo>
                  <a:lnTo>
                    <a:pt x="106" y="451"/>
                  </a:lnTo>
                  <a:lnTo>
                    <a:pt x="106" y="458"/>
                  </a:lnTo>
                  <a:lnTo>
                    <a:pt x="107" y="461"/>
                  </a:lnTo>
                  <a:lnTo>
                    <a:pt x="111" y="468"/>
                  </a:lnTo>
                  <a:lnTo>
                    <a:pt x="113" y="474"/>
                  </a:lnTo>
                  <a:lnTo>
                    <a:pt x="113" y="486"/>
                  </a:lnTo>
                  <a:lnTo>
                    <a:pt x="113" y="495"/>
                  </a:lnTo>
                  <a:lnTo>
                    <a:pt x="113" y="497"/>
                  </a:lnTo>
                  <a:lnTo>
                    <a:pt x="115" y="500"/>
                  </a:lnTo>
                  <a:lnTo>
                    <a:pt x="120" y="504"/>
                  </a:lnTo>
                  <a:lnTo>
                    <a:pt x="121" y="508"/>
                  </a:lnTo>
                  <a:lnTo>
                    <a:pt x="120" y="508"/>
                  </a:lnTo>
                  <a:lnTo>
                    <a:pt x="116" y="505"/>
                  </a:lnTo>
                  <a:lnTo>
                    <a:pt x="110" y="502"/>
                  </a:lnTo>
                  <a:lnTo>
                    <a:pt x="104" y="501"/>
                  </a:lnTo>
                  <a:lnTo>
                    <a:pt x="98" y="500"/>
                  </a:lnTo>
                  <a:lnTo>
                    <a:pt x="90" y="501"/>
                  </a:lnTo>
                  <a:lnTo>
                    <a:pt x="87" y="502"/>
                  </a:lnTo>
                  <a:lnTo>
                    <a:pt x="85" y="503"/>
                  </a:lnTo>
                  <a:lnTo>
                    <a:pt x="83" y="506"/>
                  </a:lnTo>
                  <a:lnTo>
                    <a:pt x="82" y="510"/>
                  </a:lnTo>
                  <a:lnTo>
                    <a:pt x="83" y="513"/>
                  </a:lnTo>
                  <a:lnTo>
                    <a:pt x="86" y="515"/>
                  </a:lnTo>
                  <a:lnTo>
                    <a:pt x="86" y="512"/>
                  </a:lnTo>
                  <a:lnTo>
                    <a:pt x="88" y="511"/>
                  </a:lnTo>
                  <a:lnTo>
                    <a:pt x="91" y="511"/>
                  </a:lnTo>
                  <a:lnTo>
                    <a:pt x="94" y="512"/>
                  </a:lnTo>
                  <a:lnTo>
                    <a:pt x="94" y="514"/>
                  </a:lnTo>
                  <a:lnTo>
                    <a:pt x="91" y="519"/>
                  </a:lnTo>
                  <a:lnTo>
                    <a:pt x="94" y="525"/>
                  </a:lnTo>
                  <a:lnTo>
                    <a:pt x="101" y="535"/>
                  </a:lnTo>
                  <a:lnTo>
                    <a:pt x="96" y="535"/>
                  </a:lnTo>
                  <a:lnTo>
                    <a:pt x="94" y="535"/>
                  </a:lnTo>
                  <a:lnTo>
                    <a:pt x="94" y="537"/>
                  </a:lnTo>
                  <a:lnTo>
                    <a:pt x="94" y="546"/>
                  </a:lnTo>
                  <a:lnTo>
                    <a:pt x="99" y="565"/>
                  </a:lnTo>
                  <a:lnTo>
                    <a:pt x="100" y="569"/>
                  </a:lnTo>
                  <a:lnTo>
                    <a:pt x="102" y="571"/>
                  </a:lnTo>
                  <a:lnTo>
                    <a:pt x="107" y="576"/>
                  </a:lnTo>
                  <a:lnTo>
                    <a:pt x="109" y="578"/>
                  </a:lnTo>
                  <a:lnTo>
                    <a:pt x="111" y="577"/>
                  </a:lnTo>
                  <a:lnTo>
                    <a:pt x="113" y="577"/>
                  </a:lnTo>
                  <a:lnTo>
                    <a:pt x="115" y="577"/>
                  </a:lnTo>
                  <a:lnTo>
                    <a:pt x="117" y="577"/>
                  </a:lnTo>
                  <a:lnTo>
                    <a:pt x="118" y="577"/>
                  </a:lnTo>
                  <a:lnTo>
                    <a:pt x="119" y="577"/>
                  </a:lnTo>
                  <a:lnTo>
                    <a:pt x="121" y="578"/>
                  </a:lnTo>
                  <a:lnTo>
                    <a:pt x="122" y="579"/>
                  </a:lnTo>
                  <a:lnTo>
                    <a:pt x="122" y="581"/>
                  </a:lnTo>
                  <a:lnTo>
                    <a:pt x="123" y="582"/>
                  </a:lnTo>
                  <a:lnTo>
                    <a:pt x="127" y="583"/>
                  </a:lnTo>
                  <a:lnTo>
                    <a:pt x="128" y="585"/>
                  </a:lnTo>
                  <a:lnTo>
                    <a:pt x="129" y="585"/>
                  </a:lnTo>
                  <a:lnTo>
                    <a:pt x="133" y="584"/>
                  </a:lnTo>
                  <a:lnTo>
                    <a:pt x="147" y="584"/>
                  </a:lnTo>
                  <a:lnTo>
                    <a:pt x="154" y="584"/>
                  </a:lnTo>
                  <a:lnTo>
                    <a:pt x="160" y="587"/>
                  </a:lnTo>
                  <a:lnTo>
                    <a:pt x="165" y="590"/>
                  </a:lnTo>
                  <a:lnTo>
                    <a:pt x="165" y="592"/>
                  </a:lnTo>
                  <a:lnTo>
                    <a:pt x="161" y="592"/>
                  </a:lnTo>
                  <a:lnTo>
                    <a:pt x="154" y="590"/>
                  </a:lnTo>
                  <a:lnTo>
                    <a:pt x="150" y="590"/>
                  </a:lnTo>
                  <a:lnTo>
                    <a:pt x="150" y="592"/>
                  </a:lnTo>
                  <a:lnTo>
                    <a:pt x="151" y="592"/>
                  </a:lnTo>
                  <a:lnTo>
                    <a:pt x="152" y="594"/>
                  </a:lnTo>
                  <a:lnTo>
                    <a:pt x="153" y="595"/>
                  </a:lnTo>
                  <a:lnTo>
                    <a:pt x="151" y="596"/>
                  </a:lnTo>
                  <a:lnTo>
                    <a:pt x="150" y="596"/>
                  </a:lnTo>
                  <a:lnTo>
                    <a:pt x="150" y="598"/>
                  </a:lnTo>
                  <a:lnTo>
                    <a:pt x="151" y="598"/>
                  </a:lnTo>
                  <a:lnTo>
                    <a:pt x="155" y="599"/>
                  </a:lnTo>
                  <a:lnTo>
                    <a:pt x="157" y="599"/>
                  </a:lnTo>
                  <a:lnTo>
                    <a:pt x="162" y="601"/>
                  </a:lnTo>
                  <a:lnTo>
                    <a:pt x="167" y="604"/>
                  </a:lnTo>
                  <a:lnTo>
                    <a:pt x="169" y="606"/>
                  </a:lnTo>
                  <a:lnTo>
                    <a:pt x="173" y="612"/>
                  </a:lnTo>
                  <a:lnTo>
                    <a:pt x="175" y="613"/>
                  </a:lnTo>
                  <a:lnTo>
                    <a:pt x="181" y="612"/>
                  </a:lnTo>
                  <a:lnTo>
                    <a:pt x="183" y="613"/>
                  </a:lnTo>
                  <a:lnTo>
                    <a:pt x="184" y="614"/>
                  </a:lnTo>
                  <a:lnTo>
                    <a:pt x="182" y="616"/>
                  </a:lnTo>
                  <a:lnTo>
                    <a:pt x="177" y="617"/>
                  </a:lnTo>
                  <a:lnTo>
                    <a:pt x="175" y="617"/>
                  </a:lnTo>
                  <a:lnTo>
                    <a:pt x="173" y="617"/>
                  </a:lnTo>
                  <a:lnTo>
                    <a:pt x="172" y="616"/>
                  </a:lnTo>
                  <a:lnTo>
                    <a:pt x="166" y="615"/>
                  </a:lnTo>
                  <a:lnTo>
                    <a:pt x="159" y="610"/>
                  </a:lnTo>
                  <a:lnTo>
                    <a:pt x="156" y="608"/>
                  </a:lnTo>
                  <a:lnTo>
                    <a:pt x="141" y="608"/>
                  </a:lnTo>
                  <a:lnTo>
                    <a:pt x="137" y="606"/>
                  </a:lnTo>
                  <a:lnTo>
                    <a:pt x="133" y="602"/>
                  </a:lnTo>
                  <a:lnTo>
                    <a:pt x="129" y="602"/>
                  </a:lnTo>
                  <a:lnTo>
                    <a:pt x="127" y="604"/>
                  </a:lnTo>
                  <a:lnTo>
                    <a:pt x="126" y="608"/>
                  </a:lnTo>
                  <a:lnTo>
                    <a:pt x="132" y="643"/>
                  </a:lnTo>
                  <a:lnTo>
                    <a:pt x="134" y="645"/>
                  </a:lnTo>
                  <a:lnTo>
                    <a:pt x="142" y="649"/>
                  </a:lnTo>
                  <a:lnTo>
                    <a:pt x="144" y="649"/>
                  </a:lnTo>
                  <a:lnTo>
                    <a:pt x="145" y="650"/>
                  </a:lnTo>
                  <a:lnTo>
                    <a:pt x="154" y="655"/>
                  </a:lnTo>
                  <a:lnTo>
                    <a:pt x="158" y="655"/>
                  </a:lnTo>
                  <a:lnTo>
                    <a:pt x="161" y="655"/>
                  </a:lnTo>
                  <a:lnTo>
                    <a:pt x="164" y="654"/>
                  </a:lnTo>
                  <a:lnTo>
                    <a:pt x="165" y="649"/>
                  </a:lnTo>
                  <a:lnTo>
                    <a:pt x="164" y="647"/>
                  </a:lnTo>
                  <a:lnTo>
                    <a:pt x="163" y="646"/>
                  </a:lnTo>
                  <a:lnTo>
                    <a:pt x="163" y="644"/>
                  </a:lnTo>
                  <a:lnTo>
                    <a:pt x="164" y="642"/>
                  </a:lnTo>
                  <a:lnTo>
                    <a:pt x="166" y="641"/>
                  </a:lnTo>
                  <a:lnTo>
                    <a:pt x="168" y="641"/>
                  </a:lnTo>
                  <a:lnTo>
                    <a:pt x="179" y="642"/>
                  </a:lnTo>
                  <a:lnTo>
                    <a:pt x="187" y="644"/>
                  </a:lnTo>
                  <a:lnTo>
                    <a:pt x="195" y="648"/>
                  </a:lnTo>
                  <a:lnTo>
                    <a:pt x="200" y="652"/>
                  </a:lnTo>
                  <a:lnTo>
                    <a:pt x="203" y="663"/>
                  </a:lnTo>
                  <a:lnTo>
                    <a:pt x="205" y="665"/>
                  </a:lnTo>
                  <a:lnTo>
                    <a:pt x="207" y="665"/>
                  </a:lnTo>
                  <a:lnTo>
                    <a:pt x="209" y="664"/>
                  </a:lnTo>
                  <a:lnTo>
                    <a:pt x="210" y="664"/>
                  </a:lnTo>
                  <a:lnTo>
                    <a:pt x="214" y="667"/>
                  </a:lnTo>
                  <a:lnTo>
                    <a:pt x="221" y="671"/>
                  </a:lnTo>
                  <a:lnTo>
                    <a:pt x="226" y="666"/>
                  </a:lnTo>
                  <a:lnTo>
                    <a:pt x="229" y="663"/>
                  </a:lnTo>
                  <a:lnTo>
                    <a:pt x="230" y="658"/>
                  </a:lnTo>
                  <a:lnTo>
                    <a:pt x="230" y="654"/>
                  </a:lnTo>
                  <a:lnTo>
                    <a:pt x="231" y="650"/>
                  </a:lnTo>
                  <a:lnTo>
                    <a:pt x="233" y="648"/>
                  </a:lnTo>
                  <a:lnTo>
                    <a:pt x="240" y="646"/>
                  </a:lnTo>
                  <a:lnTo>
                    <a:pt x="240" y="647"/>
                  </a:lnTo>
                  <a:lnTo>
                    <a:pt x="239" y="650"/>
                  </a:lnTo>
                  <a:lnTo>
                    <a:pt x="237" y="653"/>
                  </a:lnTo>
                  <a:lnTo>
                    <a:pt x="235" y="655"/>
                  </a:lnTo>
                  <a:lnTo>
                    <a:pt x="233" y="657"/>
                  </a:lnTo>
                  <a:lnTo>
                    <a:pt x="233" y="660"/>
                  </a:lnTo>
                  <a:lnTo>
                    <a:pt x="233" y="665"/>
                  </a:lnTo>
                  <a:lnTo>
                    <a:pt x="235" y="668"/>
                  </a:lnTo>
                  <a:lnTo>
                    <a:pt x="239" y="673"/>
                  </a:lnTo>
                  <a:lnTo>
                    <a:pt x="242" y="679"/>
                  </a:lnTo>
                  <a:lnTo>
                    <a:pt x="244" y="682"/>
                  </a:lnTo>
                  <a:lnTo>
                    <a:pt x="250" y="684"/>
                  </a:lnTo>
                  <a:lnTo>
                    <a:pt x="253" y="691"/>
                  </a:lnTo>
                  <a:lnTo>
                    <a:pt x="255" y="693"/>
                  </a:lnTo>
                  <a:lnTo>
                    <a:pt x="261" y="693"/>
                  </a:lnTo>
                  <a:lnTo>
                    <a:pt x="263" y="693"/>
                  </a:lnTo>
                  <a:lnTo>
                    <a:pt x="268" y="696"/>
                  </a:lnTo>
                  <a:lnTo>
                    <a:pt x="270" y="697"/>
                  </a:lnTo>
                  <a:lnTo>
                    <a:pt x="275" y="697"/>
                  </a:lnTo>
                  <a:lnTo>
                    <a:pt x="277" y="699"/>
                  </a:lnTo>
                  <a:lnTo>
                    <a:pt x="278" y="703"/>
                  </a:lnTo>
                  <a:lnTo>
                    <a:pt x="275" y="713"/>
                  </a:lnTo>
                  <a:lnTo>
                    <a:pt x="275" y="719"/>
                  </a:lnTo>
                  <a:lnTo>
                    <a:pt x="276" y="723"/>
                  </a:lnTo>
                  <a:lnTo>
                    <a:pt x="281" y="725"/>
                  </a:lnTo>
                  <a:lnTo>
                    <a:pt x="280" y="729"/>
                  </a:lnTo>
                  <a:lnTo>
                    <a:pt x="284" y="733"/>
                  </a:lnTo>
                  <a:lnTo>
                    <a:pt x="289" y="735"/>
                  </a:lnTo>
                  <a:lnTo>
                    <a:pt x="294" y="735"/>
                  </a:lnTo>
                  <a:lnTo>
                    <a:pt x="298" y="737"/>
                  </a:lnTo>
                  <a:lnTo>
                    <a:pt x="301" y="741"/>
                  </a:lnTo>
                  <a:lnTo>
                    <a:pt x="305" y="750"/>
                  </a:lnTo>
                  <a:lnTo>
                    <a:pt x="307" y="760"/>
                  </a:lnTo>
                  <a:lnTo>
                    <a:pt x="307" y="769"/>
                  </a:lnTo>
                  <a:lnTo>
                    <a:pt x="301" y="797"/>
                  </a:lnTo>
                  <a:lnTo>
                    <a:pt x="300" y="812"/>
                  </a:lnTo>
                  <a:lnTo>
                    <a:pt x="299" y="816"/>
                  </a:lnTo>
                  <a:lnTo>
                    <a:pt x="293" y="830"/>
                  </a:lnTo>
                  <a:lnTo>
                    <a:pt x="290" y="834"/>
                  </a:lnTo>
                  <a:lnTo>
                    <a:pt x="288" y="836"/>
                  </a:lnTo>
                  <a:lnTo>
                    <a:pt x="285" y="837"/>
                  </a:lnTo>
                  <a:lnTo>
                    <a:pt x="274" y="843"/>
                  </a:lnTo>
                  <a:lnTo>
                    <a:pt x="272" y="845"/>
                  </a:lnTo>
                  <a:lnTo>
                    <a:pt x="272" y="847"/>
                  </a:lnTo>
                  <a:lnTo>
                    <a:pt x="272" y="850"/>
                  </a:lnTo>
                  <a:lnTo>
                    <a:pt x="273" y="851"/>
                  </a:lnTo>
                  <a:lnTo>
                    <a:pt x="275" y="853"/>
                  </a:lnTo>
                  <a:lnTo>
                    <a:pt x="274" y="853"/>
                  </a:lnTo>
                  <a:lnTo>
                    <a:pt x="272" y="855"/>
                  </a:lnTo>
                  <a:lnTo>
                    <a:pt x="271" y="855"/>
                  </a:lnTo>
                  <a:lnTo>
                    <a:pt x="281" y="866"/>
                  </a:lnTo>
                  <a:lnTo>
                    <a:pt x="285" y="867"/>
                  </a:lnTo>
                  <a:lnTo>
                    <a:pt x="289" y="868"/>
                  </a:lnTo>
                  <a:lnTo>
                    <a:pt x="299" y="874"/>
                  </a:lnTo>
                  <a:lnTo>
                    <a:pt x="306" y="875"/>
                  </a:lnTo>
                  <a:lnTo>
                    <a:pt x="308" y="876"/>
                  </a:lnTo>
                  <a:lnTo>
                    <a:pt x="312" y="882"/>
                  </a:lnTo>
                  <a:lnTo>
                    <a:pt x="313" y="885"/>
                  </a:lnTo>
                  <a:lnTo>
                    <a:pt x="319" y="899"/>
                  </a:lnTo>
                  <a:lnTo>
                    <a:pt x="320" y="909"/>
                  </a:lnTo>
                  <a:lnTo>
                    <a:pt x="318" y="918"/>
                  </a:lnTo>
                  <a:lnTo>
                    <a:pt x="315" y="927"/>
                  </a:lnTo>
                  <a:lnTo>
                    <a:pt x="313" y="937"/>
                  </a:lnTo>
                  <a:lnTo>
                    <a:pt x="313" y="941"/>
                  </a:lnTo>
                  <a:lnTo>
                    <a:pt x="313" y="945"/>
                  </a:lnTo>
                  <a:lnTo>
                    <a:pt x="315" y="949"/>
                  </a:lnTo>
                  <a:lnTo>
                    <a:pt x="318" y="950"/>
                  </a:lnTo>
                  <a:lnTo>
                    <a:pt x="321" y="952"/>
                  </a:lnTo>
                  <a:lnTo>
                    <a:pt x="323" y="957"/>
                  </a:lnTo>
                  <a:lnTo>
                    <a:pt x="326" y="976"/>
                  </a:lnTo>
                  <a:lnTo>
                    <a:pt x="326" y="985"/>
                  </a:lnTo>
                  <a:lnTo>
                    <a:pt x="327" y="989"/>
                  </a:lnTo>
                  <a:lnTo>
                    <a:pt x="336" y="1005"/>
                  </a:lnTo>
                  <a:lnTo>
                    <a:pt x="340" y="1010"/>
                  </a:lnTo>
                  <a:lnTo>
                    <a:pt x="346" y="1012"/>
                  </a:lnTo>
                  <a:lnTo>
                    <a:pt x="353" y="1007"/>
                  </a:lnTo>
                  <a:lnTo>
                    <a:pt x="350" y="1015"/>
                  </a:lnTo>
                  <a:lnTo>
                    <a:pt x="343" y="1015"/>
                  </a:lnTo>
                  <a:lnTo>
                    <a:pt x="336" y="1014"/>
                  </a:lnTo>
                  <a:lnTo>
                    <a:pt x="332" y="1020"/>
                  </a:lnTo>
                  <a:lnTo>
                    <a:pt x="331" y="1023"/>
                  </a:lnTo>
                  <a:lnTo>
                    <a:pt x="327" y="1027"/>
                  </a:lnTo>
                  <a:lnTo>
                    <a:pt x="326" y="1029"/>
                  </a:lnTo>
                  <a:lnTo>
                    <a:pt x="329" y="1032"/>
                  </a:lnTo>
                  <a:lnTo>
                    <a:pt x="337" y="1034"/>
                  </a:lnTo>
                  <a:lnTo>
                    <a:pt x="338" y="1036"/>
                  </a:lnTo>
                  <a:lnTo>
                    <a:pt x="339" y="1040"/>
                  </a:lnTo>
                  <a:lnTo>
                    <a:pt x="341" y="1047"/>
                  </a:lnTo>
                  <a:lnTo>
                    <a:pt x="342" y="1056"/>
                  </a:lnTo>
                  <a:lnTo>
                    <a:pt x="346" y="1066"/>
                  </a:lnTo>
                  <a:lnTo>
                    <a:pt x="346" y="1072"/>
                  </a:lnTo>
                  <a:lnTo>
                    <a:pt x="344" y="1079"/>
                  </a:lnTo>
                  <a:lnTo>
                    <a:pt x="341" y="1085"/>
                  </a:lnTo>
                  <a:lnTo>
                    <a:pt x="337" y="1090"/>
                  </a:lnTo>
                  <a:lnTo>
                    <a:pt x="341" y="1097"/>
                  </a:lnTo>
                  <a:lnTo>
                    <a:pt x="345" y="1106"/>
                  </a:lnTo>
                  <a:lnTo>
                    <a:pt x="350" y="1113"/>
                  </a:lnTo>
                  <a:lnTo>
                    <a:pt x="358" y="1112"/>
                  </a:lnTo>
                  <a:lnTo>
                    <a:pt x="381" y="1095"/>
                  </a:lnTo>
                  <a:lnTo>
                    <a:pt x="404" y="1085"/>
                  </a:lnTo>
                  <a:lnTo>
                    <a:pt x="413" y="1083"/>
                  </a:lnTo>
                  <a:lnTo>
                    <a:pt x="421" y="1085"/>
                  </a:lnTo>
                  <a:lnTo>
                    <a:pt x="428" y="1093"/>
                  </a:lnTo>
                  <a:lnTo>
                    <a:pt x="431" y="1102"/>
                  </a:lnTo>
                  <a:lnTo>
                    <a:pt x="432" y="1107"/>
                  </a:lnTo>
                  <a:lnTo>
                    <a:pt x="432" y="1111"/>
                  </a:lnTo>
                  <a:lnTo>
                    <a:pt x="433" y="1116"/>
                  </a:lnTo>
                  <a:lnTo>
                    <a:pt x="433" y="1119"/>
                  </a:lnTo>
                  <a:lnTo>
                    <a:pt x="433" y="1121"/>
                  </a:lnTo>
                  <a:lnTo>
                    <a:pt x="431" y="1121"/>
                  </a:lnTo>
                  <a:lnTo>
                    <a:pt x="430" y="1122"/>
                  </a:lnTo>
                  <a:lnTo>
                    <a:pt x="431" y="1124"/>
                  </a:lnTo>
                  <a:lnTo>
                    <a:pt x="438" y="1130"/>
                  </a:lnTo>
                  <a:lnTo>
                    <a:pt x="445" y="1126"/>
                  </a:lnTo>
                  <a:lnTo>
                    <a:pt x="463" y="1104"/>
                  </a:lnTo>
                  <a:lnTo>
                    <a:pt x="467" y="1100"/>
                  </a:lnTo>
                  <a:lnTo>
                    <a:pt x="470" y="1098"/>
                  </a:lnTo>
                  <a:lnTo>
                    <a:pt x="474" y="1098"/>
                  </a:lnTo>
                  <a:lnTo>
                    <a:pt x="485" y="1094"/>
                  </a:lnTo>
                  <a:lnTo>
                    <a:pt x="489" y="1093"/>
                  </a:lnTo>
                  <a:lnTo>
                    <a:pt x="497" y="1087"/>
                  </a:lnTo>
                  <a:lnTo>
                    <a:pt x="502" y="1086"/>
                  </a:lnTo>
                  <a:lnTo>
                    <a:pt x="503" y="1087"/>
                  </a:lnTo>
                  <a:lnTo>
                    <a:pt x="503" y="1087"/>
                  </a:lnTo>
                  <a:lnTo>
                    <a:pt x="509" y="1085"/>
                  </a:lnTo>
                  <a:lnTo>
                    <a:pt x="511" y="1084"/>
                  </a:lnTo>
                  <a:lnTo>
                    <a:pt x="513" y="1083"/>
                  </a:lnTo>
                  <a:lnTo>
                    <a:pt x="515" y="1081"/>
                  </a:lnTo>
                  <a:lnTo>
                    <a:pt x="518" y="1076"/>
                  </a:lnTo>
                  <a:lnTo>
                    <a:pt x="521" y="1067"/>
                  </a:lnTo>
                  <a:lnTo>
                    <a:pt x="524" y="1063"/>
                  </a:lnTo>
                  <a:lnTo>
                    <a:pt x="527" y="1061"/>
                  </a:lnTo>
                  <a:lnTo>
                    <a:pt x="539" y="1056"/>
                  </a:lnTo>
                  <a:lnTo>
                    <a:pt x="542" y="1054"/>
                  </a:lnTo>
                  <a:lnTo>
                    <a:pt x="545" y="1052"/>
                  </a:lnTo>
                  <a:lnTo>
                    <a:pt x="546" y="1049"/>
                  </a:lnTo>
                  <a:lnTo>
                    <a:pt x="547" y="1046"/>
                  </a:lnTo>
                  <a:lnTo>
                    <a:pt x="548" y="1043"/>
                  </a:lnTo>
                  <a:lnTo>
                    <a:pt x="547" y="1040"/>
                  </a:lnTo>
                  <a:lnTo>
                    <a:pt x="545" y="1035"/>
                  </a:lnTo>
                  <a:lnTo>
                    <a:pt x="543" y="1032"/>
                  </a:lnTo>
                  <a:lnTo>
                    <a:pt x="542" y="1030"/>
                  </a:lnTo>
                  <a:lnTo>
                    <a:pt x="541" y="1026"/>
                  </a:lnTo>
                  <a:lnTo>
                    <a:pt x="540" y="1020"/>
                  </a:lnTo>
                  <a:lnTo>
                    <a:pt x="540" y="1000"/>
                  </a:lnTo>
                  <a:lnTo>
                    <a:pt x="541" y="995"/>
                  </a:lnTo>
                  <a:lnTo>
                    <a:pt x="543" y="987"/>
                  </a:lnTo>
                  <a:lnTo>
                    <a:pt x="542" y="982"/>
                  </a:lnTo>
                  <a:lnTo>
                    <a:pt x="515" y="921"/>
                  </a:lnTo>
                  <a:lnTo>
                    <a:pt x="512" y="915"/>
                  </a:lnTo>
                  <a:lnTo>
                    <a:pt x="511" y="909"/>
                  </a:lnTo>
                  <a:lnTo>
                    <a:pt x="510" y="894"/>
                  </a:lnTo>
                  <a:lnTo>
                    <a:pt x="511" y="890"/>
                  </a:lnTo>
                  <a:lnTo>
                    <a:pt x="517" y="864"/>
                  </a:lnTo>
                  <a:lnTo>
                    <a:pt x="518" y="856"/>
                  </a:lnTo>
                  <a:lnTo>
                    <a:pt x="518" y="852"/>
                  </a:lnTo>
                  <a:lnTo>
                    <a:pt x="518" y="849"/>
                  </a:lnTo>
                  <a:lnTo>
                    <a:pt x="520" y="840"/>
                  </a:lnTo>
                  <a:lnTo>
                    <a:pt x="519" y="837"/>
                  </a:lnTo>
                  <a:lnTo>
                    <a:pt x="518" y="835"/>
                  </a:lnTo>
                  <a:lnTo>
                    <a:pt x="516" y="833"/>
                  </a:lnTo>
                  <a:lnTo>
                    <a:pt x="515" y="832"/>
                  </a:lnTo>
                  <a:lnTo>
                    <a:pt x="515" y="830"/>
                  </a:lnTo>
                  <a:lnTo>
                    <a:pt x="516" y="825"/>
                  </a:lnTo>
                  <a:lnTo>
                    <a:pt x="516" y="822"/>
                  </a:lnTo>
                  <a:lnTo>
                    <a:pt x="516" y="819"/>
                  </a:lnTo>
                  <a:lnTo>
                    <a:pt x="514" y="818"/>
                  </a:lnTo>
                  <a:lnTo>
                    <a:pt x="513" y="817"/>
                  </a:lnTo>
                  <a:lnTo>
                    <a:pt x="512" y="817"/>
                  </a:lnTo>
                  <a:lnTo>
                    <a:pt x="510" y="818"/>
                  </a:lnTo>
                  <a:lnTo>
                    <a:pt x="507" y="819"/>
                  </a:lnTo>
                  <a:lnTo>
                    <a:pt x="504" y="820"/>
                  </a:lnTo>
                  <a:lnTo>
                    <a:pt x="501" y="820"/>
                  </a:lnTo>
                  <a:lnTo>
                    <a:pt x="498" y="818"/>
                  </a:lnTo>
                  <a:lnTo>
                    <a:pt x="496" y="815"/>
                  </a:lnTo>
                  <a:lnTo>
                    <a:pt x="495" y="813"/>
                  </a:lnTo>
                  <a:lnTo>
                    <a:pt x="494" y="810"/>
                  </a:lnTo>
                  <a:lnTo>
                    <a:pt x="494" y="809"/>
                  </a:lnTo>
                  <a:lnTo>
                    <a:pt x="496" y="807"/>
                  </a:lnTo>
                  <a:lnTo>
                    <a:pt x="498" y="805"/>
                  </a:lnTo>
                  <a:lnTo>
                    <a:pt x="503" y="799"/>
                  </a:lnTo>
                  <a:lnTo>
                    <a:pt x="507" y="795"/>
                  </a:lnTo>
                  <a:lnTo>
                    <a:pt x="514" y="790"/>
                  </a:lnTo>
                  <a:lnTo>
                    <a:pt x="520" y="788"/>
                  </a:lnTo>
                  <a:lnTo>
                    <a:pt x="524" y="788"/>
                  </a:lnTo>
                  <a:lnTo>
                    <a:pt x="526" y="789"/>
                  </a:lnTo>
                  <a:lnTo>
                    <a:pt x="529" y="789"/>
                  </a:lnTo>
                  <a:lnTo>
                    <a:pt x="531" y="790"/>
                  </a:lnTo>
                  <a:lnTo>
                    <a:pt x="533" y="790"/>
                  </a:lnTo>
                  <a:lnTo>
                    <a:pt x="536" y="792"/>
                  </a:lnTo>
                  <a:lnTo>
                    <a:pt x="538" y="792"/>
                  </a:lnTo>
                  <a:lnTo>
                    <a:pt x="541" y="791"/>
                  </a:lnTo>
                  <a:lnTo>
                    <a:pt x="549" y="783"/>
                  </a:lnTo>
                  <a:lnTo>
                    <a:pt x="553" y="780"/>
                  </a:lnTo>
                  <a:lnTo>
                    <a:pt x="561" y="771"/>
                  </a:lnTo>
                  <a:lnTo>
                    <a:pt x="565" y="767"/>
                  </a:lnTo>
                  <a:lnTo>
                    <a:pt x="571" y="763"/>
                  </a:lnTo>
                  <a:lnTo>
                    <a:pt x="577" y="761"/>
                  </a:lnTo>
                  <a:lnTo>
                    <a:pt x="584" y="756"/>
                  </a:lnTo>
                  <a:lnTo>
                    <a:pt x="589" y="747"/>
                  </a:lnTo>
                  <a:lnTo>
                    <a:pt x="591" y="743"/>
                  </a:lnTo>
                  <a:lnTo>
                    <a:pt x="594" y="742"/>
                  </a:lnTo>
                  <a:lnTo>
                    <a:pt x="598" y="738"/>
                  </a:lnTo>
                  <a:lnTo>
                    <a:pt x="604" y="733"/>
                  </a:lnTo>
                  <a:lnTo>
                    <a:pt x="616" y="728"/>
                  </a:lnTo>
                  <a:lnTo>
                    <a:pt x="620" y="724"/>
                  </a:lnTo>
                  <a:lnTo>
                    <a:pt x="632" y="720"/>
                  </a:lnTo>
                  <a:lnTo>
                    <a:pt x="639" y="715"/>
                  </a:lnTo>
                  <a:lnTo>
                    <a:pt x="642" y="713"/>
                  </a:lnTo>
                  <a:lnTo>
                    <a:pt x="644" y="709"/>
                  </a:lnTo>
                  <a:lnTo>
                    <a:pt x="643" y="706"/>
                  </a:lnTo>
                  <a:lnTo>
                    <a:pt x="641" y="700"/>
                  </a:lnTo>
                  <a:lnTo>
                    <a:pt x="641" y="697"/>
                  </a:lnTo>
                  <a:lnTo>
                    <a:pt x="642" y="694"/>
                  </a:lnTo>
                  <a:lnTo>
                    <a:pt x="643" y="691"/>
                  </a:lnTo>
                  <a:lnTo>
                    <a:pt x="650" y="683"/>
                  </a:lnTo>
                  <a:lnTo>
                    <a:pt x="655" y="678"/>
                  </a:lnTo>
                  <a:lnTo>
                    <a:pt x="677" y="664"/>
                  </a:lnTo>
                  <a:lnTo>
                    <a:pt x="689" y="657"/>
                  </a:lnTo>
                  <a:lnTo>
                    <a:pt x="692" y="657"/>
                  </a:lnTo>
                  <a:lnTo>
                    <a:pt x="702" y="652"/>
                  </a:lnTo>
                  <a:lnTo>
                    <a:pt x="725" y="636"/>
                  </a:lnTo>
                  <a:lnTo>
                    <a:pt x="745" y="630"/>
                  </a:lnTo>
                  <a:lnTo>
                    <a:pt x="751" y="625"/>
                  </a:lnTo>
                  <a:lnTo>
                    <a:pt x="752" y="620"/>
                  </a:lnTo>
                  <a:lnTo>
                    <a:pt x="753" y="618"/>
                  </a:lnTo>
                  <a:lnTo>
                    <a:pt x="755" y="617"/>
                  </a:lnTo>
                  <a:lnTo>
                    <a:pt x="758" y="617"/>
                  </a:lnTo>
                  <a:lnTo>
                    <a:pt x="785" y="617"/>
                  </a:lnTo>
                  <a:lnTo>
                    <a:pt x="796" y="619"/>
                  </a:lnTo>
                  <a:lnTo>
                    <a:pt x="801" y="619"/>
                  </a:lnTo>
                  <a:lnTo>
                    <a:pt x="805" y="620"/>
                  </a:lnTo>
                  <a:lnTo>
                    <a:pt x="810" y="621"/>
                  </a:lnTo>
                  <a:lnTo>
                    <a:pt x="813" y="621"/>
                  </a:lnTo>
                  <a:lnTo>
                    <a:pt x="816" y="621"/>
                  </a:lnTo>
                  <a:lnTo>
                    <a:pt x="836" y="613"/>
                  </a:lnTo>
                  <a:lnTo>
                    <a:pt x="842" y="609"/>
                  </a:lnTo>
                  <a:lnTo>
                    <a:pt x="844" y="609"/>
                  </a:lnTo>
                  <a:lnTo>
                    <a:pt x="847" y="609"/>
                  </a:lnTo>
                  <a:lnTo>
                    <a:pt x="854" y="610"/>
                  </a:lnTo>
                  <a:lnTo>
                    <a:pt x="856" y="611"/>
                  </a:lnTo>
                  <a:lnTo>
                    <a:pt x="859" y="610"/>
                  </a:lnTo>
                  <a:lnTo>
                    <a:pt x="898" y="595"/>
                  </a:lnTo>
                  <a:lnTo>
                    <a:pt x="901" y="593"/>
                  </a:lnTo>
                  <a:lnTo>
                    <a:pt x="902" y="592"/>
                  </a:lnTo>
                  <a:lnTo>
                    <a:pt x="906" y="589"/>
                  </a:lnTo>
                  <a:lnTo>
                    <a:pt x="929" y="582"/>
                  </a:lnTo>
                  <a:lnTo>
                    <a:pt x="936" y="578"/>
                  </a:lnTo>
                  <a:lnTo>
                    <a:pt x="941" y="574"/>
                  </a:lnTo>
                  <a:lnTo>
                    <a:pt x="953" y="569"/>
                  </a:lnTo>
                  <a:lnTo>
                    <a:pt x="955" y="569"/>
                  </a:lnTo>
                  <a:lnTo>
                    <a:pt x="958" y="569"/>
                  </a:lnTo>
                  <a:lnTo>
                    <a:pt x="963" y="570"/>
                  </a:lnTo>
                  <a:lnTo>
                    <a:pt x="966" y="570"/>
                  </a:lnTo>
                  <a:lnTo>
                    <a:pt x="971" y="569"/>
                  </a:lnTo>
                  <a:lnTo>
                    <a:pt x="972" y="568"/>
                  </a:lnTo>
                  <a:lnTo>
                    <a:pt x="973" y="566"/>
                  </a:lnTo>
                  <a:lnTo>
                    <a:pt x="975" y="563"/>
                  </a:lnTo>
                  <a:lnTo>
                    <a:pt x="976" y="563"/>
                  </a:lnTo>
                  <a:lnTo>
                    <a:pt x="977" y="562"/>
                  </a:lnTo>
                  <a:lnTo>
                    <a:pt x="979" y="562"/>
                  </a:lnTo>
                  <a:lnTo>
                    <a:pt x="981" y="561"/>
                  </a:lnTo>
                  <a:lnTo>
                    <a:pt x="984" y="559"/>
                  </a:lnTo>
                  <a:lnTo>
                    <a:pt x="986" y="559"/>
                  </a:lnTo>
                  <a:lnTo>
                    <a:pt x="988" y="559"/>
                  </a:lnTo>
                  <a:lnTo>
                    <a:pt x="989" y="560"/>
                  </a:lnTo>
                  <a:lnTo>
                    <a:pt x="991" y="561"/>
                  </a:lnTo>
                  <a:lnTo>
                    <a:pt x="996" y="570"/>
                  </a:lnTo>
                  <a:lnTo>
                    <a:pt x="998" y="572"/>
                  </a:lnTo>
                  <a:lnTo>
                    <a:pt x="1000" y="574"/>
                  </a:lnTo>
                  <a:lnTo>
                    <a:pt x="1002" y="576"/>
                  </a:lnTo>
                  <a:lnTo>
                    <a:pt x="1004" y="577"/>
                  </a:lnTo>
                  <a:lnTo>
                    <a:pt x="1009" y="576"/>
                  </a:lnTo>
                  <a:lnTo>
                    <a:pt x="1010" y="574"/>
                  </a:lnTo>
                  <a:lnTo>
                    <a:pt x="1014" y="563"/>
                  </a:lnTo>
                  <a:lnTo>
                    <a:pt x="1019" y="554"/>
                  </a:lnTo>
                  <a:lnTo>
                    <a:pt x="1019" y="551"/>
                  </a:lnTo>
                  <a:lnTo>
                    <a:pt x="1019" y="548"/>
                  </a:lnTo>
                  <a:lnTo>
                    <a:pt x="1016" y="544"/>
                  </a:lnTo>
                  <a:lnTo>
                    <a:pt x="1015" y="541"/>
                  </a:lnTo>
                  <a:lnTo>
                    <a:pt x="1013" y="540"/>
                  </a:lnTo>
                  <a:lnTo>
                    <a:pt x="1010" y="539"/>
                  </a:lnTo>
                  <a:lnTo>
                    <a:pt x="1009" y="538"/>
                  </a:lnTo>
                  <a:lnTo>
                    <a:pt x="1008" y="537"/>
                  </a:lnTo>
                  <a:lnTo>
                    <a:pt x="1007" y="535"/>
                  </a:lnTo>
                  <a:lnTo>
                    <a:pt x="1007" y="532"/>
                  </a:lnTo>
                  <a:lnTo>
                    <a:pt x="1008" y="530"/>
                  </a:lnTo>
                  <a:lnTo>
                    <a:pt x="1012" y="524"/>
                  </a:lnTo>
                  <a:lnTo>
                    <a:pt x="1024" y="511"/>
                  </a:lnTo>
                  <a:lnTo>
                    <a:pt x="1025" y="510"/>
                  </a:lnTo>
                  <a:lnTo>
                    <a:pt x="1027" y="509"/>
                  </a:lnTo>
                  <a:lnTo>
                    <a:pt x="1028" y="509"/>
                  </a:lnTo>
                  <a:lnTo>
                    <a:pt x="1031" y="508"/>
                  </a:lnTo>
                  <a:lnTo>
                    <a:pt x="1032" y="508"/>
                  </a:lnTo>
                  <a:lnTo>
                    <a:pt x="1034" y="507"/>
                  </a:lnTo>
                  <a:lnTo>
                    <a:pt x="1036" y="506"/>
                  </a:lnTo>
                  <a:lnTo>
                    <a:pt x="1037" y="506"/>
                  </a:lnTo>
                  <a:lnTo>
                    <a:pt x="1039" y="502"/>
                  </a:lnTo>
                  <a:lnTo>
                    <a:pt x="1041" y="501"/>
                  </a:lnTo>
                  <a:lnTo>
                    <a:pt x="1043" y="500"/>
                  </a:lnTo>
                  <a:lnTo>
                    <a:pt x="1045" y="500"/>
                  </a:lnTo>
                  <a:lnTo>
                    <a:pt x="1046" y="499"/>
                  </a:lnTo>
                  <a:lnTo>
                    <a:pt x="1047" y="498"/>
                  </a:lnTo>
                  <a:lnTo>
                    <a:pt x="1048" y="492"/>
                  </a:lnTo>
                  <a:lnTo>
                    <a:pt x="1051" y="484"/>
                  </a:lnTo>
                  <a:lnTo>
                    <a:pt x="1057" y="473"/>
                  </a:lnTo>
                  <a:lnTo>
                    <a:pt x="1058" y="471"/>
                  </a:lnTo>
                  <a:lnTo>
                    <a:pt x="1058" y="470"/>
                  </a:lnTo>
                  <a:lnTo>
                    <a:pt x="1058" y="466"/>
                  </a:lnTo>
                  <a:lnTo>
                    <a:pt x="1053" y="451"/>
                  </a:lnTo>
                  <a:lnTo>
                    <a:pt x="1053" y="449"/>
                  </a:lnTo>
                  <a:lnTo>
                    <a:pt x="1053" y="447"/>
                  </a:lnTo>
                  <a:lnTo>
                    <a:pt x="1053" y="445"/>
                  </a:lnTo>
                  <a:lnTo>
                    <a:pt x="1052" y="441"/>
                  </a:lnTo>
                  <a:lnTo>
                    <a:pt x="1047" y="431"/>
                  </a:lnTo>
                  <a:lnTo>
                    <a:pt x="1045" y="427"/>
                  </a:lnTo>
                  <a:lnTo>
                    <a:pt x="1036" y="421"/>
                  </a:lnTo>
                  <a:lnTo>
                    <a:pt x="1033" y="418"/>
                  </a:lnTo>
                  <a:lnTo>
                    <a:pt x="1030" y="411"/>
                  </a:lnTo>
                  <a:lnTo>
                    <a:pt x="1024" y="402"/>
                  </a:lnTo>
                  <a:lnTo>
                    <a:pt x="1031" y="399"/>
                  </a:lnTo>
                  <a:lnTo>
                    <a:pt x="1040" y="397"/>
                  </a:lnTo>
                  <a:lnTo>
                    <a:pt x="1044" y="396"/>
                  </a:lnTo>
                  <a:lnTo>
                    <a:pt x="1046" y="395"/>
                  </a:lnTo>
                  <a:lnTo>
                    <a:pt x="1048" y="395"/>
                  </a:lnTo>
                  <a:lnTo>
                    <a:pt x="1050" y="396"/>
                  </a:lnTo>
                  <a:lnTo>
                    <a:pt x="1058" y="398"/>
                  </a:lnTo>
                  <a:lnTo>
                    <a:pt x="1060" y="399"/>
                  </a:lnTo>
                  <a:lnTo>
                    <a:pt x="1065" y="398"/>
                  </a:lnTo>
                  <a:lnTo>
                    <a:pt x="1069" y="399"/>
                  </a:lnTo>
                  <a:lnTo>
                    <a:pt x="1072" y="398"/>
                  </a:lnTo>
                  <a:lnTo>
                    <a:pt x="1075" y="396"/>
                  </a:lnTo>
                  <a:lnTo>
                    <a:pt x="1082" y="391"/>
                  </a:lnTo>
                  <a:lnTo>
                    <a:pt x="1085" y="389"/>
                  </a:lnTo>
                  <a:lnTo>
                    <a:pt x="1087" y="389"/>
                  </a:lnTo>
                  <a:lnTo>
                    <a:pt x="1089" y="388"/>
                  </a:lnTo>
                  <a:lnTo>
                    <a:pt x="1091" y="386"/>
                  </a:lnTo>
                  <a:lnTo>
                    <a:pt x="1092" y="380"/>
                  </a:lnTo>
                  <a:lnTo>
                    <a:pt x="1092" y="373"/>
                  </a:lnTo>
                  <a:lnTo>
                    <a:pt x="1093" y="369"/>
                  </a:lnTo>
                  <a:lnTo>
                    <a:pt x="1095" y="366"/>
                  </a:lnTo>
                  <a:lnTo>
                    <a:pt x="1098" y="362"/>
                  </a:lnTo>
                  <a:lnTo>
                    <a:pt x="1101" y="359"/>
                  </a:lnTo>
                  <a:lnTo>
                    <a:pt x="1104" y="355"/>
                  </a:lnTo>
                  <a:lnTo>
                    <a:pt x="1107" y="348"/>
                  </a:lnTo>
                  <a:lnTo>
                    <a:pt x="1109" y="345"/>
                  </a:lnTo>
                  <a:lnTo>
                    <a:pt x="1112" y="343"/>
                  </a:lnTo>
                  <a:lnTo>
                    <a:pt x="1114" y="342"/>
                  </a:lnTo>
                  <a:lnTo>
                    <a:pt x="1118" y="337"/>
                  </a:lnTo>
                  <a:lnTo>
                    <a:pt x="1123" y="334"/>
                  </a:lnTo>
                  <a:lnTo>
                    <a:pt x="1126" y="326"/>
                  </a:lnTo>
                  <a:lnTo>
                    <a:pt x="1127" y="324"/>
                  </a:lnTo>
                  <a:lnTo>
                    <a:pt x="1130" y="320"/>
                  </a:lnTo>
                  <a:lnTo>
                    <a:pt x="1132" y="319"/>
                  </a:lnTo>
                  <a:lnTo>
                    <a:pt x="1137" y="316"/>
                  </a:lnTo>
                  <a:lnTo>
                    <a:pt x="1140" y="315"/>
                  </a:lnTo>
                  <a:lnTo>
                    <a:pt x="1145" y="307"/>
                  </a:lnTo>
                  <a:lnTo>
                    <a:pt x="1152" y="299"/>
                  </a:lnTo>
                  <a:lnTo>
                    <a:pt x="1154" y="295"/>
                  </a:lnTo>
                  <a:lnTo>
                    <a:pt x="1156" y="289"/>
                  </a:lnTo>
                  <a:lnTo>
                    <a:pt x="1156" y="285"/>
                  </a:lnTo>
                  <a:lnTo>
                    <a:pt x="1156" y="280"/>
                  </a:lnTo>
                  <a:lnTo>
                    <a:pt x="1158" y="276"/>
                  </a:lnTo>
                  <a:lnTo>
                    <a:pt x="1160" y="272"/>
                  </a:lnTo>
                  <a:lnTo>
                    <a:pt x="1161" y="267"/>
                  </a:lnTo>
                  <a:lnTo>
                    <a:pt x="1161" y="264"/>
                  </a:lnTo>
                  <a:lnTo>
                    <a:pt x="1160" y="261"/>
                  </a:lnTo>
                  <a:lnTo>
                    <a:pt x="1158" y="259"/>
                  </a:lnTo>
                  <a:lnTo>
                    <a:pt x="1156" y="258"/>
                  </a:lnTo>
                  <a:lnTo>
                    <a:pt x="1153" y="258"/>
                  </a:lnTo>
                  <a:lnTo>
                    <a:pt x="1151" y="258"/>
                  </a:lnTo>
                  <a:lnTo>
                    <a:pt x="1147" y="260"/>
                  </a:lnTo>
                  <a:lnTo>
                    <a:pt x="1145" y="260"/>
                  </a:lnTo>
                  <a:lnTo>
                    <a:pt x="1143" y="259"/>
                  </a:lnTo>
                  <a:lnTo>
                    <a:pt x="1142" y="258"/>
                  </a:lnTo>
                  <a:lnTo>
                    <a:pt x="1142" y="257"/>
                  </a:lnTo>
                  <a:lnTo>
                    <a:pt x="1142" y="255"/>
                  </a:lnTo>
                  <a:lnTo>
                    <a:pt x="1143" y="250"/>
                  </a:lnTo>
                  <a:lnTo>
                    <a:pt x="1143" y="247"/>
                  </a:lnTo>
                  <a:lnTo>
                    <a:pt x="1142" y="245"/>
                  </a:lnTo>
                  <a:lnTo>
                    <a:pt x="1143" y="242"/>
                  </a:lnTo>
                  <a:lnTo>
                    <a:pt x="1144" y="240"/>
                  </a:lnTo>
                  <a:lnTo>
                    <a:pt x="1147" y="236"/>
                  </a:lnTo>
                  <a:lnTo>
                    <a:pt x="1150" y="235"/>
                  </a:lnTo>
                  <a:lnTo>
                    <a:pt x="1161" y="230"/>
                  </a:lnTo>
                  <a:lnTo>
                    <a:pt x="1168" y="224"/>
                  </a:lnTo>
                  <a:lnTo>
                    <a:pt x="1170" y="223"/>
                  </a:lnTo>
                  <a:lnTo>
                    <a:pt x="1174" y="221"/>
                  </a:lnTo>
                  <a:lnTo>
                    <a:pt x="1177" y="220"/>
                  </a:lnTo>
                  <a:lnTo>
                    <a:pt x="1197" y="202"/>
                  </a:lnTo>
                  <a:lnTo>
                    <a:pt x="1200" y="200"/>
                  </a:lnTo>
                  <a:lnTo>
                    <a:pt x="1205" y="198"/>
                  </a:lnTo>
                  <a:lnTo>
                    <a:pt x="1211" y="193"/>
                  </a:lnTo>
                  <a:lnTo>
                    <a:pt x="1213" y="192"/>
                  </a:lnTo>
                  <a:lnTo>
                    <a:pt x="1215" y="190"/>
                  </a:lnTo>
                  <a:lnTo>
                    <a:pt x="1217" y="188"/>
                  </a:lnTo>
                  <a:lnTo>
                    <a:pt x="1218" y="184"/>
                  </a:lnTo>
                  <a:lnTo>
                    <a:pt x="1219" y="180"/>
                  </a:lnTo>
                  <a:lnTo>
                    <a:pt x="1218" y="176"/>
                  </a:lnTo>
                  <a:close/>
                  <a:moveTo>
                    <a:pt x="332" y="1083"/>
                  </a:moveTo>
                  <a:lnTo>
                    <a:pt x="332" y="1083"/>
                  </a:lnTo>
                  <a:lnTo>
                    <a:pt x="331" y="1082"/>
                  </a:lnTo>
                  <a:lnTo>
                    <a:pt x="329" y="1081"/>
                  </a:lnTo>
                  <a:lnTo>
                    <a:pt x="328" y="1082"/>
                  </a:lnTo>
                  <a:lnTo>
                    <a:pt x="326" y="1085"/>
                  </a:lnTo>
                  <a:lnTo>
                    <a:pt x="321" y="1089"/>
                  </a:lnTo>
                  <a:lnTo>
                    <a:pt x="321" y="1090"/>
                  </a:lnTo>
                  <a:lnTo>
                    <a:pt x="322" y="1091"/>
                  </a:lnTo>
                  <a:lnTo>
                    <a:pt x="324" y="1091"/>
                  </a:lnTo>
                  <a:lnTo>
                    <a:pt x="326" y="1091"/>
                  </a:lnTo>
                  <a:lnTo>
                    <a:pt x="328" y="1093"/>
                  </a:lnTo>
                  <a:lnTo>
                    <a:pt x="329" y="1094"/>
                  </a:lnTo>
                  <a:lnTo>
                    <a:pt x="331" y="1093"/>
                  </a:lnTo>
                  <a:lnTo>
                    <a:pt x="333" y="1093"/>
                  </a:lnTo>
                  <a:lnTo>
                    <a:pt x="334" y="1092"/>
                  </a:lnTo>
                  <a:lnTo>
                    <a:pt x="335" y="1090"/>
                  </a:lnTo>
                  <a:lnTo>
                    <a:pt x="335" y="1088"/>
                  </a:lnTo>
                  <a:lnTo>
                    <a:pt x="333" y="1085"/>
                  </a:lnTo>
                  <a:lnTo>
                    <a:pt x="332" y="1083"/>
                  </a:lnTo>
                  <a:close/>
                  <a:moveTo>
                    <a:pt x="11" y="826"/>
                  </a:moveTo>
                  <a:lnTo>
                    <a:pt x="11" y="826"/>
                  </a:lnTo>
                  <a:lnTo>
                    <a:pt x="4" y="828"/>
                  </a:lnTo>
                  <a:lnTo>
                    <a:pt x="0" y="831"/>
                  </a:lnTo>
                  <a:lnTo>
                    <a:pt x="11" y="832"/>
                  </a:lnTo>
                  <a:lnTo>
                    <a:pt x="18" y="832"/>
                  </a:lnTo>
                  <a:lnTo>
                    <a:pt x="23" y="828"/>
                  </a:lnTo>
                  <a:lnTo>
                    <a:pt x="18" y="827"/>
                  </a:lnTo>
                  <a:lnTo>
                    <a:pt x="11" y="826"/>
                  </a:lnTo>
                  <a:close/>
                  <a:moveTo>
                    <a:pt x="6" y="287"/>
                  </a:moveTo>
                  <a:lnTo>
                    <a:pt x="6" y="287"/>
                  </a:lnTo>
                  <a:lnTo>
                    <a:pt x="7" y="288"/>
                  </a:lnTo>
                  <a:lnTo>
                    <a:pt x="7" y="291"/>
                  </a:lnTo>
                  <a:lnTo>
                    <a:pt x="8" y="293"/>
                  </a:lnTo>
                  <a:lnTo>
                    <a:pt x="12" y="295"/>
                  </a:lnTo>
                  <a:lnTo>
                    <a:pt x="12" y="293"/>
                  </a:lnTo>
                  <a:lnTo>
                    <a:pt x="11" y="290"/>
                  </a:lnTo>
                  <a:lnTo>
                    <a:pt x="10" y="289"/>
                  </a:lnTo>
                  <a:lnTo>
                    <a:pt x="9" y="288"/>
                  </a:lnTo>
                  <a:lnTo>
                    <a:pt x="8" y="285"/>
                  </a:lnTo>
                  <a:lnTo>
                    <a:pt x="7" y="280"/>
                  </a:lnTo>
                  <a:lnTo>
                    <a:pt x="4" y="282"/>
                  </a:lnTo>
                  <a:lnTo>
                    <a:pt x="6" y="284"/>
                  </a:lnTo>
                  <a:lnTo>
                    <a:pt x="6" y="287"/>
                  </a:lnTo>
                  <a:close/>
                  <a:moveTo>
                    <a:pt x="38" y="348"/>
                  </a:moveTo>
                  <a:lnTo>
                    <a:pt x="38" y="348"/>
                  </a:lnTo>
                  <a:lnTo>
                    <a:pt x="39" y="349"/>
                  </a:lnTo>
                  <a:lnTo>
                    <a:pt x="40" y="350"/>
                  </a:lnTo>
                  <a:lnTo>
                    <a:pt x="40" y="352"/>
                  </a:lnTo>
                  <a:lnTo>
                    <a:pt x="41" y="352"/>
                  </a:lnTo>
                  <a:lnTo>
                    <a:pt x="41" y="351"/>
                  </a:lnTo>
                  <a:lnTo>
                    <a:pt x="42" y="349"/>
                  </a:lnTo>
                  <a:lnTo>
                    <a:pt x="41" y="346"/>
                  </a:lnTo>
                  <a:lnTo>
                    <a:pt x="41" y="344"/>
                  </a:lnTo>
                  <a:lnTo>
                    <a:pt x="41" y="343"/>
                  </a:lnTo>
                  <a:lnTo>
                    <a:pt x="40" y="343"/>
                  </a:lnTo>
                  <a:lnTo>
                    <a:pt x="40" y="344"/>
                  </a:lnTo>
                  <a:lnTo>
                    <a:pt x="39" y="344"/>
                  </a:lnTo>
                  <a:lnTo>
                    <a:pt x="39" y="344"/>
                  </a:lnTo>
                  <a:lnTo>
                    <a:pt x="38" y="345"/>
                  </a:lnTo>
                  <a:lnTo>
                    <a:pt x="36" y="346"/>
                  </a:lnTo>
                  <a:lnTo>
                    <a:pt x="36" y="348"/>
                  </a:lnTo>
                  <a:lnTo>
                    <a:pt x="37" y="348"/>
                  </a:lnTo>
                  <a:lnTo>
                    <a:pt x="38" y="348"/>
                  </a:lnTo>
                  <a:close/>
                  <a:moveTo>
                    <a:pt x="107" y="731"/>
                  </a:moveTo>
                  <a:lnTo>
                    <a:pt x="107" y="731"/>
                  </a:lnTo>
                  <a:lnTo>
                    <a:pt x="103" y="734"/>
                  </a:lnTo>
                  <a:lnTo>
                    <a:pt x="101" y="735"/>
                  </a:lnTo>
                  <a:lnTo>
                    <a:pt x="99" y="736"/>
                  </a:lnTo>
                  <a:lnTo>
                    <a:pt x="97" y="736"/>
                  </a:lnTo>
                  <a:lnTo>
                    <a:pt x="95" y="737"/>
                  </a:lnTo>
                  <a:lnTo>
                    <a:pt x="94" y="739"/>
                  </a:lnTo>
                  <a:lnTo>
                    <a:pt x="94" y="740"/>
                  </a:lnTo>
                  <a:lnTo>
                    <a:pt x="95" y="741"/>
                  </a:lnTo>
                  <a:lnTo>
                    <a:pt x="97" y="741"/>
                  </a:lnTo>
                  <a:lnTo>
                    <a:pt x="97" y="740"/>
                  </a:lnTo>
                  <a:lnTo>
                    <a:pt x="98" y="740"/>
                  </a:lnTo>
                  <a:lnTo>
                    <a:pt x="100" y="739"/>
                  </a:lnTo>
                  <a:lnTo>
                    <a:pt x="101" y="740"/>
                  </a:lnTo>
                  <a:lnTo>
                    <a:pt x="101" y="742"/>
                  </a:lnTo>
                  <a:lnTo>
                    <a:pt x="102" y="743"/>
                  </a:lnTo>
                  <a:lnTo>
                    <a:pt x="103" y="743"/>
                  </a:lnTo>
                  <a:lnTo>
                    <a:pt x="110" y="736"/>
                  </a:lnTo>
                  <a:lnTo>
                    <a:pt x="112" y="733"/>
                  </a:lnTo>
                  <a:lnTo>
                    <a:pt x="109" y="731"/>
                  </a:lnTo>
                  <a:lnTo>
                    <a:pt x="107" y="731"/>
                  </a:lnTo>
                  <a:close/>
                  <a:moveTo>
                    <a:pt x="62" y="798"/>
                  </a:moveTo>
                  <a:lnTo>
                    <a:pt x="62" y="798"/>
                  </a:lnTo>
                  <a:lnTo>
                    <a:pt x="56" y="794"/>
                  </a:lnTo>
                  <a:lnTo>
                    <a:pt x="53" y="792"/>
                  </a:lnTo>
                  <a:lnTo>
                    <a:pt x="50" y="791"/>
                  </a:lnTo>
                  <a:lnTo>
                    <a:pt x="48" y="791"/>
                  </a:lnTo>
                  <a:lnTo>
                    <a:pt x="47" y="793"/>
                  </a:lnTo>
                  <a:lnTo>
                    <a:pt x="44" y="794"/>
                  </a:lnTo>
                  <a:lnTo>
                    <a:pt x="34" y="796"/>
                  </a:lnTo>
                  <a:lnTo>
                    <a:pt x="29" y="798"/>
                  </a:lnTo>
                  <a:lnTo>
                    <a:pt x="26" y="802"/>
                  </a:lnTo>
                  <a:lnTo>
                    <a:pt x="28" y="803"/>
                  </a:lnTo>
                  <a:lnTo>
                    <a:pt x="32" y="802"/>
                  </a:lnTo>
                  <a:lnTo>
                    <a:pt x="33" y="803"/>
                  </a:lnTo>
                  <a:lnTo>
                    <a:pt x="34" y="805"/>
                  </a:lnTo>
                  <a:lnTo>
                    <a:pt x="35" y="807"/>
                  </a:lnTo>
                  <a:lnTo>
                    <a:pt x="34" y="809"/>
                  </a:lnTo>
                  <a:lnTo>
                    <a:pt x="33" y="811"/>
                  </a:lnTo>
                  <a:lnTo>
                    <a:pt x="33" y="813"/>
                  </a:lnTo>
                  <a:lnTo>
                    <a:pt x="33" y="816"/>
                  </a:lnTo>
                  <a:lnTo>
                    <a:pt x="34" y="818"/>
                  </a:lnTo>
                  <a:lnTo>
                    <a:pt x="34" y="820"/>
                  </a:lnTo>
                  <a:lnTo>
                    <a:pt x="40" y="820"/>
                  </a:lnTo>
                  <a:lnTo>
                    <a:pt x="43" y="820"/>
                  </a:lnTo>
                  <a:lnTo>
                    <a:pt x="57" y="815"/>
                  </a:lnTo>
                  <a:lnTo>
                    <a:pt x="60" y="813"/>
                  </a:lnTo>
                  <a:lnTo>
                    <a:pt x="62" y="810"/>
                  </a:lnTo>
                  <a:lnTo>
                    <a:pt x="64" y="807"/>
                  </a:lnTo>
                  <a:lnTo>
                    <a:pt x="64" y="803"/>
                  </a:lnTo>
                  <a:lnTo>
                    <a:pt x="64" y="800"/>
                  </a:lnTo>
                  <a:lnTo>
                    <a:pt x="62" y="798"/>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8" name="Freeform 16">
              <a:extLst>
                <a:ext uri="{FF2B5EF4-FFF2-40B4-BE49-F238E27FC236}">
                  <a16:creationId xmlns:a16="http://schemas.microsoft.com/office/drawing/2014/main" xmlns="" id="{CF2B7D8E-F17E-440E-9F5C-3CE3F5DAA2D3}"/>
                </a:ext>
              </a:extLst>
            </p:cNvPr>
            <p:cNvSpPr>
              <a:spLocks noEditPoints="1"/>
            </p:cNvSpPr>
            <p:nvPr/>
          </p:nvSpPr>
          <p:spPr bwMode="auto">
            <a:xfrm>
              <a:off x="2262" y="1379"/>
              <a:ext cx="915" cy="1001"/>
            </a:xfrm>
            <a:custGeom>
              <a:avLst/>
              <a:gdLst>
                <a:gd name="T0" fmla="*/ 128 w 1219"/>
                <a:gd name="T1" fmla="*/ 712 h 1130"/>
                <a:gd name="T2" fmla="*/ 307 w 1219"/>
                <a:gd name="T3" fmla="*/ 1060 h 1130"/>
                <a:gd name="T4" fmla="*/ 227 w 1219"/>
                <a:gd name="T5" fmla="*/ 671 h 1130"/>
                <a:gd name="T6" fmla="*/ 164 w 1219"/>
                <a:gd name="T7" fmla="*/ 725 h 1130"/>
                <a:gd name="T8" fmla="*/ 243 w 1219"/>
                <a:gd name="T9" fmla="*/ 701 h 1130"/>
                <a:gd name="T10" fmla="*/ 1201 w 1219"/>
                <a:gd name="T11" fmla="*/ 138 h 1130"/>
                <a:gd name="T12" fmla="*/ 1013 w 1219"/>
                <a:gd name="T13" fmla="*/ 156 h 1130"/>
                <a:gd name="T14" fmla="*/ 955 w 1219"/>
                <a:gd name="T15" fmla="*/ 117 h 1130"/>
                <a:gd name="T16" fmla="*/ 827 w 1219"/>
                <a:gd name="T17" fmla="*/ 117 h 1130"/>
                <a:gd name="T18" fmla="*/ 750 w 1219"/>
                <a:gd name="T19" fmla="*/ 207 h 1130"/>
                <a:gd name="T20" fmla="*/ 616 w 1219"/>
                <a:gd name="T21" fmla="*/ 232 h 1130"/>
                <a:gd name="T22" fmla="*/ 462 w 1219"/>
                <a:gd name="T23" fmla="*/ 258 h 1130"/>
                <a:gd name="T24" fmla="*/ 426 w 1219"/>
                <a:gd name="T25" fmla="*/ 261 h 1130"/>
                <a:gd name="T26" fmla="*/ 332 w 1219"/>
                <a:gd name="T27" fmla="*/ 203 h 1130"/>
                <a:gd name="T28" fmla="*/ 253 w 1219"/>
                <a:gd name="T29" fmla="*/ 146 h 1130"/>
                <a:gd name="T30" fmla="*/ 194 w 1219"/>
                <a:gd name="T31" fmla="*/ 62 h 1130"/>
                <a:gd name="T32" fmla="*/ 199 w 1219"/>
                <a:gd name="T33" fmla="*/ 19 h 1130"/>
                <a:gd name="T34" fmla="*/ 148 w 1219"/>
                <a:gd name="T35" fmla="*/ 59 h 1130"/>
                <a:gd name="T36" fmla="*/ 69 w 1219"/>
                <a:gd name="T37" fmla="*/ 183 h 1130"/>
                <a:gd name="T38" fmla="*/ 124 w 1219"/>
                <a:gd name="T39" fmla="*/ 149 h 1130"/>
                <a:gd name="T40" fmla="*/ 64 w 1219"/>
                <a:gd name="T41" fmla="*/ 256 h 1130"/>
                <a:gd name="T42" fmla="*/ 56 w 1219"/>
                <a:gd name="T43" fmla="*/ 321 h 1130"/>
                <a:gd name="T44" fmla="*/ 94 w 1219"/>
                <a:gd name="T45" fmla="*/ 403 h 1130"/>
                <a:gd name="T46" fmla="*/ 115 w 1219"/>
                <a:gd name="T47" fmla="*/ 500 h 1130"/>
                <a:gd name="T48" fmla="*/ 91 w 1219"/>
                <a:gd name="T49" fmla="*/ 511 h 1130"/>
                <a:gd name="T50" fmla="*/ 115 w 1219"/>
                <a:gd name="T51" fmla="*/ 577 h 1130"/>
                <a:gd name="T52" fmla="*/ 161 w 1219"/>
                <a:gd name="T53" fmla="*/ 592 h 1130"/>
                <a:gd name="T54" fmla="*/ 175 w 1219"/>
                <a:gd name="T55" fmla="*/ 613 h 1130"/>
                <a:gd name="T56" fmla="*/ 126 w 1219"/>
                <a:gd name="T57" fmla="*/ 608 h 1130"/>
                <a:gd name="T58" fmla="*/ 179 w 1219"/>
                <a:gd name="T59" fmla="*/ 642 h 1130"/>
                <a:gd name="T60" fmla="*/ 240 w 1219"/>
                <a:gd name="T61" fmla="*/ 646 h 1130"/>
                <a:gd name="T62" fmla="*/ 268 w 1219"/>
                <a:gd name="T63" fmla="*/ 696 h 1130"/>
                <a:gd name="T64" fmla="*/ 307 w 1219"/>
                <a:gd name="T65" fmla="*/ 769 h 1130"/>
                <a:gd name="T66" fmla="*/ 281 w 1219"/>
                <a:gd name="T67" fmla="*/ 866 h 1130"/>
                <a:gd name="T68" fmla="*/ 321 w 1219"/>
                <a:gd name="T69" fmla="*/ 952 h 1130"/>
                <a:gd name="T70" fmla="*/ 337 w 1219"/>
                <a:gd name="T71" fmla="*/ 1034 h 1130"/>
                <a:gd name="T72" fmla="*/ 421 w 1219"/>
                <a:gd name="T73" fmla="*/ 1085 h 1130"/>
                <a:gd name="T74" fmla="*/ 485 w 1219"/>
                <a:gd name="T75" fmla="*/ 1094 h 1130"/>
                <a:gd name="T76" fmla="*/ 546 w 1219"/>
                <a:gd name="T77" fmla="*/ 1049 h 1130"/>
                <a:gd name="T78" fmla="*/ 511 w 1219"/>
                <a:gd name="T79" fmla="*/ 890 h 1130"/>
                <a:gd name="T80" fmla="*/ 510 w 1219"/>
                <a:gd name="T81" fmla="*/ 818 h 1130"/>
                <a:gd name="T82" fmla="*/ 529 w 1219"/>
                <a:gd name="T83" fmla="*/ 789 h 1130"/>
                <a:gd name="T84" fmla="*/ 604 w 1219"/>
                <a:gd name="T85" fmla="*/ 733 h 1130"/>
                <a:gd name="T86" fmla="*/ 702 w 1219"/>
                <a:gd name="T87" fmla="*/ 652 h 1130"/>
                <a:gd name="T88" fmla="*/ 844 w 1219"/>
                <a:gd name="T89" fmla="*/ 609 h 1130"/>
                <a:gd name="T90" fmla="*/ 971 w 1219"/>
                <a:gd name="T91" fmla="*/ 569 h 1130"/>
                <a:gd name="T92" fmla="*/ 1004 w 1219"/>
                <a:gd name="T93" fmla="*/ 577 h 1130"/>
                <a:gd name="T94" fmla="*/ 1024 w 1219"/>
                <a:gd name="T95" fmla="*/ 511 h 1130"/>
                <a:gd name="T96" fmla="*/ 1057 w 1219"/>
                <a:gd name="T97" fmla="*/ 473 h 1130"/>
                <a:gd name="T98" fmla="*/ 1044 w 1219"/>
                <a:gd name="T99" fmla="*/ 396 h 1130"/>
                <a:gd name="T100" fmla="*/ 1093 w 1219"/>
                <a:gd name="T101" fmla="*/ 369 h 1130"/>
                <a:gd name="T102" fmla="*/ 1145 w 1219"/>
                <a:gd name="T103" fmla="*/ 307 h 1130"/>
                <a:gd name="T104" fmla="*/ 1143 w 1219"/>
                <a:gd name="T105" fmla="*/ 259 h 1130"/>
                <a:gd name="T106" fmla="*/ 1200 w 1219"/>
                <a:gd name="T107" fmla="*/ 200 h 1130"/>
                <a:gd name="T108" fmla="*/ 321 w 1219"/>
                <a:gd name="T109" fmla="*/ 1090 h 1130"/>
                <a:gd name="T110" fmla="*/ 0 w 1219"/>
                <a:gd name="T111" fmla="*/ 831 h 1130"/>
                <a:gd name="T112" fmla="*/ 8 w 1219"/>
                <a:gd name="T113" fmla="*/ 285 h 1130"/>
                <a:gd name="T114" fmla="*/ 40 w 1219"/>
                <a:gd name="T115" fmla="*/ 343 h 1130"/>
                <a:gd name="T116" fmla="*/ 94 w 1219"/>
                <a:gd name="T117" fmla="*/ 739 h 1130"/>
                <a:gd name="T118" fmla="*/ 62 w 1219"/>
                <a:gd name="T119" fmla="*/ 798 h 1130"/>
                <a:gd name="T120" fmla="*/ 33 w 1219"/>
                <a:gd name="T121" fmla="*/ 81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9" h="1130">
                  <a:moveTo>
                    <a:pt x="128" y="712"/>
                  </a:moveTo>
                  <a:lnTo>
                    <a:pt x="128" y="712"/>
                  </a:lnTo>
                  <a:lnTo>
                    <a:pt x="126" y="712"/>
                  </a:lnTo>
                  <a:lnTo>
                    <a:pt x="125" y="713"/>
                  </a:lnTo>
                  <a:lnTo>
                    <a:pt x="121" y="716"/>
                  </a:lnTo>
                  <a:lnTo>
                    <a:pt x="120" y="718"/>
                  </a:lnTo>
                  <a:lnTo>
                    <a:pt x="120" y="720"/>
                  </a:lnTo>
                  <a:lnTo>
                    <a:pt x="120" y="723"/>
                  </a:lnTo>
                  <a:lnTo>
                    <a:pt x="121" y="724"/>
                  </a:lnTo>
                  <a:lnTo>
                    <a:pt x="123" y="724"/>
                  </a:lnTo>
                  <a:lnTo>
                    <a:pt x="126" y="722"/>
                  </a:lnTo>
                  <a:lnTo>
                    <a:pt x="127" y="721"/>
                  </a:lnTo>
                  <a:lnTo>
                    <a:pt x="129" y="719"/>
                  </a:lnTo>
                  <a:lnTo>
                    <a:pt x="130" y="716"/>
                  </a:lnTo>
                  <a:lnTo>
                    <a:pt x="130" y="713"/>
                  </a:lnTo>
                  <a:lnTo>
                    <a:pt x="128" y="712"/>
                  </a:lnTo>
                  <a:lnTo>
                    <a:pt x="128" y="712"/>
                  </a:lnTo>
                  <a:close/>
                  <a:moveTo>
                    <a:pt x="318" y="1053"/>
                  </a:moveTo>
                  <a:lnTo>
                    <a:pt x="318" y="1053"/>
                  </a:lnTo>
                  <a:lnTo>
                    <a:pt x="317" y="1052"/>
                  </a:lnTo>
                  <a:lnTo>
                    <a:pt x="317" y="1047"/>
                  </a:lnTo>
                  <a:lnTo>
                    <a:pt x="318" y="1046"/>
                  </a:lnTo>
                  <a:lnTo>
                    <a:pt x="317" y="1043"/>
                  </a:lnTo>
                  <a:lnTo>
                    <a:pt x="316" y="1042"/>
                  </a:lnTo>
                  <a:lnTo>
                    <a:pt x="314" y="1041"/>
                  </a:lnTo>
                  <a:lnTo>
                    <a:pt x="313" y="1041"/>
                  </a:lnTo>
                  <a:lnTo>
                    <a:pt x="312" y="1041"/>
                  </a:lnTo>
                  <a:lnTo>
                    <a:pt x="309" y="1046"/>
                  </a:lnTo>
                  <a:lnTo>
                    <a:pt x="307" y="1047"/>
                  </a:lnTo>
                  <a:lnTo>
                    <a:pt x="305" y="1053"/>
                  </a:lnTo>
                  <a:lnTo>
                    <a:pt x="304" y="1055"/>
                  </a:lnTo>
                  <a:lnTo>
                    <a:pt x="302" y="1056"/>
                  </a:lnTo>
                  <a:lnTo>
                    <a:pt x="301" y="1057"/>
                  </a:lnTo>
                  <a:lnTo>
                    <a:pt x="307" y="1060"/>
                  </a:lnTo>
                  <a:lnTo>
                    <a:pt x="309" y="1060"/>
                  </a:lnTo>
                  <a:lnTo>
                    <a:pt x="311" y="1060"/>
                  </a:lnTo>
                  <a:lnTo>
                    <a:pt x="317" y="1057"/>
                  </a:lnTo>
                  <a:lnTo>
                    <a:pt x="318" y="1057"/>
                  </a:lnTo>
                  <a:lnTo>
                    <a:pt x="318" y="1056"/>
                  </a:lnTo>
                  <a:lnTo>
                    <a:pt x="318" y="1054"/>
                  </a:lnTo>
                  <a:lnTo>
                    <a:pt x="318" y="1053"/>
                  </a:lnTo>
                  <a:lnTo>
                    <a:pt x="318" y="1053"/>
                  </a:lnTo>
                  <a:close/>
                  <a:moveTo>
                    <a:pt x="241" y="700"/>
                  </a:moveTo>
                  <a:lnTo>
                    <a:pt x="241" y="700"/>
                  </a:lnTo>
                  <a:lnTo>
                    <a:pt x="239" y="699"/>
                  </a:lnTo>
                  <a:lnTo>
                    <a:pt x="239" y="697"/>
                  </a:lnTo>
                  <a:lnTo>
                    <a:pt x="239" y="682"/>
                  </a:lnTo>
                  <a:lnTo>
                    <a:pt x="237" y="678"/>
                  </a:lnTo>
                  <a:lnTo>
                    <a:pt x="234" y="674"/>
                  </a:lnTo>
                  <a:lnTo>
                    <a:pt x="231" y="672"/>
                  </a:lnTo>
                  <a:lnTo>
                    <a:pt x="227" y="671"/>
                  </a:lnTo>
                  <a:lnTo>
                    <a:pt x="225" y="672"/>
                  </a:lnTo>
                  <a:lnTo>
                    <a:pt x="223" y="674"/>
                  </a:lnTo>
                  <a:lnTo>
                    <a:pt x="220" y="675"/>
                  </a:lnTo>
                  <a:lnTo>
                    <a:pt x="216" y="675"/>
                  </a:lnTo>
                  <a:lnTo>
                    <a:pt x="212" y="674"/>
                  </a:lnTo>
                  <a:lnTo>
                    <a:pt x="205" y="669"/>
                  </a:lnTo>
                  <a:lnTo>
                    <a:pt x="201" y="668"/>
                  </a:lnTo>
                  <a:lnTo>
                    <a:pt x="199" y="669"/>
                  </a:lnTo>
                  <a:lnTo>
                    <a:pt x="194" y="672"/>
                  </a:lnTo>
                  <a:lnTo>
                    <a:pt x="191" y="673"/>
                  </a:lnTo>
                  <a:lnTo>
                    <a:pt x="187" y="672"/>
                  </a:lnTo>
                  <a:lnTo>
                    <a:pt x="180" y="670"/>
                  </a:lnTo>
                  <a:lnTo>
                    <a:pt x="176" y="670"/>
                  </a:lnTo>
                  <a:lnTo>
                    <a:pt x="173" y="671"/>
                  </a:lnTo>
                  <a:lnTo>
                    <a:pt x="171" y="675"/>
                  </a:lnTo>
                  <a:lnTo>
                    <a:pt x="169" y="712"/>
                  </a:lnTo>
                  <a:lnTo>
                    <a:pt x="164" y="725"/>
                  </a:lnTo>
                  <a:lnTo>
                    <a:pt x="163" y="730"/>
                  </a:lnTo>
                  <a:lnTo>
                    <a:pt x="165" y="733"/>
                  </a:lnTo>
                  <a:lnTo>
                    <a:pt x="169" y="736"/>
                  </a:lnTo>
                  <a:lnTo>
                    <a:pt x="174" y="739"/>
                  </a:lnTo>
                  <a:lnTo>
                    <a:pt x="177" y="740"/>
                  </a:lnTo>
                  <a:lnTo>
                    <a:pt x="182" y="739"/>
                  </a:lnTo>
                  <a:lnTo>
                    <a:pt x="190" y="731"/>
                  </a:lnTo>
                  <a:lnTo>
                    <a:pt x="197" y="729"/>
                  </a:lnTo>
                  <a:lnTo>
                    <a:pt x="204" y="725"/>
                  </a:lnTo>
                  <a:lnTo>
                    <a:pt x="220" y="718"/>
                  </a:lnTo>
                  <a:lnTo>
                    <a:pt x="223" y="717"/>
                  </a:lnTo>
                  <a:lnTo>
                    <a:pt x="225" y="716"/>
                  </a:lnTo>
                  <a:lnTo>
                    <a:pt x="236" y="709"/>
                  </a:lnTo>
                  <a:lnTo>
                    <a:pt x="241" y="707"/>
                  </a:lnTo>
                  <a:lnTo>
                    <a:pt x="243" y="705"/>
                  </a:lnTo>
                  <a:lnTo>
                    <a:pt x="243" y="703"/>
                  </a:lnTo>
                  <a:lnTo>
                    <a:pt x="243" y="701"/>
                  </a:lnTo>
                  <a:lnTo>
                    <a:pt x="241" y="700"/>
                  </a:lnTo>
                  <a:lnTo>
                    <a:pt x="241" y="700"/>
                  </a:lnTo>
                  <a:close/>
                  <a:moveTo>
                    <a:pt x="1218" y="176"/>
                  </a:moveTo>
                  <a:lnTo>
                    <a:pt x="1218" y="176"/>
                  </a:lnTo>
                  <a:lnTo>
                    <a:pt x="1217" y="173"/>
                  </a:lnTo>
                  <a:lnTo>
                    <a:pt x="1215" y="168"/>
                  </a:lnTo>
                  <a:lnTo>
                    <a:pt x="1215" y="165"/>
                  </a:lnTo>
                  <a:lnTo>
                    <a:pt x="1215" y="162"/>
                  </a:lnTo>
                  <a:lnTo>
                    <a:pt x="1218" y="144"/>
                  </a:lnTo>
                  <a:lnTo>
                    <a:pt x="1218" y="141"/>
                  </a:lnTo>
                  <a:lnTo>
                    <a:pt x="1218" y="141"/>
                  </a:lnTo>
                  <a:lnTo>
                    <a:pt x="1213" y="144"/>
                  </a:lnTo>
                  <a:lnTo>
                    <a:pt x="1211" y="145"/>
                  </a:lnTo>
                  <a:lnTo>
                    <a:pt x="1208" y="144"/>
                  </a:lnTo>
                  <a:lnTo>
                    <a:pt x="1206" y="142"/>
                  </a:lnTo>
                  <a:lnTo>
                    <a:pt x="1204" y="140"/>
                  </a:lnTo>
                  <a:lnTo>
                    <a:pt x="1201" y="138"/>
                  </a:lnTo>
                  <a:lnTo>
                    <a:pt x="1193" y="135"/>
                  </a:lnTo>
                  <a:lnTo>
                    <a:pt x="1184" y="135"/>
                  </a:lnTo>
                  <a:lnTo>
                    <a:pt x="1153" y="140"/>
                  </a:lnTo>
                  <a:lnTo>
                    <a:pt x="1149" y="142"/>
                  </a:lnTo>
                  <a:lnTo>
                    <a:pt x="1144" y="146"/>
                  </a:lnTo>
                  <a:lnTo>
                    <a:pt x="1130" y="163"/>
                  </a:lnTo>
                  <a:lnTo>
                    <a:pt x="1095" y="186"/>
                  </a:lnTo>
                  <a:lnTo>
                    <a:pt x="1090" y="187"/>
                  </a:lnTo>
                  <a:lnTo>
                    <a:pt x="1084" y="184"/>
                  </a:lnTo>
                  <a:lnTo>
                    <a:pt x="1073" y="171"/>
                  </a:lnTo>
                  <a:lnTo>
                    <a:pt x="1068" y="169"/>
                  </a:lnTo>
                  <a:lnTo>
                    <a:pt x="1063" y="168"/>
                  </a:lnTo>
                  <a:lnTo>
                    <a:pt x="1059" y="170"/>
                  </a:lnTo>
                  <a:lnTo>
                    <a:pt x="1050" y="173"/>
                  </a:lnTo>
                  <a:lnTo>
                    <a:pt x="1040" y="173"/>
                  </a:lnTo>
                  <a:lnTo>
                    <a:pt x="1024" y="160"/>
                  </a:lnTo>
                  <a:lnTo>
                    <a:pt x="1013" y="156"/>
                  </a:lnTo>
                  <a:lnTo>
                    <a:pt x="1000" y="154"/>
                  </a:lnTo>
                  <a:lnTo>
                    <a:pt x="990" y="153"/>
                  </a:lnTo>
                  <a:lnTo>
                    <a:pt x="987" y="152"/>
                  </a:lnTo>
                  <a:lnTo>
                    <a:pt x="980" y="147"/>
                  </a:lnTo>
                  <a:lnTo>
                    <a:pt x="972" y="143"/>
                  </a:lnTo>
                  <a:lnTo>
                    <a:pt x="963" y="142"/>
                  </a:lnTo>
                  <a:lnTo>
                    <a:pt x="955" y="143"/>
                  </a:lnTo>
                  <a:lnTo>
                    <a:pt x="946" y="146"/>
                  </a:lnTo>
                  <a:lnTo>
                    <a:pt x="943" y="146"/>
                  </a:lnTo>
                  <a:lnTo>
                    <a:pt x="942" y="144"/>
                  </a:lnTo>
                  <a:lnTo>
                    <a:pt x="944" y="142"/>
                  </a:lnTo>
                  <a:lnTo>
                    <a:pt x="951" y="137"/>
                  </a:lnTo>
                  <a:lnTo>
                    <a:pt x="954" y="134"/>
                  </a:lnTo>
                  <a:lnTo>
                    <a:pt x="956" y="129"/>
                  </a:lnTo>
                  <a:lnTo>
                    <a:pt x="958" y="125"/>
                  </a:lnTo>
                  <a:lnTo>
                    <a:pt x="957" y="120"/>
                  </a:lnTo>
                  <a:lnTo>
                    <a:pt x="955" y="117"/>
                  </a:lnTo>
                  <a:lnTo>
                    <a:pt x="952" y="115"/>
                  </a:lnTo>
                  <a:lnTo>
                    <a:pt x="946" y="112"/>
                  </a:lnTo>
                  <a:lnTo>
                    <a:pt x="943" y="112"/>
                  </a:lnTo>
                  <a:lnTo>
                    <a:pt x="932" y="112"/>
                  </a:lnTo>
                  <a:lnTo>
                    <a:pt x="928" y="111"/>
                  </a:lnTo>
                  <a:lnTo>
                    <a:pt x="924" y="110"/>
                  </a:lnTo>
                  <a:lnTo>
                    <a:pt x="920" y="110"/>
                  </a:lnTo>
                  <a:lnTo>
                    <a:pt x="916" y="111"/>
                  </a:lnTo>
                  <a:lnTo>
                    <a:pt x="914" y="113"/>
                  </a:lnTo>
                  <a:lnTo>
                    <a:pt x="913" y="115"/>
                  </a:lnTo>
                  <a:lnTo>
                    <a:pt x="911" y="117"/>
                  </a:lnTo>
                  <a:lnTo>
                    <a:pt x="909" y="118"/>
                  </a:lnTo>
                  <a:lnTo>
                    <a:pt x="907" y="118"/>
                  </a:lnTo>
                  <a:lnTo>
                    <a:pt x="901" y="116"/>
                  </a:lnTo>
                  <a:lnTo>
                    <a:pt x="836" y="113"/>
                  </a:lnTo>
                  <a:lnTo>
                    <a:pt x="830" y="114"/>
                  </a:lnTo>
                  <a:lnTo>
                    <a:pt x="827" y="117"/>
                  </a:lnTo>
                  <a:lnTo>
                    <a:pt x="824" y="120"/>
                  </a:lnTo>
                  <a:lnTo>
                    <a:pt x="820" y="123"/>
                  </a:lnTo>
                  <a:lnTo>
                    <a:pt x="816" y="124"/>
                  </a:lnTo>
                  <a:lnTo>
                    <a:pt x="802" y="125"/>
                  </a:lnTo>
                  <a:lnTo>
                    <a:pt x="797" y="127"/>
                  </a:lnTo>
                  <a:lnTo>
                    <a:pt x="772" y="139"/>
                  </a:lnTo>
                  <a:lnTo>
                    <a:pt x="768" y="142"/>
                  </a:lnTo>
                  <a:lnTo>
                    <a:pt x="766" y="148"/>
                  </a:lnTo>
                  <a:lnTo>
                    <a:pt x="767" y="149"/>
                  </a:lnTo>
                  <a:lnTo>
                    <a:pt x="772" y="150"/>
                  </a:lnTo>
                  <a:lnTo>
                    <a:pt x="774" y="151"/>
                  </a:lnTo>
                  <a:lnTo>
                    <a:pt x="773" y="154"/>
                  </a:lnTo>
                  <a:lnTo>
                    <a:pt x="773" y="156"/>
                  </a:lnTo>
                  <a:lnTo>
                    <a:pt x="766" y="170"/>
                  </a:lnTo>
                  <a:lnTo>
                    <a:pt x="754" y="203"/>
                  </a:lnTo>
                  <a:lnTo>
                    <a:pt x="753" y="206"/>
                  </a:lnTo>
                  <a:lnTo>
                    <a:pt x="750" y="207"/>
                  </a:lnTo>
                  <a:lnTo>
                    <a:pt x="744" y="208"/>
                  </a:lnTo>
                  <a:lnTo>
                    <a:pt x="726" y="208"/>
                  </a:lnTo>
                  <a:lnTo>
                    <a:pt x="712" y="212"/>
                  </a:lnTo>
                  <a:lnTo>
                    <a:pt x="693" y="235"/>
                  </a:lnTo>
                  <a:lnTo>
                    <a:pt x="680" y="239"/>
                  </a:lnTo>
                  <a:lnTo>
                    <a:pt x="674" y="237"/>
                  </a:lnTo>
                  <a:lnTo>
                    <a:pt x="662" y="232"/>
                  </a:lnTo>
                  <a:lnTo>
                    <a:pt x="656" y="230"/>
                  </a:lnTo>
                  <a:lnTo>
                    <a:pt x="652" y="230"/>
                  </a:lnTo>
                  <a:lnTo>
                    <a:pt x="649" y="230"/>
                  </a:lnTo>
                  <a:lnTo>
                    <a:pt x="631" y="238"/>
                  </a:lnTo>
                  <a:lnTo>
                    <a:pt x="625" y="245"/>
                  </a:lnTo>
                  <a:lnTo>
                    <a:pt x="623" y="246"/>
                  </a:lnTo>
                  <a:lnTo>
                    <a:pt x="620" y="241"/>
                  </a:lnTo>
                  <a:lnTo>
                    <a:pt x="619" y="238"/>
                  </a:lnTo>
                  <a:lnTo>
                    <a:pt x="618" y="234"/>
                  </a:lnTo>
                  <a:lnTo>
                    <a:pt x="616" y="232"/>
                  </a:lnTo>
                  <a:lnTo>
                    <a:pt x="612" y="232"/>
                  </a:lnTo>
                  <a:lnTo>
                    <a:pt x="603" y="235"/>
                  </a:lnTo>
                  <a:lnTo>
                    <a:pt x="599" y="236"/>
                  </a:lnTo>
                  <a:lnTo>
                    <a:pt x="594" y="235"/>
                  </a:lnTo>
                  <a:lnTo>
                    <a:pt x="589" y="234"/>
                  </a:lnTo>
                  <a:lnTo>
                    <a:pt x="560" y="221"/>
                  </a:lnTo>
                  <a:lnTo>
                    <a:pt x="555" y="221"/>
                  </a:lnTo>
                  <a:lnTo>
                    <a:pt x="506" y="233"/>
                  </a:lnTo>
                  <a:lnTo>
                    <a:pt x="492" y="234"/>
                  </a:lnTo>
                  <a:lnTo>
                    <a:pt x="486" y="235"/>
                  </a:lnTo>
                  <a:lnTo>
                    <a:pt x="479" y="238"/>
                  </a:lnTo>
                  <a:lnTo>
                    <a:pt x="467" y="248"/>
                  </a:lnTo>
                  <a:lnTo>
                    <a:pt x="465" y="252"/>
                  </a:lnTo>
                  <a:lnTo>
                    <a:pt x="465" y="255"/>
                  </a:lnTo>
                  <a:lnTo>
                    <a:pt x="464" y="257"/>
                  </a:lnTo>
                  <a:lnTo>
                    <a:pt x="463" y="258"/>
                  </a:lnTo>
                  <a:lnTo>
                    <a:pt x="462" y="258"/>
                  </a:lnTo>
                  <a:lnTo>
                    <a:pt x="459" y="256"/>
                  </a:lnTo>
                  <a:lnTo>
                    <a:pt x="459" y="256"/>
                  </a:lnTo>
                  <a:lnTo>
                    <a:pt x="456" y="257"/>
                  </a:lnTo>
                  <a:lnTo>
                    <a:pt x="456" y="258"/>
                  </a:lnTo>
                  <a:lnTo>
                    <a:pt x="451" y="260"/>
                  </a:lnTo>
                  <a:lnTo>
                    <a:pt x="450" y="260"/>
                  </a:lnTo>
                  <a:lnTo>
                    <a:pt x="448" y="259"/>
                  </a:lnTo>
                  <a:lnTo>
                    <a:pt x="447" y="259"/>
                  </a:lnTo>
                  <a:lnTo>
                    <a:pt x="444" y="260"/>
                  </a:lnTo>
                  <a:lnTo>
                    <a:pt x="440" y="264"/>
                  </a:lnTo>
                  <a:lnTo>
                    <a:pt x="437" y="265"/>
                  </a:lnTo>
                  <a:lnTo>
                    <a:pt x="434" y="265"/>
                  </a:lnTo>
                  <a:lnTo>
                    <a:pt x="432" y="263"/>
                  </a:lnTo>
                  <a:lnTo>
                    <a:pt x="431" y="261"/>
                  </a:lnTo>
                  <a:lnTo>
                    <a:pt x="429" y="261"/>
                  </a:lnTo>
                  <a:lnTo>
                    <a:pt x="427" y="260"/>
                  </a:lnTo>
                  <a:lnTo>
                    <a:pt x="426" y="261"/>
                  </a:lnTo>
                  <a:lnTo>
                    <a:pt x="425" y="263"/>
                  </a:lnTo>
                  <a:lnTo>
                    <a:pt x="423" y="265"/>
                  </a:lnTo>
                  <a:lnTo>
                    <a:pt x="414" y="270"/>
                  </a:lnTo>
                  <a:lnTo>
                    <a:pt x="403" y="268"/>
                  </a:lnTo>
                  <a:lnTo>
                    <a:pt x="393" y="263"/>
                  </a:lnTo>
                  <a:lnTo>
                    <a:pt x="385" y="257"/>
                  </a:lnTo>
                  <a:lnTo>
                    <a:pt x="376" y="244"/>
                  </a:lnTo>
                  <a:lnTo>
                    <a:pt x="372" y="241"/>
                  </a:lnTo>
                  <a:lnTo>
                    <a:pt x="369" y="240"/>
                  </a:lnTo>
                  <a:lnTo>
                    <a:pt x="358" y="238"/>
                  </a:lnTo>
                  <a:lnTo>
                    <a:pt x="355" y="238"/>
                  </a:lnTo>
                  <a:lnTo>
                    <a:pt x="352" y="239"/>
                  </a:lnTo>
                  <a:lnTo>
                    <a:pt x="350" y="238"/>
                  </a:lnTo>
                  <a:lnTo>
                    <a:pt x="349" y="234"/>
                  </a:lnTo>
                  <a:lnTo>
                    <a:pt x="348" y="229"/>
                  </a:lnTo>
                  <a:lnTo>
                    <a:pt x="337" y="213"/>
                  </a:lnTo>
                  <a:lnTo>
                    <a:pt x="332" y="203"/>
                  </a:lnTo>
                  <a:lnTo>
                    <a:pt x="329" y="199"/>
                  </a:lnTo>
                  <a:lnTo>
                    <a:pt x="325" y="197"/>
                  </a:lnTo>
                  <a:lnTo>
                    <a:pt x="312" y="195"/>
                  </a:lnTo>
                  <a:lnTo>
                    <a:pt x="308" y="194"/>
                  </a:lnTo>
                  <a:lnTo>
                    <a:pt x="303" y="190"/>
                  </a:lnTo>
                  <a:lnTo>
                    <a:pt x="298" y="182"/>
                  </a:lnTo>
                  <a:lnTo>
                    <a:pt x="294" y="178"/>
                  </a:lnTo>
                  <a:lnTo>
                    <a:pt x="286" y="174"/>
                  </a:lnTo>
                  <a:lnTo>
                    <a:pt x="284" y="172"/>
                  </a:lnTo>
                  <a:lnTo>
                    <a:pt x="281" y="167"/>
                  </a:lnTo>
                  <a:lnTo>
                    <a:pt x="277" y="154"/>
                  </a:lnTo>
                  <a:lnTo>
                    <a:pt x="274" y="151"/>
                  </a:lnTo>
                  <a:lnTo>
                    <a:pt x="270" y="149"/>
                  </a:lnTo>
                  <a:lnTo>
                    <a:pt x="266" y="149"/>
                  </a:lnTo>
                  <a:lnTo>
                    <a:pt x="261" y="149"/>
                  </a:lnTo>
                  <a:lnTo>
                    <a:pt x="257" y="149"/>
                  </a:lnTo>
                  <a:lnTo>
                    <a:pt x="253" y="146"/>
                  </a:lnTo>
                  <a:lnTo>
                    <a:pt x="249" y="136"/>
                  </a:lnTo>
                  <a:lnTo>
                    <a:pt x="248" y="135"/>
                  </a:lnTo>
                  <a:lnTo>
                    <a:pt x="244" y="137"/>
                  </a:lnTo>
                  <a:lnTo>
                    <a:pt x="242" y="137"/>
                  </a:lnTo>
                  <a:lnTo>
                    <a:pt x="242" y="131"/>
                  </a:lnTo>
                  <a:lnTo>
                    <a:pt x="240" y="128"/>
                  </a:lnTo>
                  <a:lnTo>
                    <a:pt x="221" y="112"/>
                  </a:lnTo>
                  <a:lnTo>
                    <a:pt x="216" y="106"/>
                  </a:lnTo>
                  <a:lnTo>
                    <a:pt x="214" y="102"/>
                  </a:lnTo>
                  <a:lnTo>
                    <a:pt x="213" y="98"/>
                  </a:lnTo>
                  <a:lnTo>
                    <a:pt x="213" y="88"/>
                  </a:lnTo>
                  <a:lnTo>
                    <a:pt x="214" y="70"/>
                  </a:lnTo>
                  <a:lnTo>
                    <a:pt x="213" y="66"/>
                  </a:lnTo>
                  <a:lnTo>
                    <a:pt x="209" y="65"/>
                  </a:lnTo>
                  <a:lnTo>
                    <a:pt x="199" y="65"/>
                  </a:lnTo>
                  <a:lnTo>
                    <a:pt x="196" y="64"/>
                  </a:lnTo>
                  <a:lnTo>
                    <a:pt x="194" y="62"/>
                  </a:lnTo>
                  <a:lnTo>
                    <a:pt x="192" y="59"/>
                  </a:lnTo>
                  <a:lnTo>
                    <a:pt x="190" y="56"/>
                  </a:lnTo>
                  <a:lnTo>
                    <a:pt x="189" y="54"/>
                  </a:lnTo>
                  <a:lnTo>
                    <a:pt x="189" y="52"/>
                  </a:lnTo>
                  <a:lnTo>
                    <a:pt x="189" y="50"/>
                  </a:lnTo>
                  <a:lnTo>
                    <a:pt x="188" y="42"/>
                  </a:lnTo>
                  <a:lnTo>
                    <a:pt x="188" y="39"/>
                  </a:lnTo>
                  <a:lnTo>
                    <a:pt x="190" y="36"/>
                  </a:lnTo>
                  <a:lnTo>
                    <a:pt x="198" y="30"/>
                  </a:lnTo>
                  <a:lnTo>
                    <a:pt x="200" y="27"/>
                  </a:lnTo>
                  <a:lnTo>
                    <a:pt x="204" y="22"/>
                  </a:lnTo>
                  <a:lnTo>
                    <a:pt x="209" y="12"/>
                  </a:lnTo>
                  <a:lnTo>
                    <a:pt x="214" y="0"/>
                  </a:lnTo>
                  <a:lnTo>
                    <a:pt x="211" y="2"/>
                  </a:lnTo>
                  <a:lnTo>
                    <a:pt x="205" y="14"/>
                  </a:lnTo>
                  <a:lnTo>
                    <a:pt x="202" y="17"/>
                  </a:lnTo>
                  <a:lnTo>
                    <a:pt x="199" y="19"/>
                  </a:lnTo>
                  <a:lnTo>
                    <a:pt x="195" y="20"/>
                  </a:lnTo>
                  <a:lnTo>
                    <a:pt x="165" y="28"/>
                  </a:lnTo>
                  <a:lnTo>
                    <a:pt x="151" y="30"/>
                  </a:lnTo>
                  <a:lnTo>
                    <a:pt x="147" y="32"/>
                  </a:lnTo>
                  <a:lnTo>
                    <a:pt x="145" y="40"/>
                  </a:lnTo>
                  <a:lnTo>
                    <a:pt x="146" y="47"/>
                  </a:lnTo>
                  <a:lnTo>
                    <a:pt x="145" y="51"/>
                  </a:lnTo>
                  <a:lnTo>
                    <a:pt x="144" y="55"/>
                  </a:lnTo>
                  <a:lnTo>
                    <a:pt x="141" y="58"/>
                  </a:lnTo>
                  <a:lnTo>
                    <a:pt x="138" y="61"/>
                  </a:lnTo>
                  <a:lnTo>
                    <a:pt x="135" y="63"/>
                  </a:lnTo>
                  <a:lnTo>
                    <a:pt x="135" y="67"/>
                  </a:lnTo>
                  <a:lnTo>
                    <a:pt x="145" y="59"/>
                  </a:lnTo>
                  <a:lnTo>
                    <a:pt x="146" y="58"/>
                  </a:lnTo>
                  <a:lnTo>
                    <a:pt x="147" y="58"/>
                  </a:lnTo>
                  <a:lnTo>
                    <a:pt x="148" y="58"/>
                  </a:lnTo>
                  <a:lnTo>
                    <a:pt x="148" y="59"/>
                  </a:lnTo>
                  <a:lnTo>
                    <a:pt x="148" y="60"/>
                  </a:lnTo>
                  <a:lnTo>
                    <a:pt x="148" y="61"/>
                  </a:lnTo>
                  <a:lnTo>
                    <a:pt x="147" y="61"/>
                  </a:lnTo>
                  <a:lnTo>
                    <a:pt x="147" y="62"/>
                  </a:lnTo>
                  <a:lnTo>
                    <a:pt x="146" y="63"/>
                  </a:lnTo>
                  <a:lnTo>
                    <a:pt x="142" y="67"/>
                  </a:lnTo>
                  <a:lnTo>
                    <a:pt x="138" y="72"/>
                  </a:lnTo>
                  <a:lnTo>
                    <a:pt x="131" y="85"/>
                  </a:lnTo>
                  <a:lnTo>
                    <a:pt x="127" y="91"/>
                  </a:lnTo>
                  <a:lnTo>
                    <a:pt x="93" y="114"/>
                  </a:lnTo>
                  <a:lnTo>
                    <a:pt x="88" y="120"/>
                  </a:lnTo>
                  <a:lnTo>
                    <a:pt x="85" y="128"/>
                  </a:lnTo>
                  <a:lnTo>
                    <a:pt x="85" y="153"/>
                  </a:lnTo>
                  <a:lnTo>
                    <a:pt x="83" y="160"/>
                  </a:lnTo>
                  <a:lnTo>
                    <a:pt x="80" y="167"/>
                  </a:lnTo>
                  <a:lnTo>
                    <a:pt x="73" y="177"/>
                  </a:lnTo>
                  <a:lnTo>
                    <a:pt x="69" y="183"/>
                  </a:lnTo>
                  <a:lnTo>
                    <a:pt x="68" y="190"/>
                  </a:lnTo>
                  <a:lnTo>
                    <a:pt x="74" y="188"/>
                  </a:lnTo>
                  <a:lnTo>
                    <a:pt x="86" y="187"/>
                  </a:lnTo>
                  <a:lnTo>
                    <a:pt x="91" y="185"/>
                  </a:lnTo>
                  <a:lnTo>
                    <a:pt x="94" y="183"/>
                  </a:lnTo>
                  <a:lnTo>
                    <a:pt x="97" y="181"/>
                  </a:lnTo>
                  <a:lnTo>
                    <a:pt x="99" y="181"/>
                  </a:lnTo>
                  <a:lnTo>
                    <a:pt x="102" y="180"/>
                  </a:lnTo>
                  <a:lnTo>
                    <a:pt x="103" y="177"/>
                  </a:lnTo>
                  <a:lnTo>
                    <a:pt x="104" y="174"/>
                  </a:lnTo>
                  <a:lnTo>
                    <a:pt x="105" y="173"/>
                  </a:lnTo>
                  <a:lnTo>
                    <a:pt x="108" y="171"/>
                  </a:lnTo>
                  <a:lnTo>
                    <a:pt x="113" y="161"/>
                  </a:lnTo>
                  <a:lnTo>
                    <a:pt x="116" y="158"/>
                  </a:lnTo>
                  <a:lnTo>
                    <a:pt x="119" y="156"/>
                  </a:lnTo>
                  <a:lnTo>
                    <a:pt x="122" y="152"/>
                  </a:lnTo>
                  <a:lnTo>
                    <a:pt x="124" y="149"/>
                  </a:lnTo>
                  <a:lnTo>
                    <a:pt x="130" y="149"/>
                  </a:lnTo>
                  <a:lnTo>
                    <a:pt x="130" y="151"/>
                  </a:lnTo>
                  <a:lnTo>
                    <a:pt x="125" y="154"/>
                  </a:lnTo>
                  <a:lnTo>
                    <a:pt x="122" y="159"/>
                  </a:lnTo>
                  <a:lnTo>
                    <a:pt x="119" y="164"/>
                  </a:lnTo>
                  <a:lnTo>
                    <a:pt x="106" y="179"/>
                  </a:lnTo>
                  <a:lnTo>
                    <a:pt x="103" y="182"/>
                  </a:lnTo>
                  <a:lnTo>
                    <a:pt x="95" y="187"/>
                  </a:lnTo>
                  <a:lnTo>
                    <a:pt x="79" y="194"/>
                  </a:lnTo>
                  <a:lnTo>
                    <a:pt x="70" y="196"/>
                  </a:lnTo>
                  <a:lnTo>
                    <a:pt x="61" y="197"/>
                  </a:lnTo>
                  <a:lnTo>
                    <a:pt x="57" y="198"/>
                  </a:lnTo>
                  <a:lnTo>
                    <a:pt x="55" y="201"/>
                  </a:lnTo>
                  <a:lnTo>
                    <a:pt x="55" y="206"/>
                  </a:lnTo>
                  <a:lnTo>
                    <a:pt x="67" y="238"/>
                  </a:lnTo>
                  <a:lnTo>
                    <a:pt x="67" y="247"/>
                  </a:lnTo>
                  <a:lnTo>
                    <a:pt x="64" y="256"/>
                  </a:lnTo>
                  <a:lnTo>
                    <a:pt x="61" y="260"/>
                  </a:lnTo>
                  <a:lnTo>
                    <a:pt x="59" y="262"/>
                  </a:lnTo>
                  <a:lnTo>
                    <a:pt x="55" y="264"/>
                  </a:lnTo>
                  <a:lnTo>
                    <a:pt x="51" y="265"/>
                  </a:lnTo>
                  <a:lnTo>
                    <a:pt x="48" y="266"/>
                  </a:lnTo>
                  <a:lnTo>
                    <a:pt x="44" y="269"/>
                  </a:lnTo>
                  <a:lnTo>
                    <a:pt x="41" y="272"/>
                  </a:lnTo>
                  <a:lnTo>
                    <a:pt x="40" y="274"/>
                  </a:lnTo>
                  <a:lnTo>
                    <a:pt x="40" y="278"/>
                  </a:lnTo>
                  <a:lnTo>
                    <a:pt x="46" y="286"/>
                  </a:lnTo>
                  <a:lnTo>
                    <a:pt x="47" y="291"/>
                  </a:lnTo>
                  <a:lnTo>
                    <a:pt x="46" y="295"/>
                  </a:lnTo>
                  <a:lnTo>
                    <a:pt x="44" y="298"/>
                  </a:lnTo>
                  <a:lnTo>
                    <a:pt x="44" y="300"/>
                  </a:lnTo>
                  <a:lnTo>
                    <a:pt x="53" y="311"/>
                  </a:lnTo>
                  <a:lnTo>
                    <a:pt x="55" y="316"/>
                  </a:lnTo>
                  <a:lnTo>
                    <a:pt x="56" y="321"/>
                  </a:lnTo>
                  <a:lnTo>
                    <a:pt x="56" y="330"/>
                  </a:lnTo>
                  <a:lnTo>
                    <a:pt x="56" y="333"/>
                  </a:lnTo>
                  <a:lnTo>
                    <a:pt x="53" y="337"/>
                  </a:lnTo>
                  <a:lnTo>
                    <a:pt x="52" y="340"/>
                  </a:lnTo>
                  <a:lnTo>
                    <a:pt x="52" y="346"/>
                  </a:lnTo>
                  <a:lnTo>
                    <a:pt x="58" y="354"/>
                  </a:lnTo>
                  <a:lnTo>
                    <a:pt x="59" y="358"/>
                  </a:lnTo>
                  <a:lnTo>
                    <a:pt x="59" y="363"/>
                  </a:lnTo>
                  <a:lnTo>
                    <a:pt x="59" y="367"/>
                  </a:lnTo>
                  <a:lnTo>
                    <a:pt x="56" y="373"/>
                  </a:lnTo>
                  <a:lnTo>
                    <a:pt x="54" y="381"/>
                  </a:lnTo>
                  <a:lnTo>
                    <a:pt x="56" y="387"/>
                  </a:lnTo>
                  <a:lnTo>
                    <a:pt x="61" y="390"/>
                  </a:lnTo>
                  <a:lnTo>
                    <a:pt x="75" y="391"/>
                  </a:lnTo>
                  <a:lnTo>
                    <a:pt x="79" y="392"/>
                  </a:lnTo>
                  <a:lnTo>
                    <a:pt x="82" y="393"/>
                  </a:lnTo>
                  <a:lnTo>
                    <a:pt x="94" y="403"/>
                  </a:lnTo>
                  <a:lnTo>
                    <a:pt x="108" y="431"/>
                  </a:lnTo>
                  <a:lnTo>
                    <a:pt x="110" y="432"/>
                  </a:lnTo>
                  <a:lnTo>
                    <a:pt x="124" y="443"/>
                  </a:lnTo>
                  <a:lnTo>
                    <a:pt x="133" y="450"/>
                  </a:lnTo>
                  <a:lnTo>
                    <a:pt x="138" y="454"/>
                  </a:lnTo>
                  <a:lnTo>
                    <a:pt x="115" y="451"/>
                  </a:lnTo>
                  <a:lnTo>
                    <a:pt x="109" y="448"/>
                  </a:lnTo>
                  <a:lnTo>
                    <a:pt x="107" y="448"/>
                  </a:lnTo>
                  <a:lnTo>
                    <a:pt x="106" y="451"/>
                  </a:lnTo>
                  <a:lnTo>
                    <a:pt x="106" y="458"/>
                  </a:lnTo>
                  <a:lnTo>
                    <a:pt x="107" y="461"/>
                  </a:lnTo>
                  <a:lnTo>
                    <a:pt x="111" y="468"/>
                  </a:lnTo>
                  <a:lnTo>
                    <a:pt x="113" y="474"/>
                  </a:lnTo>
                  <a:lnTo>
                    <a:pt x="113" y="486"/>
                  </a:lnTo>
                  <a:lnTo>
                    <a:pt x="113" y="495"/>
                  </a:lnTo>
                  <a:lnTo>
                    <a:pt x="113" y="497"/>
                  </a:lnTo>
                  <a:lnTo>
                    <a:pt x="115" y="500"/>
                  </a:lnTo>
                  <a:lnTo>
                    <a:pt x="120" y="504"/>
                  </a:lnTo>
                  <a:lnTo>
                    <a:pt x="121" y="508"/>
                  </a:lnTo>
                  <a:lnTo>
                    <a:pt x="120" y="508"/>
                  </a:lnTo>
                  <a:lnTo>
                    <a:pt x="116" y="505"/>
                  </a:lnTo>
                  <a:lnTo>
                    <a:pt x="110" y="502"/>
                  </a:lnTo>
                  <a:lnTo>
                    <a:pt x="104" y="501"/>
                  </a:lnTo>
                  <a:lnTo>
                    <a:pt x="98" y="500"/>
                  </a:lnTo>
                  <a:lnTo>
                    <a:pt x="90" y="501"/>
                  </a:lnTo>
                  <a:lnTo>
                    <a:pt x="87" y="502"/>
                  </a:lnTo>
                  <a:lnTo>
                    <a:pt x="85" y="503"/>
                  </a:lnTo>
                  <a:lnTo>
                    <a:pt x="83" y="506"/>
                  </a:lnTo>
                  <a:lnTo>
                    <a:pt x="82" y="510"/>
                  </a:lnTo>
                  <a:lnTo>
                    <a:pt x="83" y="513"/>
                  </a:lnTo>
                  <a:lnTo>
                    <a:pt x="86" y="515"/>
                  </a:lnTo>
                  <a:lnTo>
                    <a:pt x="86" y="512"/>
                  </a:lnTo>
                  <a:lnTo>
                    <a:pt x="88" y="511"/>
                  </a:lnTo>
                  <a:lnTo>
                    <a:pt x="91" y="511"/>
                  </a:lnTo>
                  <a:lnTo>
                    <a:pt x="94" y="512"/>
                  </a:lnTo>
                  <a:lnTo>
                    <a:pt x="94" y="514"/>
                  </a:lnTo>
                  <a:lnTo>
                    <a:pt x="91" y="519"/>
                  </a:lnTo>
                  <a:lnTo>
                    <a:pt x="94" y="525"/>
                  </a:lnTo>
                  <a:lnTo>
                    <a:pt x="101" y="535"/>
                  </a:lnTo>
                  <a:lnTo>
                    <a:pt x="96" y="535"/>
                  </a:lnTo>
                  <a:lnTo>
                    <a:pt x="94" y="535"/>
                  </a:lnTo>
                  <a:lnTo>
                    <a:pt x="94" y="537"/>
                  </a:lnTo>
                  <a:lnTo>
                    <a:pt x="94" y="546"/>
                  </a:lnTo>
                  <a:lnTo>
                    <a:pt x="99" y="565"/>
                  </a:lnTo>
                  <a:lnTo>
                    <a:pt x="100" y="569"/>
                  </a:lnTo>
                  <a:lnTo>
                    <a:pt x="102" y="571"/>
                  </a:lnTo>
                  <a:lnTo>
                    <a:pt x="107" y="576"/>
                  </a:lnTo>
                  <a:lnTo>
                    <a:pt x="109" y="578"/>
                  </a:lnTo>
                  <a:lnTo>
                    <a:pt x="111" y="577"/>
                  </a:lnTo>
                  <a:lnTo>
                    <a:pt x="113" y="577"/>
                  </a:lnTo>
                  <a:lnTo>
                    <a:pt x="115" y="577"/>
                  </a:lnTo>
                  <a:lnTo>
                    <a:pt x="117" y="577"/>
                  </a:lnTo>
                  <a:lnTo>
                    <a:pt x="118" y="577"/>
                  </a:lnTo>
                  <a:lnTo>
                    <a:pt x="119" y="577"/>
                  </a:lnTo>
                  <a:lnTo>
                    <a:pt x="121" y="578"/>
                  </a:lnTo>
                  <a:lnTo>
                    <a:pt x="122" y="579"/>
                  </a:lnTo>
                  <a:lnTo>
                    <a:pt x="122" y="581"/>
                  </a:lnTo>
                  <a:lnTo>
                    <a:pt x="123" y="582"/>
                  </a:lnTo>
                  <a:lnTo>
                    <a:pt x="127" y="583"/>
                  </a:lnTo>
                  <a:lnTo>
                    <a:pt x="128" y="585"/>
                  </a:lnTo>
                  <a:lnTo>
                    <a:pt x="129" y="585"/>
                  </a:lnTo>
                  <a:lnTo>
                    <a:pt x="133" y="584"/>
                  </a:lnTo>
                  <a:lnTo>
                    <a:pt x="147" y="584"/>
                  </a:lnTo>
                  <a:lnTo>
                    <a:pt x="154" y="584"/>
                  </a:lnTo>
                  <a:lnTo>
                    <a:pt x="160" y="587"/>
                  </a:lnTo>
                  <a:lnTo>
                    <a:pt x="165" y="590"/>
                  </a:lnTo>
                  <a:lnTo>
                    <a:pt x="165" y="592"/>
                  </a:lnTo>
                  <a:lnTo>
                    <a:pt x="161" y="592"/>
                  </a:lnTo>
                  <a:lnTo>
                    <a:pt x="154" y="590"/>
                  </a:lnTo>
                  <a:lnTo>
                    <a:pt x="150" y="590"/>
                  </a:lnTo>
                  <a:lnTo>
                    <a:pt x="150" y="592"/>
                  </a:lnTo>
                  <a:lnTo>
                    <a:pt x="151" y="592"/>
                  </a:lnTo>
                  <a:lnTo>
                    <a:pt x="152" y="594"/>
                  </a:lnTo>
                  <a:lnTo>
                    <a:pt x="153" y="595"/>
                  </a:lnTo>
                  <a:lnTo>
                    <a:pt x="151" y="596"/>
                  </a:lnTo>
                  <a:lnTo>
                    <a:pt x="150" y="596"/>
                  </a:lnTo>
                  <a:lnTo>
                    <a:pt x="150" y="598"/>
                  </a:lnTo>
                  <a:lnTo>
                    <a:pt x="151" y="598"/>
                  </a:lnTo>
                  <a:lnTo>
                    <a:pt x="155" y="599"/>
                  </a:lnTo>
                  <a:lnTo>
                    <a:pt x="157" y="599"/>
                  </a:lnTo>
                  <a:lnTo>
                    <a:pt x="162" y="601"/>
                  </a:lnTo>
                  <a:lnTo>
                    <a:pt x="167" y="604"/>
                  </a:lnTo>
                  <a:lnTo>
                    <a:pt x="169" y="606"/>
                  </a:lnTo>
                  <a:lnTo>
                    <a:pt x="173" y="612"/>
                  </a:lnTo>
                  <a:lnTo>
                    <a:pt x="175" y="613"/>
                  </a:lnTo>
                  <a:lnTo>
                    <a:pt x="181" y="612"/>
                  </a:lnTo>
                  <a:lnTo>
                    <a:pt x="183" y="613"/>
                  </a:lnTo>
                  <a:lnTo>
                    <a:pt x="184" y="614"/>
                  </a:lnTo>
                  <a:lnTo>
                    <a:pt x="182" y="616"/>
                  </a:lnTo>
                  <a:lnTo>
                    <a:pt x="177" y="617"/>
                  </a:lnTo>
                  <a:lnTo>
                    <a:pt x="175" y="617"/>
                  </a:lnTo>
                  <a:lnTo>
                    <a:pt x="173" y="617"/>
                  </a:lnTo>
                  <a:lnTo>
                    <a:pt x="172" y="616"/>
                  </a:lnTo>
                  <a:lnTo>
                    <a:pt x="166" y="615"/>
                  </a:lnTo>
                  <a:lnTo>
                    <a:pt x="159" y="610"/>
                  </a:lnTo>
                  <a:lnTo>
                    <a:pt x="156" y="608"/>
                  </a:lnTo>
                  <a:lnTo>
                    <a:pt x="141" y="608"/>
                  </a:lnTo>
                  <a:lnTo>
                    <a:pt x="137" y="606"/>
                  </a:lnTo>
                  <a:lnTo>
                    <a:pt x="133" y="602"/>
                  </a:lnTo>
                  <a:lnTo>
                    <a:pt x="129" y="602"/>
                  </a:lnTo>
                  <a:lnTo>
                    <a:pt x="127" y="604"/>
                  </a:lnTo>
                  <a:lnTo>
                    <a:pt x="126" y="608"/>
                  </a:lnTo>
                  <a:lnTo>
                    <a:pt x="132" y="643"/>
                  </a:lnTo>
                  <a:lnTo>
                    <a:pt x="134" y="645"/>
                  </a:lnTo>
                  <a:lnTo>
                    <a:pt x="142" y="649"/>
                  </a:lnTo>
                  <a:lnTo>
                    <a:pt x="144" y="649"/>
                  </a:lnTo>
                  <a:lnTo>
                    <a:pt x="145" y="650"/>
                  </a:lnTo>
                  <a:lnTo>
                    <a:pt x="154" y="655"/>
                  </a:lnTo>
                  <a:lnTo>
                    <a:pt x="158" y="655"/>
                  </a:lnTo>
                  <a:lnTo>
                    <a:pt x="161" y="655"/>
                  </a:lnTo>
                  <a:lnTo>
                    <a:pt x="164" y="654"/>
                  </a:lnTo>
                  <a:lnTo>
                    <a:pt x="165" y="649"/>
                  </a:lnTo>
                  <a:lnTo>
                    <a:pt x="164" y="647"/>
                  </a:lnTo>
                  <a:lnTo>
                    <a:pt x="163" y="646"/>
                  </a:lnTo>
                  <a:lnTo>
                    <a:pt x="163" y="644"/>
                  </a:lnTo>
                  <a:lnTo>
                    <a:pt x="164" y="642"/>
                  </a:lnTo>
                  <a:lnTo>
                    <a:pt x="166" y="641"/>
                  </a:lnTo>
                  <a:lnTo>
                    <a:pt x="168" y="641"/>
                  </a:lnTo>
                  <a:lnTo>
                    <a:pt x="179" y="642"/>
                  </a:lnTo>
                  <a:lnTo>
                    <a:pt x="187" y="644"/>
                  </a:lnTo>
                  <a:lnTo>
                    <a:pt x="195" y="648"/>
                  </a:lnTo>
                  <a:lnTo>
                    <a:pt x="200" y="652"/>
                  </a:lnTo>
                  <a:lnTo>
                    <a:pt x="203" y="663"/>
                  </a:lnTo>
                  <a:lnTo>
                    <a:pt x="205" y="665"/>
                  </a:lnTo>
                  <a:lnTo>
                    <a:pt x="207" y="665"/>
                  </a:lnTo>
                  <a:lnTo>
                    <a:pt x="209" y="664"/>
                  </a:lnTo>
                  <a:lnTo>
                    <a:pt x="210" y="664"/>
                  </a:lnTo>
                  <a:lnTo>
                    <a:pt x="214" y="667"/>
                  </a:lnTo>
                  <a:lnTo>
                    <a:pt x="221" y="671"/>
                  </a:lnTo>
                  <a:lnTo>
                    <a:pt x="226" y="666"/>
                  </a:lnTo>
                  <a:lnTo>
                    <a:pt x="229" y="663"/>
                  </a:lnTo>
                  <a:lnTo>
                    <a:pt x="230" y="658"/>
                  </a:lnTo>
                  <a:lnTo>
                    <a:pt x="230" y="654"/>
                  </a:lnTo>
                  <a:lnTo>
                    <a:pt x="231" y="650"/>
                  </a:lnTo>
                  <a:lnTo>
                    <a:pt x="233" y="648"/>
                  </a:lnTo>
                  <a:lnTo>
                    <a:pt x="240" y="646"/>
                  </a:lnTo>
                  <a:lnTo>
                    <a:pt x="240" y="647"/>
                  </a:lnTo>
                  <a:lnTo>
                    <a:pt x="239" y="650"/>
                  </a:lnTo>
                  <a:lnTo>
                    <a:pt x="237" y="653"/>
                  </a:lnTo>
                  <a:lnTo>
                    <a:pt x="235" y="655"/>
                  </a:lnTo>
                  <a:lnTo>
                    <a:pt x="233" y="657"/>
                  </a:lnTo>
                  <a:lnTo>
                    <a:pt x="233" y="660"/>
                  </a:lnTo>
                  <a:lnTo>
                    <a:pt x="233" y="665"/>
                  </a:lnTo>
                  <a:lnTo>
                    <a:pt x="235" y="668"/>
                  </a:lnTo>
                  <a:lnTo>
                    <a:pt x="239" y="673"/>
                  </a:lnTo>
                  <a:lnTo>
                    <a:pt x="242" y="679"/>
                  </a:lnTo>
                  <a:lnTo>
                    <a:pt x="244" y="682"/>
                  </a:lnTo>
                  <a:lnTo>
                    <a:pt x="250" y="684"/>
                  </a:lnTo>
                  <a:lnTo>
                    <a:pt x="253" y="691"/>
                  </a:lnTo>
                  <a:lnTo>
                    <a:pt x="255" y="693"/>
                  </a:lnTo>
                  <a:lnTo>
                    <a:pt x="261" y="693"/>
                  </a:lnTo>
                  <a:lnTo>
                    <a:pt x="263" y="693"/>
                  </a:lnTo>
                  <a:lnTo>
                    <a:pt x="268" y="696"/>
                  </a:lnTo>
                  <a:lnTo>
                    <a:pt x="270" y="697"/>
                  </a:lnTo>
                  <a:lnTo>
                    <a:pt x="275" y="697"/>
                  </a:lnTo>
                  <a:lnTo>
                    <a:pt x="277" y="699"/>
                  </a:lnTo>
                  <a:lnTo>
                    <a:pt x="278" y="703"/>
                  </a:lnTo>
                  <a:lnTo>
                    <a:pt x="275" y="713"/>
                  </a:lnTo>
                  <a:lnTo>
                    <a:pt x="275" y="719"/>
                  </a:lnTo>
                  <a:lnTo>
                    <a:pt x="276" y="723"/>
                  </a:lnTo>
                  <a:lnTo>
                    <a:pt x="281" y="725"/>
                  </a:lnTo>
                  <a:lnTo>
                    <a:pt x="280" y="729"/>
                  </a:lnTo>
                  <a:lnTo>
                    <a:pt x="284" y="733"/>
                  </a:lnTo>
                  <a:lnTo>
                    <a:pt x="289" y="735"/>
                  </a:lnTo>
                  <a:lnTo>
                    <a:pt x="294" y="735"/>
                  </a:lnTo>
                  <a:lnTo>
                    <a:pt x="298" y="737"/>
                  </a:lnTo>
                  <a:lnTo>
                    <a:pt x="301" y="741"/>
                  </a:lnTo>
                  <a:lnTo>
                    <a:pt x="305" y="750"/>
                  </a:lnTo>
                  <a:lnTo>
                    <a:pt x="307" y="760"/>
                  </a:lnTo>
                  <a:lnTo>
                    <a:pt x="307" y="769"/>
                  </a:lnTo>
                  <a:lnTo>
                    <a:pt x="301" y="797"/>
                  </a:lnTo>
                  <a:lnTo>
                    <a:pt x="300" y="812"/>
                  </a:lnTo>
                  <a:lnTo>
                    <a:pt x="299" y="816"/>
                  </a:lnTo>
                  <a:lnTo>
                    <a:pt x="293" y="830"/>
                  </a:lnTo>
                  <a:lnTo>
                    <a:pt x="290" y="834"/>
                  </a:lnTo>
                  <a:lnTo>
                    <a:pt x="288" y="836"/>
                  </a:lnTo>
                  <a:lnTo>
                    <a:pt x="285" y="837"/>
                  </a:lnTo>
                  <a:lnTo>
                    <a:pt x="274" y="843"/>
                  </a:lnTo>
                  <a:lnTo>
                    <a:pt x="272" y="845"/>
                  </a:lnTo>
                  <a:lnTo>
                    <a:pt x="272" y="847"/>
                  </a:lnTo>
                  <a:lnTo>
                    <a:pt x="272" y="850"/>
                  </a:lnTo>
                  <a:lnTo>
                    <a:pt x="273" y="851"/>
                  </a:lnTo>
                  <a:lnTo>
                    <a:pt x="275" y="853"/>
                  </a:lnTo>
                  <a:lnTo>
                    <a:pt x="274" y="853"/>
                  </a:lnTo>
                  <a:lnTo>
                    <a:pt x="272" y="855"/>
                  </a:lnTo>
                  <a:lnTo>
                    <a:pt x="271" y="855"/>
                  </a:lnTo>
                  <a:lnTo>
                    <a:pt x="281" y="866"/>
                  </a:lnTo>
                  <a:lnTo>
                    <a:pt x="285" y="867"/>
                  </a:lnTo>
                  <a:lnTo>
                    <a:pt x="289" y="868"/>
                  </a:lnTo>
                  <a:lnTo>
                    <a:pt x="299" y="874"/>
                  </a:lnTo>
                  <a:lnTo>
                    <a:pt x="306" y="875"/>
                  </a:lnTo>
                  <a:lnTo>
                    <a:pt x="308" y="876"/>
                  </a:lnTo>
                  <a:lnTo>
                    <a:pt x="312" y="882"/>
                  </a:lnTo>
                  <a:lnTo>
                    <a:pt x="313" y="885"/>
                  </a:lnTo>
                  <a:lnTo>
                    <a:pt x="319" y="899"/>
                  </a:lnTo>
                  <a:lnTo>
                    <a:pt x="320" y="909"/>
                  </a:lnTo>
                  <a:lnTo>
                    <a:pt x="318" y="918"/>
                  </a:lnTo>
                  <a:lnTo>
                    <a:pt x="315" y="927"/>
                  </a:lnTo>
                  <a:lnTo>
                    <a:pt x="313" y="937"/>
                  </a:lnTo>
                  <a:lnTo>
                    <a:pt x="313" y="941"/>
                  </a:lnTo>
                  <a:lnTo>
                    <a:pt x="313" y="945"/>
                  </a:lnTo>
                  <a:lnTo>
                    <a:pt x="315" y="949"/>
                  </a:lnTo>
                  <a:lnTo>
                    <a:pt x="318" y="950"/>
                  </a:lnTo>
                  <a:lnTo>
                    <a:pt x="321" y="952"/>
                  </a:lnTo>
                  <a:lnTo>
                    <a:pt x="323" y="957"/>
                  </a:lnTo>
                  <a:lnTo>
                    <a:pt x="326" y="976"/>
                  </a:lnTo>
                  <a:lnTo>
                    <a:pt x="326" y="985"/>
                  </a:lnTo>
                  <a:lnTo>
                    <a:pt x="327" y="989"/>
                  </a:lnTo>
                  <a:lnTo>
                    <a:pt x="336" y="1005"/>
                  </a:lnTo>
                  <a:lnTo>
                    <a:pt x="340" y="1010"/>
                  </a:lnTo>
                  <a:lnTo>
                    <a:pt x="346" y="1012"/>
                  </a:lnTo>
                  <a:lnTo>
                    <a:pt x="353" y="1007"/>
                  </a:lnTo>
                  <a:lnTo>
                    <a:pt x="350" y="1015"/>
                  </a:lnTo>
                  <a:lnTo>
                    <a:pt x="343" y="1015"/>
                  </a:lnTo>
                  <a:lnTo>
                    <a:pt x="336" y="1014"/>
                  </a:lnTo>
                  <a:lnTo>
                    <a:pt x="332" y="1020"/>
                  </a:lnTo>
                  <a:lnTo>
                    <a:pt x="331" y="1023"/>
                  </a:lnTo>
                  <a:lnTo>
                    <a:pt x="327" y="1027"/>
                  </a:lnTo>
                  <a:lnTo>
                    <a:pt x="326" y="1029"/>
                  </a:lnTo>
                  <a:lnTo>
                    <a:pt x="329" y="1032"/>
                  </a:lnTo>
                  <a:lnTo>
                    <a:pt x="337" y="1034"/>
                  </a:lnTo>
                  <a:lnTo>
                    <a:pt x="338" y="1036"/>
                  </a:lnTo>
                  <a:lnTo>
                    <a:pt x="339" y="1040"/>
                  </a:lnTo>
                  <a:lnTo>
                    <a:pt x="341" y="1047"/>
                  </a:lnTo>
                  <a:lnTo>
                    <a:pt x="342" y="1056"/>
                  </a:lnTo>
                  <a:lnTo>
                    <a:pt x="346" y="1066"/>
                  </a:lnTo>
                  <a:lnTo>
                    <a:pt x="346" y="1072"/>
                  </a:lnTo>
                  <a:lnTo>
                    <a:pt x="344" y="1079"/>
                  </a:lnTo>
                  <a:lnTo>
                    <a:pt x="341" y="1085"/>
                  </a:lnTo>
                  <a:lnTo>
                    <a:pt x="337" y="1090"/>
                  </a:lnTo>
                  <a:lnTo>
                    <a:pt x="341" y="1097"/>
                  </a:lnTo>
                  <a:lnTo>
                    <a:pt x="345" y="1106"/>
                  </a:lnTo>
                  <a:lnTo>
                    <a:pt x="350" y="1113"/>
                  </a:lnTo>
                  <a:lnTo>
                    <a:pt x="358" y="1112"/>
                  </a:lnTo>
                  <a:lnTo>
                    <a:pt x="381" y="1095"/>
                  </a:lnTo>
                  <a:lnTo>
                    <a:pt x="404" y="1085"/>
                  </a:lnTo>
                  <a:lnTo>
                    <a:pt x="413" y="1083"/>
                  </a:lnTo>
                  <a:lnTo>
                    <a:pt x="421" y="1085"/>
                  </a:lnTo>
                  <a:lnTo>
                    <a:pt x="428" y="1093"/>
                  </a:lnTo>
                  <a:lnTo>
                    <a:pt x="431" y="1102"/>
                  </a:lnTo>
                  <a:lnTo>
                    <a:pt x="432" y="1107"/>
                  </a:lnTo>
                  <a:lnTo>
                    <a:pt x="432" y="1111"/>
                  </a:lnTo>
                  <a:lnTo>
                    <a:pt x="433" y="1116"/>
                  </a:lnTo>
                  <a:lnTo>
                    <a:pt x="433" y="1119"/>
                  </a:lnTo>
                  <a:lnTo>
                    <a:pt x="433" y="1121"/>
                  </a:lnTo>
                  <a:lnTo>
                    <a:pt x="431" y="1121"/>
                  </a:lnTo>
                  <a:lnTo>
                    <a:pt x="430" y="1122"/>
                  </a:lnTo>
                  <a:lnTo>
                    <a:pt x="431" y="1124"/>
                  </a:lnTo>
                  <a:lnTo>
                    <a:pt x="438" y="1130"/>
                  </a:lnTo>
                  <a:lnTo>
                    <a:pt x="445" y="1126"/>
                  </a:lnTo>
                  <a:lnTo>
                    <a:pt x="463" y="1104"/>
                  </a:lnTo>
                  <a:lnTo>
                    <a:pt x="467" y="1100"/>
                  </a:lnTo>
                  <a:lnTo>
                    <a:pt x="470" y="1098"/>
                  </a:lnTo>
                  <a:lnTo>
                    <a:pt x="474" y="1098"/>
                  </a:lnTo>
                  <a:lnTo>
                    <a:pt x="485" y="1094"/>
                  </a:lnTo>
                  <a:lnTo>
                    <a:pt x="489" y="1093"/>
                  </a:lnTo>
                  <a:lnTo>
                    <a:pt x="497" y="1087"/>
                  </a:lnTo>
                  <a:lnTo>
                    <a:pt x="502" y="1086"/>
                  </a:lnTo>
                  <a:lnTo>
                    <a:pt x="503" y="1087"/>
                  </a:lnTo>
                  <a:lnTo>
                    <a:pt x="503" y="1087"/>
                  </a:lnTo>
                  <a:lnTo>
                    <a:pt x="509" y="1085"/>
                  </a:lnTo>
                  <a:lnTo>
                    <a:pt x="511" y="1084"/>
                  </a:lnTo>
                  <a:lnTo>
                    <a:pt x="513" y="1083"/>
                  </a:lnTo>
                  <a:lnTo>
                    <a:pt x="515" y="1081"/>
                  </a:lnTo>
                  <a:lnTo>
                    <a:pt x="518" y="1076"/>
                  </a:lnTo>
                  <a:lnTo>
                    <a:pt x="521" y="1067"/>
                  </a:lnTo>
                  <a:lnTo>
                    <a:pt x="524" y="1063"/>
                  </a:lnTo>
                  <a:lnTo>
                    <a:pt x="527" y="1061"/>
                  </a:lnTo>
                  <a:lnTo>
                    <a:pt x="539" y="1056"/>
                  </a:lnTo>
                  <a:lnTo>
                    <a:pt x="542" y="1054"/>
                  </a:lnTo>
                  <a:lnTo>
                    <a:pt x="545" y="1052"/>
                  </a:lnTo>
                  <a:lnTo>
                    <a:pt x="546" y="1049"/>
                  </a:lnTo>
                  <a:lnTo>
                    <a:pt x="547" y="1046"/>
                  </a:lnTo>
                  <a:lnTo>
                    <a:pt x="548" y="1043"/>
                  </a:lnTo>
                  <a:lnTo>
                    <a:pt x="547" y="1040"/>
                  </a:lnTo>
                  <a:lnTo>
                    <a:pt x="545" y="1035"/>
                  </a:lnTo>
                  <a:lnTo>
                    <a:pt x="543" y="1032"/>
                  </a:lnTo>
                  <a:lnTo>
                    <a:pt x="542" y="1030"/>
                  </a:lnTo>
                  <a:lnTo>
                    <a:pt x="541" y="1026"/>
                  </a:lnTo>
                  <a:lnTo>
                    <a:pt x="540" y="1020"/>
                  </a:lnTo>
                  <a:lnTo>
                    <a:pt x="540" y="1000"/>
                  </a:lnTo>
                  <a:lnTo>
                    <a:pt x="541" y="995"/>
                  </a:lnTo>
                  <a:lnTo>
                    <a:pt x="543" y="987"/>
                  </a:lnTo>
                  <a:lnTo>
                    <a:pt x="542" y="982"/>
                  </a:lnTo>
                  <a:lnTo>
                    <a:pt x="515" y="921"/>
                  </a:lnTo>
                  <a:lnTo>
                    <a:pt x="512" y="915"/>
                  </a:lnTo>
                  <a:lnTo>
                    <a:pt x="511" y="909"/>
                  </a:lnTo>
                  <a:lnTo>
                    <a:pt x="510" y="894"/>
                  </a:lnTo>
                  <a:lnTo>
                    <a:pt x="511" y="890"/>
                  </a:lnTo>
                  <a:lnTo>
                    <a:pt x="517" y="864"/>
                  </a:lnTo>
                  <a:lnTo>
                    <a:pt x="518" y="856"/>
                  </a:lnTo>
                  <a:lnTo>
                    <a:pt x="518" y="852"/>
                  </a:lnTo>
                  <a:lnTo>
                    <a:pt x="518" y="849"/>
                  </a:lnTo>
                  <a:lnTo>
                    <a:pt x="520" y="840"/>
                  </a:lnTo>
                  <a:lnTo>
                    <a:pt x="519" y="837"/>
                  </a:lnTo>
                  <a:lnTo>
                    <a:pt x="518" y="835"/>
                  </a:lnTo>
                  <a:lnTo>
                    <a:pt x="516" y="833"/>
                  </a:lnTo>
                  <a:lnTo>
                    <a:pt x="515" y="832"/>
                  </a:lnTo>
                  <a:lnTo>
                    <a:pt x="515" y="830"/>
                  </a:lnTo>
                  <a:lnTo>
                    <a:pt x="516" y="825"/>
                  </a:lnTo>
                  <a:lnTo>
                    <a:pt x="516" y="822"/>
                  </a:lnTo>
                  <a:lnTo>
                    <a:pt x="516" y="819"/>
                  </a:lnTo>
                  <a:lnTo>
                    <a:pt x="514" y="818"/>
                  </a:lnTo>
                  <a:lnTo>
                    <a:pt x="513" y="817"/>
                  </a:lnTo>
                  <a:lnTo>
                    <a:pt x="512" y="817"/>
                  </a:lnTo>
                  <a:lnTo>
                    <a:pt x="510" y="818"/>
                  </a:lnTo>
                  <a:lnTo>
                    <a:pt x="507" y="819"/>
                  </a:lnTo>
                  <a:lnTo>
                    <a:pt x="504" y="820"/>
                  </a:lnTo>
                  <a:lnTo>
                    <a:pt x="501" y="820"/>
                  </a:lnTo>
                  <a:lnTo>
                    <a:pt x="498" y="818"/>
                  </a:lnTo>
                  <a:lnTo>
                    <a:pt x="496" y="815"/>
                  </a:lnTo>
                  <a:lnTo>
                    <a:pt x="495" y="813"/>
                  </a:lnTo>
                  <a:lnTo>
                    <a:pt x="494" y="810"/>
                  </a:lnTo>
                  <a:lnTo>
                    <a:pt x="494" y="809"/>
                  </a:lnTo>
                  <a:lnTo>
                    <a:pt x="496" y="807"/>
                  </a:lnTo>
                  <a:lnTo>
                    <a:pt x="498" y="805"/>
                  </a:lnTo>
                  <a:lnTo>
                    <a:pt x="503" y="799"/>
                  </a:lnTo>
                  <a:lnTo>
                    <a:pt x="507" y="795"/>
                  </a:lnTo>
                  <a:lnTo>
                    <a:pt x="514" y="790"/>
                  </a:lnTo>
                  <a:lnTo>
                    <a:pt x="520" y="788"/>
                  </a:lnTo>
                  <a:lnTo>
                    <a:pt x="524" y="788"/>
                  </a:lnTo>
                  <a:lnTo>
                    <a:pt x="526" y="789"/>
                  </a:lnTo>
                  <a:lnTo>
                    <a:pt x="529" y="789"/>
                  </a:lnTo>
                  <a:lnTo>
                    <a:pt x="531" y="790"/>
                  </a:lnTo>
                  <a:lnTo>
                    <a:pt x="533" y="790"/>
                  </a:lnTo>
                  <a:lnTo>
                    <a:pt x="536" y="792"/>
                  </a:lnTo>
                  <a:lnTo>
                    <a:pt x="538" y="792"/>
                  </a:lnTo>
                  <a:lnTo>
                    <a:pt x="541" y="791"/>
                  </a:lnTo>
                  <a:lnTo>
                    <a:pt x="549" y="783"/>
                  </a:lnTo>
                  <a:lnTo>
                    <a:pt x="553" y="780"/>
                  </a:lnTo>
                  <a:lnTo>
                    <a:pt x="561" y="771"/>
                  </a:lnTo>
                  <a:lnTo>
                    <a:pt x="565" y="767"/>
                  </a:lnTo>
                  <a:lnTo>
                    <a:pt x="571" y="763"/>
                  </a:lnTo>
                  <a:lnTo>
                    <a:pt x="577" y="761"/>
                  </a:lnTo>
                  <a:lnTo>
                    <a:pt x="584" y="756"/>
                  </a:lnTo>
                  <a:lnTo>
                    <a:pt x="589" y="747"/>
                  </a:lnTo>
                  <a:lnTo>
                    <a:pt x="591" y="743"/>
                  </a:lnTo>
                  <a:lnTo>
                    <a:pt x="594" y="742"/>
                  </a:lnTo>
                  <a:lnTo>
                    <a:pt x="598" y="738"/>
                  </a:lnTo>
                  <a:lnTo>
                    <a:pt x="604" y="733"/>
                  </a:lnTo>
                  <a:lnTo>
                    <a:pt x="616" y="728"/>
                  </a:lnTo>
                  <a:lnTo>
                    <a:pt x="620" y="724"/>
                  </a:lnTo>
                  <a:lnTo>
                    <a:pt x="632" y="720"/>
                  </a:lnTo>
                  <a:lnTo>
                    <a:pt x="639" y="715"/>
                  </a:lnTo>
                  <a:lnTo>
                    <a:pt x="642" y="713"/>
                  </a:lnTo>
                  <a:lnTo>
                    <a:pt x="644" y="709"/>
                  </a:lnTo>
                  <a:lnTo>
                    <a:pt x="643" y="706"/>
                  </a:lnTo>
                  <a:lnTo>
                    <a:pt x="641" y="700"/>
                  </a:lnTo>
                  <a:lnTo>
                    <a:pt x="641" y="697"/>
                  </a:lnTo>
                  <a:lnTo>
                    <a:pt x="642" y="694"/>
                  </a:lnTo>
                  <a:lnTo>
                    <a:pt x="643" y="691"/>
                  </a:lnTo>
                  <a:lnTo>
                    <a:pt x="650" y="683"/>
                  </a:lnTo>
                  <a:lnTo>
                    <a:pt x="655" y="678"/>
                  </a:lnTo>
                  <a:lnTo>
                    <a:pt x="677" y="664"/>
                  </a:lnTo>
                  <a:lnTo>
                    <a:pt x="689" y="657"/>
                  </a:lnTo>
                  <a:lnTo>
                    <a:pt x="692" y="657"/>
                  </a:lnTo>
                  <a:lnTo>
                    <a:pt x="702" y="652"/>
                  </a:lnTo>
                  <a:lnTo>
                    <a:pt x="725" y="636"/>
                  </a:lnTo>
                  <a:lnTo>
                    <a:pt x="745" y="630"/>
                  </a:lnTo>
                  <a:lnTo>
                    <a:pt x="751" y="625"/>
                  </a:lnTo>
                  <a:lnTo>
                    <a:pt x="752" y="620"/>
                  </a:lnTo>
                  <a:lnTo>
                    <a:pt x="753" y="618"/>
                  </a:lnTo>
                  <a:lnTo>
                    <a:pt x="755" y="617"/>
                  </a:lnTo>
                  <a:lnTo>
                    <a:pt x="758" y="617"/>
                  </a:lnTo>
                  <a:lnTo>
                    <a:pt x="785" y="617"/>
                  </a:lnTo>
                  <a:lnTo>
                    <a:pt x="796" y="619"/>
                  </a:lnTo>
                  <a:lnTo>
                    <a:pt x="801" y="619"/>
                  </a:lnTo>
                  <a:lnTo>
                    <a:pt x="805" y="620"/>
                  </a:lnTo>
                  <a:lnTo>
                    <a:pt x="810" y="621"/>
                  </a:lnTo>
                  <a:lnTo>
                    <a:pt x="813" y="621"/>
                  </a:lnTo>
                  <a:lnTo>
                    <a:pt x="816" y="621"/>
                  </a:lnTo>
                  <a:lnTo>
                    <a:pt x="836" y="613"/>
                  </a:lnTo>
                  <a:lnTo>
                    <a:pt x="842" y="609"/>
                  </a:lnTo>
                  <a:lnTo>
                    <a:pt x="844" y="609"/>
                  </a:lnTo>
                  <a:lnTo>
                    <a:pt x="847" y="609"/>
                  </a:lnTo>
                  <a:lnTo>
                    <a:pt x="854" y="610"/>
                  </a:lnTo>
                  <a:lnTo>
                    <a:pt x="856" y="611"/>
                  </a:lnTo>
                  <a:lnTo>
                    <a:pt x="859" y="610"/>
                  </a:lnTo>
                  <a:lnTo>
                    <a:pt x="898" y="595"/>
                  </a:lnTo>
                  <a:lnTo>
                    <a:pt x="901" y="593"/>
                  </a:lnTo>
                  <a:lnTo>
                    <a:pt x="902" y="592"/>
                  </a:lnTo>
                  <a:lnTo>
                    <a:pt x="906" y="589"/>
                  </a:lnTo>
                  <a:lnTo>
                    <a:pt x="929" y="582"/>
                  </a:lnTo>
                  <a:lnTo>
                    <a:pt x="936" y="578"/>
                  </a:lnTo>
                  <a:lnTo>
                    <a:pt x="941" y="574"/>
                  </a:lnTo>
                  <a:lnTo>
                    <a:pt x="953" y="569"/>
                  </a:lnTo>
                  <a:lnTo>
                    <a:pt x="955" y="569"/>
                  </a:lnTo>
                  <a:lnTo>
                    <a:pt x="958" y="569"/>
                  </a:lnTo>
                  <a:lnTo>
                    <a:pt x="963" y="570"/>
                  </a:lnTo>
                  <a:lnTo>
                    <a:pt x="966" y="570"/>
                  </a:lnTo>
                  <a:lnTo>
                    <a:pt x="971" y="569"/>
                  </a:lnTo>
                  <a:lnTo>
                    <a:pt x="972" y="568"/>
                  </a:lnTo>
                  <a:lnTo>
                    <a:pt x="973" y="566"/>
                  </a:lnTo>
                  <a:lnTo>
                    <a:pt x="975" y="563"/>
                  </a:lnTo>
                  <a:lnTo>
                    <a:pt x="976" y="563"/>
                  </a:lnTo>
                  <a:lnTo>
                    <a:pt x="977" y="562"/>
                  </a:lnTo>
                  <a:lnTo>
                    <a:pt x="979" y="562"/>
                  </a:lnTo>
                  <a:lnTo>
                    <a:pt x="981" y="561"/>
                  </a:lnTo>
                  <a:lnTo>
                    <a:pt x="984" y="559"/>
                  </a:lnTo>
                  <a:lnTo>
                    <a:pt x="986" y="559"/>
                  </a:lnTo>
                  <a:lnTo>
                    <a:pt x="988" y="559"/>
                  </a:lnTo>
                  <a:lnTo>
                    <a:pt x="989" y="560"/>
                  </a:lnTo>
                  <a:lnTo>
                    <a:pt x="991" y="561"/>
                  </a:lnTo>
                  <a:lnTo>
                    <a:pt x="996" y="570"/>
                  </a:lnTo>
                  <a:lnTo>
                    <a:pt x="998" y="572"/>
                  </a:lnTo>
                  <a:lnTo>
                    <a:pt x="1000" y="574"/>
                  </a:lnTo>
                  <a:lnTo>
                    <a:pt x="1002" y="576"/>
                  </a:lnTo>
                  <a:lnTo>
                    <a:pt x="1004" y="577"/>
                  </a:lnTo>
                  <a:lnTo>
                    <a:pt x="1009" y="576"/>
                  </a:lnTo>
                  <a:lnTo>
                    <a:pt x="1010" y="574"/>
                  </a:lnTo>
                  <a:lnTo>
                    <a:pt x="1014" y="563"/>
                  </a:lnTo>
                  <a:lnTo>
                    <a:pt x="1019" y="554"/>
                  </a:lnTo>
                  <a:lnTo>
                    <a:pt x="1019" y="551"/>
                  </a:lnTo>
                  <a:lnTo>
                    <a:pt x="1019" y="548"/>
                  </a:lnTo>
                  <a:lnTo>
                    <a:pt x="1016" y="544"/>
                  </a:lnTo>
                  <a:lnTo>
                    <a:pt x="1015" y="541"/>
                  </a:lnTo>
                  <a:lnTo>
                    <a:pt x="1013" y="540"/>
                  </a:lnTo>
                  <a:lnTo>
                    <a:pt x="1010" y="539"/>
                  </a:lnTo>
                  <a:lnTo>
                    <a:pt x="1009" y="538"/>
                  </a:lnTo>
                  <a:lnTo>
                    <a:pt x="1008" y="537"/>
                  </a:lnTo>
                  <a:lnTo>
                    <a:pt x="1007" y="535"/>
                  </a:lnTo>
                  <a:lnTo>
                    <a:pt x="1007" y="532"/>
                  </a:lnTo>
                  <a:lnTo>
                    <a:pt x="1008" y="530"/>
                  </a:lnTo>
                  <a:lnTo>
                    <a:pt x="1012" y="524"/>
                  </a:lnTo>
                  <a:lnTo>
                    <a:pt x="1024" y="511"/>
                  </a:lnTo>
                  <a:lnTo>
                    <a:pt x="1025" y="510"/>
                  </a:lnTo>
                  <a:lnTo>
                    <a:pt x="1027" y="509"/>
                  </a:lnTo>
                  <a:lnTo>
                    <a:pt x="1028" y="509"/>
                  </a:lnTo>
                  <a:lnTo>
                    <a:pt x="1031" y="508"/>
                  </a:lnTo>
                  <a:lnTo>
                    <a:pt x="1032" y="508"/>
                  </a:lnTo>
                  <a:lnTo>
                    <a:pt x="1034" y="507"/>
                  </a:lnTo>
                  <a:lnTo>
                    <a:pt x="1036" y="506"/>
                  </a:lnTo>
                  <a:lnTo>
                    <a:pt x="1037" y="506"/>
                  </a:lnTo>
                  <a:lnTo>
                    <a:pt x="1039" y="502"/>
                  </a:lnTo>
                  <a:lnTo>
                    <a:pt x="1041" y="501"/>
                  </a:lnTo>
                  <a:lnTo>
                    <a:pt x="1043" y="500"/>
                  </a:lnTo>
                  <a:lnTo>
                    <a:pt x="1045" y="500"/>
                  </a:lnTo>
                  <a:lnTo>
                    <a:pt x="1046" y="499"/>
                  </a:lnTo>
                  <a:lnTo>
                    <a:pt x="1047" y="498"/>
                  </a:lnTo>
                  <a:lnTo>
                    <a:pt x="1048" y="492"/>
                  </a:lnTo>
                  <a:lnTo>
                    <a:pt x="1051" y="484"/>
                  </a:lnTo>
                  <a:lnTo>
                    <a:pt x="1057" y="473"/>
                  </a:lnTo>
                  <a:lnTo>
                    <a:pt x="1058" y="471"/>
                  </a:lnTo>
                  <a:lnTo>
                    <a:pt x="1058" y="470"/>
                  </a:lnTo>
                  <a:lnTo>
                    <a:pt x="1058" y="466"/>
                  </a:lnTo>
                  <a:lnTo>
                    <a:pt x="1053" y="451"/>
                  </a:lnTo>
                  <a:lnTo>
                    <a:pt x="1053" y="449"/>
                  </a:lnTo>
                  <a:lnTo>
                    <a:pt x="1053" y="447"/>
                  </a:lnTo>
                  <a:lnTo>
                    <a:pt x="1053" y="445"/>
                  </a:lnTo>
                  <a:lnTo>
                    <a:pt x="1052" y="441"/>
                  </a:lnTo>
                  <a:lnTo>
                    <a:pt x="1047" y="431"/>
                  </a:lnTo>
                  <a:lnTo>
                    <a:pt x="1045" y="427"/>
                  </a:lnTo>
                  <a:lnTo>
                    <a:pt x="1036" y="421"/>
                  </a:lnTo>
                  <a:lnTo>
                    <a:pt x="1033" y="418"/>
                  </a:lnTo>
                  <a:lnTo>
                    <a:pt x="1030" y="411"/>
                  </a:lnTo>
                  <a:lnTo>
                    <a:pt x="1024" y="402"/>
                  </a:lnTo>
                  <a:lnTo>
                    <a:pt x="1031" y="399"/>
                  </a:lnTo>
                  <a:lnTo>
                    <a:pt x="1040" y="397"/>
                  </a:lnTo>
                  <a:lnTo>
                    <a:pt x="1044" y="396"/>
                  </a:lnTo>
                  <a:lnTo>
                    <a:pt x="1046" y="395"/>
                  </a:lnTo>
                  <a:lnTo>
                    <a:pt x="1048" y="395"/>
                  </a:lnTo>
                  <a:lnTo>
                    <a:pt x="1050" y="396"/>
                  </a:lnTo>
                  <a:lnTo>
                    <a:pt x="1058" y="398"/>
                  </a:lnTo>
                  <a:lnTo>
                    <a:pt x="1060" y="399"/>
                  </a:lnTo>
                  <a:lnTo>
                    <a:pt x="1065" y="398"/>
                  </a:lnTo>
                  <a:lnTo>
                    <a:pt x="1069" y="399"/>
                  </a:lnTo>
                  <a:lnTo>
                    <a:pt x="1072" y="398"/>
                  </a:lnTo>
                  <a:lnTo>
                    <a:pt x="1075" y="396"/>
                  </a:lnTo>
                  <a:lnTo>
                    <a:pt x="1082" y="391"/>
                  </a:lnTo>
                  <a:lnTo>
                    <a:pt x="1085" y="389"/>
                  </a:lnTo>
                  <a:lnTo>
                    <a:pt x="1087" y="389"/>
                  </a:lnTo>
                  <a:lnTo>
                    <a:pt x="1089" y="388"/>
                  </a:lnTo>
                  <a:lnTo>
                    <a:pt x="1091" y="386"/>
                  </a:lnTo>
                  <a:lnTo>
                    <a:pt x="1092" y="380"/>
                  </a:lnTo>
                  <a:lnTo>
                    <a:pt x="1092" y="373"/>
                  </a:lnTo>
                  <a:lnTo>
                    <a:pt x="1093" y="369"/>
                  </a:lnTo>
                  <a:lnTo>
                    <a:pt x="1095" y="366"/>
                  </a:lnTo>
                  <a:lnTo>
                    <a:pt x="1098" y="362"/>
                  </a:lnTo>
                  <a:lnTo>
                    <a:pt x="1101" y="359"/>
                  </a:lnTo>
                  <a:lnTo>
                    <a:pt x="1104" y="355"/>
                  </a:lnTo>
                  <a:lnTo>
                    <a:pt x="1107" y="348"/>
                  </a:lnTo>
                  <a:lnTo>
                    <a:pt x="1109" y="345"/>
                  </a:lnTo>
                  <a:lnTo>
                    <a:pt x="1112" y="343"/>
                  </a:lnTo>
                  <a:lnTo>
                    <a:pt x="1114" y="342"/>
                  </a:lnTo>
                  <a:lnTo>
                    <a:pt x="1118" y="337"/>
                  </a:lnTo>
                  <a:lnTo>
                    <a:pt x="1123" y="334"/>
                  </a:lnTo>
                  <a:lnTo>
                    <a:pt x="1126" y="326"/>
                  </a:lnTo>
                  <a:lnTo>
                    <a:pt x="1127" y="324"/>
                  </a:lnTo>
                  <a:lnTo>
                    <a:pt x="1130" y="320"/>
                  </a:lnTo>
                  <a:lnTo>
                    <a:pt x="1132" y="319"/>
                  </a:lnTo>
                  <a:lnTo>
                    <a:pt x="1137" y="316"/>
                  </a:lnTo>
                  <a:lnTo>
                    <a:pt x="1140" y="315"/>
                  </a:lnTo>
                  <a:lnTo>
                    <a:pt x="1145" y="307"/>
                  </a:lnTo>
                  <a:lnTo>
                    <a:pt x="1152" y="299"/>
                  </a:lnTo>
                  <a:lnTo>
                    <a:pt x="1154" y="295"/>
                  </a:lnTo>
                  <a:lnTo>
                    <a:pt x="1156" y="289"/>
                  </a:lnTo>
                  <a:lnTo>
                    <a:pt x="1156" y="285"/>
                  </a:lnTo>
                  <a:lnTo>
                    <a:pt x="1156" y="280"/>
                  </a:lnTo>
                  <a:lnTo>
                    <a:pt x="1158" y="276"/>
                  </a:lnTo>
                  <a:lnTo>
                    <a:pt x="1160" y="272"/>
                  </a:lnTo>
                  <a:lnTo>
                    <a:pt x="1161" y="267"/>
                  </a:lnTo>
                  <a:lnTo>
                    <a:pt x="1161" y="264"/>
                  </a:lnTo>
                  <a:lnTo>
                    <a:pt x="1160" y="261"/>
                  </a:lnTo>
                  <a:lnTo>
                    <a:pt x="1158" y="259"/>
                  </a:lnTo>
                  <a:lnTo>
                    <a:pt x="1156" y="258"/>
                  </a:lnTo>
                  <a:lnTo>
                    <a:pt x="1153" y="258"/>
                  </a:lnTo>
                  <a:lnTo>
                    <a:pt x="1151" y="258"/>
                  </a:lnTo>
                  <a:lnTo>
                    <a:pt x="1147" y="260"/>
                  </a:lnTo>
                  <a:lnTo>
                    <a:pt x="1145" y="260"/>
                  </a:lnTo>
                  <a:lnTo>
                    <a:pt x="1143" y="259"/>
                  </a:lnTo>
                  <a:lnTo>
                    <a:pt x="1142" y="258"/>
                  </a:lnTo>
                  <a:lnTo>
                    <a:pt x="1142" y="257"/>
                  </a:lnTo>
                  <a:lnTo>
                    <a:pt x="1142" y="255"/>
                  </a:lnTo>
                  <a:lnTo>
                    <a:pt x="1143" y="250"/>
                  </a:lnTo>
                  <a:lnTo>
                    <a:pt x="1143" y="247"/>
                  </a:lnTo>
                  <a:lnTo>
                    <a:pt x="1142" y="245"/>
                  </a:lnTo>
                  <a:lnTo>
                    <a:pt x="1143" y="242"/>
                  </a:lnTo>
                  <a:lnTo>
                    <a:pt x="1144" y="240"/>
                  </a:lnTo>
                  <a:lnTo>
                    <a:pt x="1147" y="236"/>
                  </a:lnTo>
                  <a:lnTo>
                    <a:pt x="1150" y="235"/>
                  </a:lnTo>
                  <a:lnTo>
                    <a:pt x="1161" y="230"/>
                  </a:lnTo>
                  <a:lnTo>
                    <a:pt x="1168" y="224"/>
                  </a:lnTo>
                  <a:lnTo>
                    <a:pt x="1170" y="223"/>
                  </a:lnTo>
                  <a:lnTo>
                    <a:pt x="1174" y="221"/>
                  </a:lnTo>
                  <a:lnTo>
                    <a:pt x="1177" y="220"/>
                  </a:lnTo>
                  <a:lnTo>
                    <a:pt x="1197" y="202"/>
                  </a:lnTo>
                  <a:lnTo>
                    <a:pt x="1200" y="200"/>
                  </a:lnTo>
                  <a:lnTo>
                    <a:pt x="1205" y="198"/>
                  </a:lnTo>
                  <a:lnTo>
                    <a:pt x="1211" y="193"/>
                  </a:lnTo>
                  <a:lnTo>
                    <a:pt x="1213" y="192"/>
                  </a:lnTo>
                  <a:lnTo>
                    <a:pt x="1215" y="190"/>
                  </a:lnTo>
                  <a:lnTo>
                    <a:pt x="1217" y="188"/>
                  </a:lnTo>
                  <a:lnTo>
                    <a:pt x="1218" y="184"/>
                  </a:lnTo>
                  <a:lnTo>
                    <a:pt x="1219" y="180"/>
                  </a:lnTo>
                  <a:lnTo>
                    <a:pt x="1218" y="176"/>
                  </a:lnTo>
                  <a:lnTo>
                    <a:pt x="1218" y="176"/>
                  </a:lnTo>
                  <a:close/>
                  <a:moveTo>
                    <a:pt x="332" y="1083"/>
                  </a:moveTo>
                  <a:lnTo>
                    <a:pt x="332" y="1083"/>
                  </a:lnTo>
                  <a:lnTo>
                    <a:pt x="331" y="1082"/>
                  </a:lnTo>
                  <a:lnTo>
                    <a:pt x="329" y="1081"/>
                  </a:lnTo>
                  <a:lnTo>
                    <a:pt x="328" y="1082"/>
                  </a:lnTo>
                  <a:lnTo>
                    <a:pt x="326" y="1085"/>
                  </a:lnTo>
                  <a:lnTo>
                    <a:pt x="321" y="1089"/>
                  </a:lnTo>
                  <a:lnTo>
                    <a:pt x="321" y="1090"/>
                  </a:lnTo>
                  <a:lnTo>
                    <a:pt x="322" y="1091"/>
                  </a:lnTo>
                  <a:lnTo>
                    <a:pt x="324" y="1091"/>
                  </a:lnTo>
                  <a:lnTo>
                    <a:pt x="326" y="1091"/>
                  </a:lnTo>
                  <a:lnTo>
                    <a:pt x="328" y="1093"/>
                  </a:lnTo>
                  <a:lnTo>
                    <a:pt x="329" y="1094"/>
                  </a:lnTo>
                  <a:lnTo>
                    <a:pt x="331" y="1093"/>
                  </a:lnTo>
                  <a:lnTo>
                    <a:pt x="333" y="1093"/>
                  </a:lnTo>
                  <a:lnTo>
                    <a:pt x="334" y="1092"/>
                  </a:lnTo>
                  <a:lnTo>
                    <a:pt x="335" y="1090"/>
                  </a:lnTo>
                  <a:lnTo>
                    <a:pt x="335" y="1088"/>
                  </a:lnTo>
                  <a:lnTo>
                    <a:pt x="333" y="1085"/>
                  </a:lnTo>
                  <a:lnTo>
                    <a:pt x="332" y="1083"/>
                  </a:lnTo>
                  <a:lnTo>
                    <a:pt x="332" y="1083"/>
                  </a:lnTo>
                  <a:close/>
                  <a:moveTo>
                    <a:pt x="11" y="826"/>
                  </a:moveTo>
                  <a:lnTo>
                    <a:pt x="11" y="826"/>
                  </a:lnTo>
                  <a:lnTo>
                    <a:pt x="4" y="828"/>
                  </a:lnTo>
                  <a:lnTo>
                    <a:pt x="0" y="831"/>
                  </a:lnTo>
                  <a:lnTo>
                    <a:pt x="11" y="832"/>
                  </a:lnTo>
                  <a:lnTo>
                    <a:pt x="18" y="832"/>
                  </a:lnTo>
                  <a:lnTo>
                    <a:pt x="23" y="828"/>
                  </a:lnTo>
                  <a:lnTo>
                    <a:pt x="18" y="827"/>
                  </a:lnTo>
                  <a:lnTo>
                    <a:pt x="11" y="826"/>
                  </a:lnTo>
                  <a:lnTo>
                    <a:pt x="11" y="826"/>
                  </a:lnTo>
                  <a:close/>
                  <a:moveTo>
                    <a:pt x="6" y="287"/>
                  </a:moveTo>
                  <a:lnTo>
                    <a:pt x="6" y="287"/>
                  </a:lnTo>
                  <a:lnTo>
                    <a:pt x="7" y="288"/>
                  </a:lnTo>
                  <a:lnTo>
                    <a:pt x="7" y="291"/>
                  </a:lnTo>
                  <a:lnTo>
                    <a:pt x="8" y="293"/>
                  </a:lnTo>
                  <a:lnTo>
                    <a:pt x="12" y="295"/>
                  </a:lnTo>
                  <a:lnTo>
                    <a:pt x="12" y="293"/>
                  </a:lnTo>
                  <a:lnTo>
                    <a:pt x="11" y="290"/>
                  </a:lnTo>
                  <a:lnTo>
                    <a:pt x="10" y="289"/>
                  </a:lnTo>
                  <a:lnTo>
                    <a:pt x="9" y="288"/>
                  </a:lnTo>
                  <a:lnTo>
                    <a:pt x="8" y="285"/>
                  </a:lnTo>
                  <a:lnTo>
                    <a:pt x="7" y="280"/>
                  </a:lnTo>
                  <a:lnTo>
                    <a:pt x="4" y="282"/>
                  </a:lnTo>
                  <a:lnTo>
                    <a:pt x="6" y="284"/>
                  </a:lnTo>
                  <a:lnTo>
                    <a:pt x="6" y="287"/>
                  </a:lnTo>
                  <a:lnTo>
                    <a:pt x="6" y="287"/>
                  </a:lnTo>
                  <a:close/>
                  <a:moveTo>
                    <a:pt x="38" y="348"/>
                  </a:moveTo>
                  <a:lnTo>
                    <a:pt x="38" y="348"/>
                  </a:lnTo>
                  <a:lnTo>
                    <a:pt x="39" y="349"/>
                  </a:lnTo>
                  <a:lnTo>
                    <a:pt x="40" y="350"/>
                  </a:lnTo>
                  <a:lnTo>
                    <a:pt x="40" y="352"/>
                  </a:lnTo>
                  <a:lnTo>
                    <a:pt x="41" y="352"/>
                  </a:lnTo>
                  <a:lnTo>
                    <a:pt x="41" y="351"/>
                  </a:lnTo>
                  <a:lnTo>
                    <a:pt x="42" y="349"/>
                  </a:lnTo>
                  <a:lnTo>
                    <a:pt x="41" y="346"/>
                  </a:lnTo>
                  <a:lnTo>
                    <a:pt x="41" y="344"/>
                  </a:lnTo>
                  <a:lnTo>
                    <a:pt x="41" y="343"/>
                  </a:lnTo>
                  <a:lnTo>
                    <a:pt x="40" y="343"/>
                  </a:lnTo>
                  <a:lnTo>
                    <a:pt x="40" y="344"/>
                  </a:lnTo>
                  <a:lnTo>
                    <a:pt x="39" y="344"/>
                  </a:lnTo>
                  <a:lnTo>
                    <a:pt x="39" y="344"/>
                  </a:lnTo>
                  <a:lnTo>
                    <a:pt x="38" y="345"/>
                  </a:lnTo>
                  <a:lnTo>
                    <a:pt x="36" y="346"/>
                  </a:lnTo>
                  <a:lnTo>
                    <a:pt x="36" y="348"/>
                  </a:lnTo>
                  <a:lnTo>
                    <a:pt x="37" y="348"/>
                  </a:lnTo>
                  <a:lnTo>
                    <a:pt x="38" y="348"/>
                  </a:lnTo>
                  <a:lnTo>
                    <a:pt x="38" y="348"/>
                  </a:lnTo>
                  <a:close/>
                  <a:moveTo>
                    <a:pt x="107" y="731"/>
                  </a:moveTo>
                  <a:lnTo>
                    <a:pt x="107" y="731"/>
                  </a:lnTo>
                  <a:lnTo>
                    <a:pt x="103" y="734"/>
                  </a:lnTo>
                  <a:lnTo>
                    <a:pt x="101" y="735"/>
                  </a:lnTo>
                  <a:lnTo>
                    <a:pt x="99" y="736"/>
                  </a:lnTo>
                  <a:lnTo>
                    <a:pt x="97" y="736"/>
                  </a:lnTo>
                  <a:lnTo>
                    <a:pt x="95" y="737"/>
                  </a:lnTo>
                  <a:lnTo>
                    <a:pt x="94" y="739"/>
                  </a:lnTo>
                  <a:lnTo>
                    <a:pt x="94" y="740"/>
                  </a:lnTo>
                  <a:lnTo>
                    <a:pt x="95" y="741"/>
                  </a:lnTo>
                  <a:lnTo>
                    <a:pt x="97" y="741"/>
                  </a:lnTo>
                  <a:lnTo>
                    <a:pt x="97" y="740"/>
                  </a:lnTo>
                  <a:lnTo>
                    <a:pt x="98" y="740"/>
                  </a:lnTo>
                  <a:lnTo>
                    <a:pt x="100" y="739"/>
                  </a:lnTo>
                  <a:lnTo>
                    <a:pt x="101" y="740"/>
                  </a:lnTo>
                  <a:lnTo>
                    <a:pt x="101" y="742"/>
                  </a:lnTo>
                  <a:lnTo>
                    <a:pt x="102" y="743"/>
                  </a:lnTo>
                  <a:lnTo>
                    <a:pt x="103" y="743"/>
                  </a:lnTo>
                  <a:lnTo>
                    <a:pt x="110" y="736"/>
                  </a:lnTo>
                  <a:lnTo>
                    <a:pt x="112" y="733"/>
                  </a:lnTo>
                  <a:lnTo>
                    <a:pt x="109" y="731"/>
                  </a:lnTo>
                  <a:lnTo>
                    <a:pt x="107" y="731"/>
                  </a:lnTo>
                  <a:lnTo>
                    <a:pt x="107" y="731"/>
                  </a:lnTo>
                  <a:close/>
                  <a:moveTo>
                    <a:pt x="62" y="798"/>
                  </a:moveTo>
                  <a:lnTo>
                    <a:pt x="62" y="798"/>
                  </a:lnTo>
                  <a:lnTo>
                    <a:pt x="56" y="794"/>
                  </a:lnTo>
                  <a:lnTo>
                    <a:pt x="53" y="792"/>
                  </a:lnTo>
                  <a:lnTo>
                    <a:pt x="50" y="791"/>
                  </a:lnTo>
                  <a:lnTo>
                    <a:pt x="48" y="791"/>
                  </a:lnTo>
                  <a:lnTo>
                    <a:pt x="47" y="793"/>
                  </a:lnTo>
                  <a:lnTo>
                    <a:pt x="44" y="794"/>
                  </a:lnTo>
                  <a:lnTo>
                    <a:pt x="34" y="796"/>
                  </a:lnTo>
                  <a:lnTo>
                    <a:pt x="29" y="798"/>
                  </a:lnTo>
                  <a:lnTo>
                    <a:pt x="26" y="802"/>
                  </a:lnTo>
                  <a:lnTo>
                    <a:pt x="28" y="803"/>
                  </a:lnTo>
                  <a:lnTo>
                    <a:pt x="32" y="802"/>
                  </a:lnTo>
                  <a:lnTo>
                    <a:pt x="33" y="803"/>
                  </a:lnTo>
                  <a:lnTo>
                    <a:pt x="34" y="805"/>
                  </a:lnTo>
                  <a:lnTo>
                    <a:pt x="35" y="807"/>
                  </a:lnTo>
                  <a:lnTo>
                    <a:pt x="34" y="809"/>
                  </a:lnTo>
                  <a:lnTo>
                    <a:pt x="33" y="811"/>
                  </a:lnTo>
                  <a:lnTo>
                    <a:pt x="33" y="813"/>
                  </a:lnTo>
                  <a:lnTo>
                    <a:pt x="33" y="816"/>
                  </a:lnTo>
                  <a:lnTo>
                    <a:pt x="34" y="818"/>
                  </a:lnTo>
                  <a:lnTo>
                    <a:pt x="34" y="820"/>
                  </a:lnTo>
                  <a:lnTo>
                    <a:pt x="40" y="820"/>
                  </a:lnTo>
                  <a:lnTo>
                    <a:pt x="43" y="820"/>
                  </a:lnTo>
                  <a:lnTo>
                    <a:pt x="57" y="815"/>
                  </a:lnTo>
                  <a:lnTo>
                    <a:pt x="60" y="813"/>
                  </a:lnTo>
                  <a:lnTo>
                    <a:pt x="62" y="810"/>
                  </a:lnTo>
                  <a:lnTo>
                    <a:pt x="64" y="807"/>
                  </a:lnTo>
                  <a:lnTo>
                    <a:pt x="64" y="803"/>
                  </a:lnTo>
                  <a:lnTo>
                    <a:pt x="64" y="800"/>
                  </a:lnTo>
                  <a:lnTo>
                    <a:pt x="62" y="798"/>
                  </a:lnTo>
                  <a:lnTo>
                    <a:pt x="62" y="798"/>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29" name="Freeform 17">
              <a:extLst>
                <a:ext uri="{FF2B5EF4-FFF2-40B4-BE49-F238E27FC236}">
                  <a16:creationId xmlns:a16="http://schemas.microsoft.com/office/drawing/2014/main" xmlns="" id="{10FCFFA8-4957-49D1-8678-F96EA86B5672}"/>
                </a:ext>
              </a:extLst>
            </p:cNvPr>
            <p:cNvSpPr>
              <a:spLocks/>
            </p:cNvSpPr>
            <p:nvPr/>
          </p:nvSpPr>
          <p:spPr bwMode="auto">
            <a:xfrm>
              <a:off x="1882" y="2930"/>
              <a:ext cx="416" cy="371"/>
            </a:xfrm>
            <a:custGeom>
              <a:avLst/>
              <a:gdLst>
                <a:gd name="T0" fmla="*/ 543 w 554"/>
                <a:gd name="T1" fmla="*/ 194 h 419"/>
                <a:gd name="T2" fmla="*/ 503 w 554"/>
                <a:gd name="T3" fmla="*/ 188 h 419"/>
                <a:gd name="T4" fmla="*/ 462 w 554"/>
                <a:gd name="T5" fmla="*/ 118 h 419"/>
                <a:gd name="T6" fmla="*/ 432 w 554"/>
                <a:gd name="T7" fmla="*/ 74 h 419"/>
                <a:gd name="T8" fmla="*/ 401 w 554"/>
                <a:gd name="T9" fmla="*/ 69 h 419"/>
                <a:gd name="T10" fmla="*/ 402 w 554"/>
                <a:gd name="T11" fmla="*/ 79 h 419"/>
                <a:gd name="T12" fmla="*/ 389 w 554"/>
                <a:gd name="T13" fmla="*/ 90 h 419"/>
                <a:gd name="T14" fmla="*/ 368 w 554"/>
                <a:gd name="T15" fmla="*/ 87 h 419"/>
                <a:gd name="T16" fmla="*/ 332 w 554"/>
                <a:gd name="T17" fmla="*/ 60 h 419"/>
                <a:gd name="T18" fmla="*/ 319 w 554"/>
                <a:gd name="T19" fmla="*/ 59 h 419"/>
                <a:gd name="T20" fmla="*/ 312 w 554"/>
                <a:gd name="T21" fmla="*/ 64 h 419"/>
                <a:gd name="T22" fmla="*/ 298 w 554"/>
                <a:gd name="T23" fmla="*/ 70 h 419"/>
                <a:gd name="T24" fmla="*/ 274 w 554"/>
                <a:gd name="T25" fmla="*/ 60 h 419"/>
                <a:gd name="T26" fmla="*/ 228 w 554"/>
                <a:gd name="T27" fmla="*/ 33 h 419"/>
                <a:gd name="T28" fmla="*/ 182 w 554"/>
                <a:gd name="T29" fmla="*/ 14 h 419"/>
                <a:gd name="T30" fmla="*/ 165 w 554"/>
                <a:gd name="T31" fmla="*/ 7 h 419"/>
                <a:gd name="T32" fmla="*/ 143 w 554"/>
                <a:gd name="T33" fmla="*/ 10 h 419"/>
                <a:gd name="T34" fmla="*/ 140 w 554"/>
                <a:gd name="T35" fmla="*/ 28 h 419"/>
                <a:gd name="T36" fmla="*/ 135 w 554"/>
                <a:gd name="T37" fmla="*/ 37 h 419"/>
                <a:gd name="T38" fmla="*/ 133 w 554"/>
                <a:gd name="T39" fmla="*/ 76 h 419"/>
                <a:gd name="T40" fmla="*/ 112 w 554"/>
                <a:gd name="T41" fmla="*/ 96 h 419"/>
                <a:gd name="T42" fmla="*/ 94 w 554"/>
                <a:gd name="T43" fmla="*/ 93 h 419"/>
                <a:gd name="T44" fmla="*/ 85 w 554"/>
                <a:gd name="T45" fmla="*/ 85 h 419"/>
                <a:gd name="T46" fmla="*/ 49 w 554"/>
                <a:gd name="T47" fmla="*/ 101 h 419"/>
                <a:gd name="T48" fmla="*/ 27 w 554"/>
                <a:gd name="T49" fmla="*/ 100 h 419"/>
                <a:gd name="T50" fmla="*/ 19 w 554"/>
                <a:gd name="T51" fmla="*/ 93 h 419"/>
                <a:gd name="T52" fmla="*/ 11 w 554"/>
                <a:gd name="T53" fmla="*/ 104 h 419"/>
                <a:gd name="T54" fmla="*/ 6 w 554"/>
                <a:gd name="T55" fmla="*/ 134 h 419"/>
                <a:gd name="T56" fmla="*/ 25 w 554"/>
                <a:gd name="T57" fmla="*/ 184 h 419"/>
                <a:gd name="T58" fmla="*/ 6 w 554"/>
                <a:gd name="T59" fmla="*/ 224 h 419"/>
                <a:gd name="T60" fmla="*/ 10 w 554"/>
                <a:gd name="T61" fmla="*/ 231 h 419"/>
                <a:gd name="T62" fmla="*/ 36 w 554"/>
                <a:gd name="T63" fmla="*/ 243 h 419"/>
                <a:gd name="T64" fmla="*/ 21 w 554"/>
                <a:gd name="T65" fmla="*/ 276 h 419"/>
                <a:gd name="T66" fmla="*/ 5 w 554"/>
                <a:gd name="T67" fmla="*/ 285 h 419"/>
                <a:gd name="T68" fmla="*/ 5 w 554"/>
                <a:gd name="T69" fmla="*/ 313 h 419"/>
                <a:gd name="T70" fmla="*/ 18 w 554"/>
                <a:gd name="T71" fmla="*/ 320 h 419"/>
                <a:gd name="T72" fmla="*/ 109 w 554"/>
                <a:gd name="T73" fmla="*/ 335 h 419"/>
                <a:gd name="T74" fmla="*/ 191 w 554"/>
                <a:gd name="T75" fmla="*/ 347 h 419"/>
                <a:gd name="T76" fmla="*/ 231 w 554"/>
                <a:gd name="T77" fmla="*/ 351 h 419"/>
                <a:gd name="T78" fmla="*/ 253 w 554"/>
                <a:gd name="T79" fmla="*/ 360 h 419"/>
                <a:gd name="T80" fmla="*/ 286 w 554"/>
                <a:gd name="T81" fmla="*/ 380 h 419"/>
                <a:gd name="T82" fmla="*/ 319 w 554"/>
                <a:gd name="T83" fmla="*/ 393 h 419"/>
                <a:gd name="T84" fmla="*/ 388 w 554"/>
                <a:gd name="T85" fmla="*/ 412 h 419"/>
                <a:gd name="T86" fmla="*/ 469 w 554"/>
                <a:gd name="T87" fmla="*/ 398 h 419"/>
                <a:gd name="T88" fmla="*/ 500 w 554"/>
                <a:gd name="T89" fmla="*/ 392 h 419"/>
                <a:gd name="T90" fmla="*/ 506 w 554"/>
                <a:gd name="T91" fmla="*/ 391 h 419"/>
                <a:gd name="T92" fmla="*/ 516 w 554"/>
                <a:gd name="T93" fmla="*/ 387 h 419"/>
                <a:gd name="T94" fmla="*/ 533 w 554"/>
                <a:gd name="T95" fmla="*/ 385 h 419"/>
                <a:gd name="T96" fmla="*/ 519 w 554"/>
                <a:gd name="T97" fmla="*/ 367 h 419"/>
                <a:gd name="T98" fmla="*/ 515 w 554"/>
                <a:gd name="T99" fmla="*/ 332 h 419"/>
                <a:gd name="T100" fmla="*/ 508 w 554"/>
                <a:gd name="T101" fmla="*/ 323 h 419"/>
                <a:gd name="T102" fmla="*/ 500 w 554"/>
                <a:gd name="T103" fmla="*/ 314 h 419"/>
                <a:gd name="T104" fmla="*/ 485 w 554"/>
                <a:gd name="T105" fmla="*/ 309 h 419"/>
                <a:gd name="T106" fmla="*/ 484 w 554"/>
                <a:gd name="T107" fmla="*/ 275 h 419"/>
                <a:gd name="T108" fmla="*/ 505 w 554"/>
                <a:gd name="T109" fmla="*/ 270 h 419"/>
                <a:gd name="T110" fmla="*/ 524 w 554"/>
                <a:gd name="T111" fmla="*/ 261 h 419"/>
                <a:gd name="T112" fmla="*/ 531 w 554"/>
                <a:gd name="T113" fmla="*/ 245 h 419"/>
                <a:gd name="T114" fmla="*/ 554 w 554"/>
                <a:gd name="T115" fmla="*/ 19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419">
                  <a:moveTo>
                    <a:pt x="553" y="197"/>
                  </a:moveTo>
                  <a:lnTo>
                    <a:pt x="553" y="197"/>
                  </a:lnTo>
                  <a:lnTo>
                    <a:pt x="550" y="196"/>
                  </a:lnTo>
                  <a:lnTo>
                    <a:pt x="546" y="195"/>
                  </a:lnTo>
                  <a:lnTo>
                    <a:pt x="543" y="194"/>
                  </a:lnTo>
                  <a:lnTo>
                    <a:pt x="541" y="192"/>
                  </a:lnTo>
                  <a:lnTo>
                    <a:pt x="532" y="197"/>
                  </a:lnTo>
                  <a:lnTo>
                    <a:pt x="522" y="197"/>
                  </a:lnTo>
                  <a:lnTo>
                    <a:pt x="513" y="194"/>
                  </a:lnTo>
                  <a:lnTo>
                    <a:pt x="503" y="188"/>
                  </a:lnTo>
                  <a:lnTo>
                    <a:pt x="491" y="186"/>
                  </a:lnTo>
                  <a:lnTo>
                    <a:pt x="484" y="166"/>
                  </a:lnTo>
                  <a:lnTo>
                    <a:pt x="476" y="126"/>
                  </a:lnTo>
                  <a:lnTo>
                    <a:pt x="465" y="119"/>
                  </a:lnTo>
                  <a:lnTo>
                    <a:pt x="462" y="118"/>
                  </a:lnTo>
                  <a:lnTo>
                    <a:pt x="458" y="116"/>
                  </a:lnTo>
                  <a:lnTo>
                    <a:pt x="439" y="94"/>
                  </a:lnTo>
                  <a:lnTo>
                    <a:pt x="438" y="79"/>
                  </a:lnTo>
                  <a:lnTo>
                    <a:pt x="437" y="73"/>
                  </a:lnTo>
                  <a:lnTo>
                    <a:pt x="432" y="74"/>
                  </a:lnTo>
                  <a:lnTo>
                    <a:pt x="430" y="76"/>
                  </a:lnTo>
                  <a:lnTo>
                    <a:pt x="426" y="73"/>
                  </a:lnTo>
                  <a:lnTo>
                    <a:pt x="412" y="73"/>
                  </a:lnTo>
                  <a:lnTo>
                    <a:pt x="405" y="71"/>
                  </a:lnTo>
                  <a:lnTo>
                    <a:pt x="401" y="69"/>
                  </a:lnTo>
                  <a:lnTo>
                    <a:pt x="398" y="70"/>
                  </a:lnTo>
                  <a:lnTo>
                    <a:pt x="401" y="72"/>
                  </a:lnTo>
                  <a:lnTo>
                    <a:pt x="402" y="74"/>
                  </a:lnTo>
                  <a:lnTo>
                    <a:pt x="403" y="76"/>
                  </a:lnTo>
                  <a:lnTo>
                    <a:pt x="402" y="79"/>
                  </a:lnTo>
                  <a:lnTo>
                    <a:pt x="400" y="82"/>
                  </a:lnTo>
                  <a:lnTo>
                    <a:pt x="398" y="84"/>
                  </a:lnTo>
                  <a:lnTo>
                    <a:pt x="398" y="84"/>
                  </a:lnTo>
                  <a:lnTo>
                    <a:pt x="392" y="87"/>
                  </a:lnTo>
                  <a:lnTo>
                    <a:pt x="389" y="90"/>
                  </a:lnTo>
                  <a:lnTo>
                    <a:pt x="386" y="90"/>
                  </a:lnTo>
                  <a:lnTo>
                    <a:pt x="382" y="91"/>
                  </a:lnTo>
                  <a:lnTo>
                    <a:pt x="378" y="91"/>
                  </a:lnTo>
                  <a:lnTo>
                    <a:pt x="374" y="89"/>
                  </a:lnTo>
                  <a:lnTo>
                    <a:pt x="368" y="87"/>
                  </a:lnTo>
                  <a:lnTo>
                    <a:pt x="355" y="81"/>
                  </a:lnTo>
                  <a:lnTo>
                    <a:pt x="346" y="77"/>
                  </a:lnTo>
                  <a:lnTo>
                    <a:pt x="334" y="70"/>
                  </a:lnTo>
                  <a:lnTo>
                    <a:pt x="334" y="65"/>
                  </a:lnTo>
                  <a:lnTo>
                    <a:pt x="332" y="60"/>
                  </a:lnTo>
                  <a:lnTo>
                    <a:pt x="330" y="61"/>
                  </a:lnTo>
                  <a:lnTo>
                    <a:pt x="327" y="64"/>
                  </a:lnTo>
                  <a:lnTo>
                    <a:pt x="324" y="64"/>
                  </a:lnTo>
                  <a:lnTo>
                    <a:pt x="324" y="61"/>
                  </a:lnTo>
                  <a:lnTo>
                    <a:pt x="319" y="59"/>
                  </a:lnTo>
                  <a:lnTo>
                    <a:pt x="316" y="60"/>
                  </a:lnTo>
                  <a:lnTo>
                    <a:pt x="316" y="63"/>
                  </a:lnTo>
                  <a:lnTo>
                    <a:pt x="316" y="65"/>
                  </a:lnTo>
                  <a:lnTo>
                    <a:pt x="314" y="65"/>
                  </a:lnTo>
                  <a:lnTo>
                    <a:pt x="312" y="64"/>
                  </a:lnTo>
                  <a:lnTo>
                    <a:pt x="309" y="64"/>
                  </a:lnTo>
                  <a:lnTo>
                    <a:pt x="307" y="64"/>
                  </a:lnTo>
                  <a:lnTo>
                    <a:pt x="306" y="66"/>
                  </a:lnTo>
                  <a:lnTo>
                    <a:pt x="301" y="68"/>
                  </a:lnTo>
                  <a:lnTo>
                    <a:pt x="298" y="70"/>
                  </a:lnTo>
                  <a:lnTo>
                    <a:pt x="295" y="71"/>
                  </a:lnTo>
                  <a:lnTo>
                    <a:pt x="291" y="69"/>
                  </a:lnTo>
                  <a:lnTo>
                    <a:pt x="286" y="71"/>
                  </a:lnTo>
                  <a:lnTo>
                    <a:pt x="281" y="68"/>
                  </a:lnTo>
                  <a:lnTo>
                    <a:pt x="274" y="60"/>
                  </a:lnTo>
                  <a:lnTo>
                    <a:pt x="261" y="59"/>
                  </a:lnTo>
                  <a:lnTo>
                    <a:pt x="250" y="55"/>
                  </a:lnTo>
                  <a:lnTo>
                    <a:pt x="241" y="51"/>
                  </a:lnTo>
                  <a:lnTo>
                    <a:pt x="235" y="42"/>
                  </a:lnTo>
                  <a:lnTo>
                    <a:pt x="228" y="33"/>
                  </a:lnTo>
                  <a:lnTo>
                    <a:pt x="221" y="21"/>
                  </a:lnTo>
                  <a:lnTo>
                    <a:pt x="215" y="13"/>
                  </a:lnTo>
                  <a:lnTo>
                    <a:pt x="208" y="10"/>
                  </a:lnTo>
                  <a:lnTo>
                    <a:pt x="199" y="9"/>
                  </a:lnTo>
                  <a:lnTo>
                    <a:pt x="182" y="14"/>
                  </a:lnTo>
                  <a:lnTo>
                    <a:pt x="178" y="14"/>
                  </a:lnTo>
                  <a:lnTo>
                    <a:pt x="174" y="14"/>
                  </a:lnTo>
                  <a:lnTo>
                    <a:pt x="170" y="13"/>
                  </a:lnTo>
                  <a:lnTo>
                    <a:pt x="167" y="10"/>
                  </a:lnTo>
                  <a:lnTo>
                    <a:pt x="165" y="7"/>
                  </a:lnTo>
                  <a:lnTo>
                    <a:pt x="162" y="5"/>
                  </a:lnTo>
                  <a:lnTo>
                    <a:pt x="155" y="1"/>
                  </a:lnTo>
                  <a:lnTo>
                    <a:pt x="147" y="0"/>
                  </a:lnTo>
                  <a:lnTo>
                    <a:pt x="142" y="2"/>
                  </a:lnTo>
                  <a:lnTo>
                    <a:pt x="143" y="10"/>
                  </a:lnTo>
                  <a:lnTo>
                    <a:pt x="138" y="16"/>
                  </a:lnTo>
                  <a:lnTo>
                    <a:pt x="137" y="19"/>
                  </a:lnTo>
                  <a:lnTo>
                    <a:pt x="138" y="22"/>
                  </a:lnTo>
                  <a:lnTo>
                    <a:pt x="140" y="25"/>
                  </a:lnTo>
                  <a:lnTo>
                    <a:pt x="140" y="28"/>
                  </a:lnTo>
                  <a:lnTo>
                    <a:pt x="139" y="30"/>
                  </a:lnTo>
                  <a:lnTo>
                    <a:pt x="138" y="35"/>
                  </a:lnTo>
                  <a:lnTo>
                    <a:pt x="136" y="36"/>
                  </a:lnTo>
                  <a:lnTo>
                    <a:pt x="135" y="36"/>
                  </a:lnTo>
                  <a:lnTo>
                    <a:pt x="135" y="37"/>
                  </a:lnTo>
                  <a:lnTo>
                    <a:pt x="134" y="51"/>
                  </a:lnTo>
                  <a:lnTo>
                    <a:pt x="134" y="63"/>
                  </a:lnTo>
                  <a:lnTo>
                    <a:pt x="134" y="70"/>
                  </a:lnTo>
                  <a:lnTo>
                    <a:pt x="133" y="74"/>
                  </a:lnTo>
                  <a:lnTo>
                    <a:pt x="133" y="76"/>
                  </a:lnTo>
                  <a:lnTo>
                    <a:pt x="131" y="80"/>
                  </a:lnTo>
                  <a:lnTo>
                    <a:pt x="127" y="95"/>
                  </a:lnTo>
                  <a:lnTo>
                    <a:pt x="124" y="101"/>
                  </a:lnTo>
                  <a:lnTo>
                    <a:pt x="120" y="103"/>
                  </a:lnTo>
                  <a:lnTo>
                    <a:pt x="112" y="96"/>
                  </a:lnTo>
                  <a:lnTo>
                    <a:pt x="105" y="93"/>
                  </a:lnTo>
                  <a:lnTo>
                    <a:pt x="100" y="95"/>
                  </a:lnTo>
                  <a:lnTo>
                    <a:pt x="98" y="96"/>
                  </a:lnTo>
                  <a:lnTo>
                    <a:pt x="96" y="96"/>
                  </a:lnTo>
                  <a:lnTo>
                    <a:pt x="94" y="93"/>
                  </a:lnTo>
                  <a:lnTo>
                    <a:pt x="91" y="92"/>
                  </a:lnTo>
                  <a:lnTo>
                    <a:pt x="90" y="90"/>
                  </a:lnTo>
                  <a:lnTo>
                    <a:pt x="89" y="89"/>
                  </a:lnTo>
                  <a:lnTo>
                    <a:pt x="88" y="87"/>
                  </a:lnTo>
                  <a:lnTo>
                    <a:pt x="85" y="85"/>
                  </a:lnTo>
                  <a:lnTo>
                    <a:pt x="85" y="97"/>
                  </a:lnTo>
                  <a:lnTo>
                    <a:pt x="86" y="100"/>
                  </a:lnTo>
                  <a:lnTo>
                    <a:pt x="80" y="104"/>
                  </a:lnTo>
                  <a:lnTo>
                    <a:pt x="56" y="103"/>
                  </a:lnTo>
                  <a:lnTo>
                    <a:pt x="49" y="101"/>
                  </a:lnTo>
                  <a:lnTo>
                    <a:pt x="45" y="99"/>
                  </a:lnTo>
                  <a:lnTo>
                    <a:pt x="40" y="97"/>
                  </a:lnTo>
                  <a:lnTo>
                    <a:pt x="34" y="96"/>
                  </a:lnTo>
                  <a:lnTo>
                    <a:pt x="30" y="98"/>
                  </a:lnTo>
                  <a:lnTo>
                    <a:pt x="27" y="100"/>
                  </a:lnTo>
                  <a:lnTo>
                    <a:pt x="25" y="102"/>
                  </a:lnTo>
                  <a:lnTo>
                    <a:pt x="23" y="101"/>
                  </a:lnTo>
                  <a:lnTo>
                    <a:pt x="21" y="98"/>
                  </a:lnTo>
                  <a:lnTo>
                    <a:pt x="20" y="95"/>
                  </a:lnTo>
                  <a:lnTo>
                    <a:pt x="19" y="93"/>
                  </a:lnTo>
                  <a:lnTo>
                    <a:pt x="16" y="93"/>
                  </a:lnTo>
                  <a:lnTo>
                    <a:pt x="15" y="94"/>
                  </a:lnTo>
                  <a:lnTo>
                    <a:pt x="12" y="96"/>
                  </a:lnTo>
                  <a:lnTo>
                    <a:pt x="10" y="100"/>
                  </a:lnTo>
                  <a:lnTo>
                    <a:pt x="11" y="104"/>
                  </a:lnTo>
                  <a:lnTo>
                    <a:pt x="12" y="109"/>
                  </a:lnTo>
                  <a:lnTo>
                    <a:pt x="12" y="115"/>
                  </a:lnTo>
                  <a:lnTo>
                    <a:pt x="10" y="121"/>
                  </a:lnTo>
                  <a:lnTo>
                    <a:pt x="7" y="127"/>
                  </a:lnTo>
                  <a:lnTo>
                    <a:pt x="6" y="134"/>
                  </a:lnTo>
                  <a:lnTo>
                    <a:pt x="11" y="172"/>
                  </a:lnTo>
                  <a:lnTo>
                    <a:pt x="13" y="177"/>
                  </a:lnTo>
                  <a:lnTo>
                    <a:pt x="15" y="180"/>
                  </a:lnTo>
                  <a:lnTo>
                    <a:pt x="22" y="183"/>
                  </a:lnTo>
                  <a:lnTo>
                    <a:pt x="25" y="184"/>
                  </a:lnTo>
                  <a:lnTo>
                    <a:pt x="29" y="188"/>
                  </a:lnTo>
                  <a:lnTo>
                    <a:pt x="28" y="191"/>
                  </a:lnTo>
                  <a:lnTo>
                    <a:pt x="16" y="203"/>
                  </a:lnTo>
                  <a:lnTo>
                    <a:pt x="8" y="218"/>
                  </a:lnTo>
                  <a:lnTo>
                    <a:pt x="6" y="224"/>
                  </a:lnTo>
                  <a:lnTo>
                    <a:pt x="4" y="229"/>
                  </a:lnTo>
                  <a:lnTo>
                    <a:pt x="4" y="232"/>
                  </a:lnTo>
                  <a:lnTo>
                    <a:pt x="5" y="234"/>
                  </a:lnTo>
                  <a:lnTo>
                    <a:pt x="6" y="237"/>
                  </a:lnTo>
                  <a:lnTo>
                    <a:pt x="10" y="231"/>
                  </a:lnTo>
                  <a:lnTo>
                    <a:pt x="16" y="229"/>
                  </a:lnTo>
                  <a:lnTo>
                    <a:pt x="23" y="232"/>
                  </a:lnTo>
                  <a:lnTo>
                    <a:pt x="29" y="231"/>
                  </a:lnTo>
                  <a:lnTo>
                    <a:pt x="35" y="235"/>
                  </a:lnTo>
                  <a:lnTo>
                    <a:pt x="36" y="243"/>
                  </a:lnTo>
                  <a:lnTo>
                    <a:pt x="36" y="251"/>
                  </a:lnTo>
                  <a:lnTo>
                    <a:pt x="30" y="256"/>
                  </a:lnTo>
                  <a:lnTo>
                    <a:pt x="21" y="267"/>
                  </a:lnTo>
                  <a:lnTo>
                    <a:pt x="17" y="271"/>
                  </a:lnTo>
                  <a:lnTo>
                    <a:pt x="21" y="276"/>
                  </a:lnTo>
                  <a:lnTo>
                    <a:pt x="20" y="278"/>
                  </a:lnTo>
                  <a:lnTo>
                    <a:pt x="16" y="278"/>
                  </a:lnTo>
                  <a:lnTo>
                    <a:pt x="12" y="278"/>
                  </a:lnTo>
                  <a:lnTo>
                    <a:pt x="8" y="280"/>
                  </a:lnTo>
                  <a:lnTo>
                    <a:pt x="5" y="285"/>
                  </a:lnTo>
                  <a:lnTo>
                    <a:pt x="2" y="290"/>
                  </a:lnTo>
                  <a:lnTo>
                    <a:pt x="1" y="293"/>
                  </a:lnTo>
                  <a:lnTo>
                    <a:pt x="1" y="298"/>
                  </a:lnTo>
                  <a:lnTo>
                    <a:pt x="0" y="307"/>
                  </a:lnTo>
                  <a:lnTo>
                    <a:pt x="5" y="313"/>
                  </a:lnTo>
                  <a:lnTo>
                    <a:pt x="5" y="318"/>
                  </a:lnTo>
                  <a:lnTo>
                    <a:pt x="4" y="322"/>
                  </a:lnTo>
                  <a:lnTo>
                    <a:pt x="7" y="322"/>
                  </a:lnTo>
                  <a:lnTo>
                    <a:pt x="12" y="319"/>
                  </a:lnTo>
                  <a:lnTo>
                    <a:pt x="18" y="320"/>
                  </a:lnTo>
                  <a:lnTo>
                    <a:pt x="23" y="322"/>
                  </a:lnTo>
                  <a:lnTo>
                    <a:pt x="32" y="329"/>
                  </a:lnTo>
                  <a:lnTo>
                    <a:pt x="51" y="331"/>
                  </a:lnTo>
                  <a:lnTo>
                    <a:pt x="91" y="335"/>
                  </a:lnTo>
                  <a:lnTo>
                    <a:pt x="109" y="335"/>
                  </a:lnTo>
                  <a:lnTo>
                    <a:pt x="161" y="340"/>
                  </a:lnTo>
                  <a:lnTo>
                    <a:pt x="169" y="342"/>
                  </a:lnTo>
                  <a:lnTo>
                    <a:pt x="177" y="344"/>
                  </a:lnTo>
                  <a:lnTo>
                    <a:pt x="184" y="346"/>
                  </a:lnTo>
                  <a:lnTo>
                    <a:pt x="191" y="347"/>
                  </a:lnTo>
                  <a:lnTo>
                    <a:pt x="203" y="348"/>
                  </a:lnTo>
                  <a:lnTo>
                    <a:pt x="217" y="350"/>
                  </a:lnTo>
                  <a:lnTo>
                    <a:pt x="228" y="348"/>
                  </a:lnTo>
                  <a:lnTo>
                    <a:pt x="230" y="350"/>
                  </a:lnTo>
                  <a:lnTo>
                    <a:pt x="231" y="351"/>
                  </a:lnTo>
                  <a:lnTo>
                    <a:pt x="232" y="351"/>
                  </a:lnTo>
                  <a:lnTo>
                    <a:pt x="237" y="352"/>
                  </a:lnTo>
                  <a:lnTo>
                    <a:pt x="241" y="353"/>
                  </a:lnTo>
                  <a:lnTo>
                    <a:pt x="243" y="358"/>
                  </a:lnTo>
                  <a:lnTo>
                    <a:pt x="253" y="360"/>
                  </a:lnTo>
                  <a:lnTo>
                    <a:pt x="259" y="363"/>
                  </a:lnTo>
                  <a:lnTo>
                    <a:pt x="267" y="365"/>
                  </a:lnTo>
                  <a:lnTo>
                    <a:pt x="275" y="371"/>
                  </a:lnTo>
                  <a:lnTo>
                    <a:pt x="283" y="374"/>
                  </a:lnTo>
                  <a:lnTo>
                    <a:pt x="286" y="380"/>
                  </a:lnTo>
                  <a:lnTo>
                    <a:pt x="288" y="385"/>
                  </a:lnTo>
                  <a:lnTo>
                    <a:pt x="294" y="387"/>
                  </a:lnTo>
                  <a:lnTo>
                    <a:pt x="309" y="389"/>
                  </a:lnTo>
                  <a:lnTo>
                    <a:pt x="315" y="390"/>
                  </a:lnTo>
                  <a:lnTo>
                    <a:pt x="319" y="393"/>
                  </a:lnTo>
                  <a:lnTo>
                    <a:pt x="320" y="400"/>
                  </a:lnTo>
                  <a:lnTo>
                    <a:pt x="327" y="403"/>
                  </a:lnTo>
                  <a:lnTo>
                    <a:pt x="336" y="402"/>
                  </a:lnTo>
                  <a:lnTo>
                    <a:pt x="347" y="402"/>
                  </a:lnTo>
                  <a:lnTo>
                    <a:pt x="388" y="412"/>
                  </a:lnTo>
                  <a:lnTo>
                    <a:pt x="429" y="419"/>
                  </a:lnTo>
                  <a:lnTo>
                    <a:pt x="457" y="419"/>
                  </a:lnTo>
                  <a:lnTo>
                    <a:pt x="466" y="414"/>
                  </a:lnTo>
                  <a:lnTo>
                    <a:pt x="468" y="407"/>
                  </a:lnTo>
                  <a:lnTo>
                    <a:pt x="469" y="398"/>
                  </a:lnTo>
                  <a:lnTo>
                    <a:pt x="476" y="392"/>
                  </a:lnTo>
                  <a:lnTo>
                    <a:pt x="480" y="390"/>
                  </a:lnTo>
                  <a:lnTo>
                    <a:pt x="495" y="390"/>
                  </a:lnTo>
                  <a:lnTo>
                    <a:pt x="498" y="391"/>
                  </a:lnTo>
                  <a:lnTo>
                    <a:pt x="500" y="392"/>
                  </a:lnTo>
                  <a:lnTo>
                    <a:pt x="501" y="397"/>
                  </a:lnTo>
                  <a:lnTo>
                    <a:pt x="505" y="398"/>
                  </a:lnTo>
                  <a:lnTo>
                    <a:pt x="507" y="397"/>
                  </a:lnTo>
                  <a:lnTo>
                    <a:pt x="507" y="396"/>
                  </a:lnTo>
                  <a:lnTo>
                    <a:pt x="506" y="391"/>
                  </a:lnTo>
                  <a:lnTo>
                    <a:pt x="507" y="389"/>
                  </a:lnTo>
                  <a:lnTo>
                    <a:pt x="510" y="387"/>
                  </a:lnTo>
                  <a:lnTo>
                    <a:pt x="512" y="386"/>
                  </a:lnTo>
                  <a:lnTo>
                    <a:pt x="514" y="386"/>
                  </a:lnTo>
                  <a:lnTo>
                    <a:pt x="516" y="387"/>
                  </a:lnTo>
                  <a:lnTo>
                    <a:pt x="518" y="388"/>
                  </a:lnTo>
                  <a:lnTo>
                    <a:pt x="519" y="389"/>
                  </a:lnTo>
                  <a:lnTo>
                    <a:pt x="525" y="392"/>
                  </a:lnTo>
                  <a:lnTo>
                    <a:pt x="531" y="387"/>
                  </a:lnTo>
                  <a:lnTo>
                    <a:pt x="533" y="385"/>
                  </a:lnTo>
                  <a:lnTo>
                    <a:pt x="521" y="375"/>
                  </a:lnTo>
                  <a:lnTo>
                    <a:pt x="520" y="374"/>
                  </a:lnTo>
                  <a:lnTo>
                    <a:pt x="519" y="372"/>
                  </a:lnTo>
                  <a:lnTo>
                    <a:pt x="519" y="369"/>
                  </a:lnTo>
                  <a:lnTo>
                    <a:pt x="519" y="367"/>
                  </a:lnTo>
                  <a:lnTo>
                    <a:pt x="521" y="363"/>
                  </a:lnTo>
                  <a:lnTo>
                    <a:pt x="521" y="361"/>
                  </a:lnTo>
                  <a:lnTo>
                    <a:pt x="521" y="357"/>
                  </a:lnTo>
                  <a:lnTo>
                    <a:pt x="516" y="341"/>
                  </a:lnTo>
                  <a:lnTo>
                    <a:pt x="515" y="332"/>
                  </a:lnTo>
                  <a:lnTo>
                    <a:pt x="514" y="328"/>
                  </a:lnTo>
                  <a:lnTo>
                    <a:pt x="514" y="327"/>
                  </a:lnTo>
                  <a:lnTo>
                    <a:pt x="512" y="325"/>
                  </a:lnTo>
                  <a:lnTo>
                    <a:pt x="510" y="324"/>
                  </a:lnTo>
                  <a:lnTo>
                    <a:pt x="508" y="323"/>
                  </a:lnTo>
                  <a:lnTo>
                    <a:pt x="506" y="323"/>
                  </a:lnTo>
                  <a:lnTo>
                    <a:pt x="505" y="318"/>
                  </a:lnTo>
                  <a:lnTo>
                    <a:pt x="504" y="315"/>
                  </a:lnTo>
                  <a:lnTo>
                    <a:pt x="503" y="314"/>
                  </a:lnTo>
                  <a:lnTo>
                    <a:pt x="500" y="314"/>
                  </a:lnTo>
                  <a:lnTo>
                    <a:pt x="495" y="316"/>
                  </a:lnTo>
                  <a:lnTo>
                    <a:pt x="493" y="315"/>
                  </a:lnTo>
                  <a:lnTo>
                    <a:pt x="492" y="314"/>
                  </a:lnTo>
                  <a:lnTo>
                    <a:pt x="490" y="310"/>
                  </a:lnTo>
                  <a:lnTo>
                    <a:pt x="485" y="309"/>
                  </a:lnTo>
                  <a:lnTo>
                    <a:pt x="479" y="307"/>
                  </a:lnTo>
                  <a:lnTo>
                    <a:pt x="478" y="300"/>
                  </a:lnTo>
                  <a:lnTo>
                    <a:pt x="483" y="283"/>
                  </a:lnTo>
                  <a:lnTo>
                    <a:pt x="483" y="278"/>
                  </a:lnTo>
                  <a:lnTo>
                    <a:pt x="484" y="275"/>
                  </a:lnTo>
                  <a:lnTo>
                    <a:pt x="486" y="272"/>
                  </a:lnTo>
                  <a:lnTo>
                    <a:pt x="488" y="270"/>
                  </a:lnTo>
                  <a:lnTo>
                    <a:pt x="492" y="269"/>
                  </a:lnTo>
                  <a:lnTo>
                    <a:pt x="496" y="269"/>
                  </a:lnTo>
                  <a:lnTo>
                    <a:pt x="505" y="270"/>
                  </a:lnTo>
                  <a:lnTo>
                    <a:pt x="510" y="270"/>
                  </a:lnTo>
                  <a:lnTo>
                    <a:pt x="513" y="269"/>
                  </a:lnTo>
                  <a:lnTo>
                    <a:pt x="515" y="268"/>
                  </a:lnTo>
                  <a:lnTo>
                    <a:pt x="521" y="263"/>
                  </a:lnTo>
                  <a:lnTo>
                    <a:pt x="524" y="261"/>
                  </a:lnTo>
                  <a:lnTo>
                    <a:pt x="527" y="257"/>
                  </a:lnTo>
                  <a:lnTo>
                    <a:pt x="529" y="255"/>
                  </a:lnTo>
                  <a:lnTo>
                    <a:pt x="531" y="252"/>
                  </a:lnTo>
                  <a:lnTo>
                    <a:pt x="532" y="249"/>
                  </a:lnTo>
                  <a:lnTo>
                    <a:pt x="531" y="245"/>
                  </a:lnTo>
                  <a:lnTo>
                    <a:pt x="531" y="239"/>
                  </a:lnTo>
                  <a:lnTo>
                    <a:pt x="533" y="228"/>
                  </a:lnTo>
                  <a:lnTo>
                    <a:pt x="534" y="224"/>
                  </a:lnTo>
                  <a:lnTo>
                    <a:pt x="539" y="216"/>
                  </a:lnTo>
                  <a:lnTo>
                    <a:pt x="554" y="198"/>
                  </a:lnTo>
                  <a:lnTo>
                    <a:pt x="554" y="198"/>
                  </a:lnTo>
                  <a:lnTo>
                    <a:pt x="553" y="19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35" name="Freeform 18">
              <a:extLst>
                <a:ext uri="{FF2B5EF4-FFF2-40B4-BE49-F238E27FC236}">
                  <a16:creationId xmlns:a16="http://schemas.microsoft.com/office/drawing/2014/main" xmlns="" id="{69D1BAA3-5A84-4F60-BBFC-544A7F22781F}"/>
                </a:ext>
              </a:extLst>
            </p:cNvPr>
            <p:cNvSpPr>
              <a:spLocks/>
            </p:cNvSpPr>
            <p:nvPr/>
          </p:nvSpPr>
          <p:spPr bwMode="auto">
            <a:xfrm>
              <a:off x="1881" y="2930"/>
              <a:ext cx="416" cy="371"/>
            </a:xfrm>
            <a:custGeom>
              <a:avLst/>
              <a:gdLst>
                <a:gd name="T0" fmla="*/ 543 w 554"/>
                <a:gd name="T1" fmla="*/ 194 h 419"/>
                <a:gd name="T2" fmla="*/ 503 w 554"/>
                <a:gd name="T3" fmla="*/ 188 h 419"/>
                <a:gd name="T4" fmla="*/ 462 w 554"/>
                <a:gd name="T5" fmla="*/ 118 h 419"/>
                <a:gd name="T6" fmla="*/ 432 w 554"/>
                <a:gd name="T7" fmla="*/ 74 h 419"/>
                <a:gd name="T8" fmla="*/ 401 w 554"/>
                <a:gd name="T9" fmla="*/ 69 h 419"/>
                <a:gd name="T10" fmla="*/ 402 w 554"/>
                <a:gd name="T11" fmla="*/ 79 h 419"/>
                <a:gd name="T12" fmla="*/ 389 w 554"/>
                <a:gd name="T13" fmla="*/ 90 h 419"/>
                <a:gd name="T14" fmla="*/ 368 w 554"/>
                <a:gd name="T15" fmla="*/ 87 h 419"/>
                <a:gd name="T16" fmla="*/ 332 w 554"/>
                <a:gd name="T17" fmla="*/ 60 h 419"/>
                <a:gd name="T18" fmla="*/ 319 w 554"/>
                <a:gd name="T19" fmla="*/ 59 h 419"/>
                <a:gd name="T20" fmla="*/ 312 w 554"/>
                <a:gd name="T21" fmla="*/ 64 h 419"/>
                <a:gd name="T22" fmla="*/ 298 w 554"/>
                <a:gd name="T23" fmla="*/ 70 h 419"/>
                <a:gd name="T24" fmla="*/ 274 w 554"/>
                <a:gd name="T25" fmla="*/ 60 h 419"/>
                <a:gd name="T26" fmla="*/ 228 w 554"/>
                <a:gd name="T27" fmla="*/ 33 h 419"/>
                <a:gd name="T28" fmla="*/ 182 w 554"/>
                <a:gd name="T29" fmla="*/ 14 h 419"/>
                <a:gd name="T30" fmla="*/ 165 w 554"/>
                <a:gd name="T31" fmla="*/ 7 h 419"/>
                <a:gd name="T32" fmla="*/ 143 w 554"/>
                <a:gd name="T33" fmla="*/ 10 h 419"/>
                <a:gd name="T34" fmla="*/ 140 w 554"/>
                <a:gd name="T35" fmla="*/ 28 h 419"/>
                <a:gd name="T36" fmla="*/ 135 w 554"/>
                <a:gd name="T37" fmla="*/ 37 h 419"/>
                <a:gd name="T38" fmla="*/ 133 w 554"/>
                <a:gd name="T39" fmla="*/ 76 h 419"/>
                <a:gd name="T40" fmla="*/ 112 w 554"/>
                <a:gd name="T41" fmla="*/ 96 h 419"/>
                <a:gd name="T42" fmla="*/ 94 w 554"/>
                <a:gd name="T43" fmla="*/ 93 h 419"/>
                <a:gd name="T44" fmla="*/ 85 w 554"/>
                <a:gd name="T45" fmla="*/ 85 h 419"/>
                <a:gd name="T46" fmla="*/ 49 w 554"/>
                <a:gd name="T47" fmla="*/ 101 h 419"/>
                <a:gd name="T48" fmla="*/ 27 w 554"/>
                <a:gd name="T49" fmla="*/ 100 h 419"/>
                <a:gd name="T50" fmla="*/ 19 w 554"/>
                <a:gd name="T51" fmla="*/ 93 h 419"/>
                <a:gd name="T52" fmla="*/ 11 w 554"/>
                <a:gd name="T53" fmla="*/ 104 h 419"/>
                <a:gd name="T54" fmla="*/ 6 w 554"/>
                <a:gd name="T55" fmla="*/ 134 h 419"/>
                <a:gd name="T56" fmla="*/ 25 w 554"/>
                <a:gd name="T57" fmla="*/ 184 h 419"/>
                <a:gd name="T58" fmla="*/ 6 w 554"/>
                <a:gd name="T59" fmla="*/ 224 h 419"/>
                <a:gd name="T60" fmla="*/ 10 w 554"/>
                <a:gd name="T61" fmla="*/ 231 h 419"/>
                <a:gd name="T62" fmla="*/ 36 w 554"/>
                <a:gd name="T63" fmla="*/ 243 h 419"/>
                <a:gd name="T64" fmla="*/ 21 w 554"/>
                <a:gd name="T65" fmla="*/ 276 h 419"/>
                <a:gd name="T66" fmla="*/ 5 w 554"/>
                <a:gd name="T67" fmla="*/ 285 h 419"/>
                <a:gd name="T68" fmla="*/ 5 w 554"/>
                <a:gd name="T69" fmla="*/ 313 h 419"/>
                <a:gd name="T70" fmla="*/ 18 w 554"/>
                <a:gd name="T71" fmla="*/ 320 h 419"/>
                <a:gd name="T72" fmla="*/ 109 w 554"/>
                <a:gd name="T73" fmla="*/ 335 h 419"/>
                <a:gd name="T74" fmla="*/ 191 w 554"/>
                <a:gd name="T75" fmla="*/ 347 h 419"/>
                <a:gd name="T76" fmla="*/ 231 w 554"/>
                <a:gd name="T77" fmla="*/ 351 h 419"/>
                <a:gd name="T78" fmla="*/ 253 w 554"/>
                <a:gd name="T79" fmla="*/ 360 h 419"/>
                <a:gd name="T80" fmla="*/ 286 w 554"/>
                <a:gd name="T81" fmla="*/ 380 h 419"/>
                <a:gd name="T82" fmla="*/ 319 w 554"/>
                <a:gd name="T83" fmla="*/ 393 h 419"/>
                <a:gd name="T84" fmla="*/ 388 w 554"/>
                <a:gd name="T85" fmla="*/ 412 h 419"/>
                <a:gd name="T86" fmla="*/ 469 w 554"/>
                <a:gd name="T87" fmla="*/ 398 h 419"/>
                <a:gd name="T88" fmla="*/ 500 w 554"/>
                <a:gd name="T89" fmla="*/ 392 h 419"/>
                <a:gd name="T90" fmla="*/ 506 w 554"/>
                <a:gd name="T91" fmla="*/ 391 h 419"/>
                <a:gd name="T92" fmla="*/ 516 w 554"/>
                <a:gd name="T93" fmla="*/ 387 h 419"/>
                <a:gd name="T94" fmla="*/ 533 w 554"/>
                <a:gd name="T95" fmla="*/ 385 h 419"/>
                <a:gd name="T96" fmla="*/ 519 w 554"/>
                <a:gd name="T97" fmla="*/ 367 h 419"/>
                <a:gd name="T98" fmla="*/ 515 w 554"/>
                <a:gd name="T99" fmla="*/ 332 h 419"/>
                <a:gd name="T100" fmla="*/ 508 w 554"/>
                <a:gd name="T101" fmla="*/ 323 h 419"/>
                <a:gd name="T102" fmla="*/ 500 w 554"/>
                <a:gd name="T103" fmla="*/ 314 h 419"/>
                <a:gd name="T104" fmla="*/ 485 w 554"/>
                <a:gd name="T105" fmla="*/ 309 h 419"/>
                <a:gd name="T106" fmla="*/ 484 w 554"/>
                <a:gd name="T107" fmla="*/ 275 h 419"/>
                <a:gd name="T108" fmla="*/ 505 w 554"/>
                <a:gd name="T109" fmla="*/ 270 h 419"/>
                <a:gd name="T110" fmla="*/ 524 w 554"/>
                <a:gd name="T111" fmla="*/ 261 h 419"/>
                <a:gd name="T112" fmla="*/ 531 w 554"/>
                <a:gd name="T113" fmla="*/ 245 h 419"/>
                <a:gd name="T114" fmla="*/ 554 w 554"/>
                <a:gd name="T115" fmla="*/ 19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419">
                  <a:moveTo>
                    <a:pt x="553" y="197"/>
                  </a:moveTo>
                  <a:lnTo>
                    <a:pt x="553" y="197"/>
                  </a:lnTo>
                  <a:lnTo>
                    <a:pt x="550" y="196"/>
                  </a:lnTo>
                  <a:lnTo>
                    <a:pt x="546" y="195"/>
                  </a:lnTo>
                  <a:lnTo>
                    <a:pt x="543" y="194"/>
                  </a:lnTo>
                  <a:lnTo>
                    <a:pt x="541" y="192"/>
                  </a:lnTo>
                  <a:lnTo>
                    <a:pt x="532" y="197"/>
                  </a:lnTo>
                  <a:lnTo>
                    <a:pt x="522" y="197"/>
                  </a:lnTo>
                  <a:lnTo>
                    <a:pt x="513" y="194"/>
                  </a:lnTo>
                  <a:lnTo>
                    <a:pt x="503" y="188"/>
                  </a:lnTo>
                  <a:lnTo>
                    <a:pt x="491" y="186"/>
                  </a:lnTo>
                  <a:lnTo>
                    <a:pt x="484" y="166"/>
                  </a:lnTo>
                  <a:lnTo>
                    <a:pt x="476" y="126"/>
                  </a:lnTo>
                  <a:lnTo>
                    <a:pt x="465" y="119"/>
                  </a:lnTo>
                  <a:lnTo>
                    <a:pt x="462" y="118"/>
                  </a:lnTo>
                  <a:lnTo>
                    <a:pt x="458" y="116"/>
                  </a:lnTo>
                  <a:lnTo>
                    <a:pt x="439" y="94"/>
                  </a:lnTo>
                  <a:lnTo>
                    <a:pt x="438" y="79"/>
                  </a:lnTo>
                  <a:lnTo>
                    <a:pt x="437" y="73"/>
                  </a:lnTo>
                  <a:lnTo>
                    <a:pt x="432" y="74"/>
                  </a:lnTo>
                  <a:lnTo>
                    <a:pt x="430" y="76"/>
                  </a:lnTo>
                  <a:lnTo>
                    <a:pt x="426" y="73"/>
                  </a:lnTo>
                  <a:lnTo>
                    <a:pt x="412" y="73"/>
                  </a:lnTo>
                  <a:lnTo>
                    <a:pt x="405" y="71"/>
                  </a:lnTo>
                  <a:lnTo>
                    <a:pt x="401" y="69"/>
                  </a:lnTo>
                  <a:lnTo>
                    <a:pt x="398" y="70"/>
                  </a:lnTo>
                  <a:lnTo>
                    <a:pt x="401" y="72"/>
                  </a:lnTo>
                  <a:lnTo>
                    <a:pt x="402" y="74"/>
                  </a:lnTo>
                  <a:lnTo>
                    <a:pt x="403" y="76"/>
                  </a:lnTo>
                  <a:lnTo>
                    <a:pt x="402" y="79"/>
                  </a:lnTo>
                  <a:lnTo>
                    <a:pt x="400" y="82"/>
                  </a:lnTo>
                  <a:lnTo>
                    <a:pt x="398" y="84"/>
                  </a:lnTo>
                  <a:lnTo>
                    <a:pt x="398" y="84"/>
                  </a:lnTo>
                  <a:lnTo>
                    <a:pt x="392" y="87"/>
                  </a:lnTo>
                  <a:lnTo>
                    <a:pt x="389" y="90"/>
                  </a:lnTo>
                  <a:lnTo>
                    <a:pt x="386" y="90"/>
                  </a:lnTo>
                  <a:lnTo>
                    <a:pt x="382" y="91"/>
                  </a:lnTo>
                  <a:lnTo>
                    <a:pt x="378" y="91"/>
                  </a:lnTo>
                  <a:lnTo>
                    <a:pt x="374" y="89"/>
                  </a:lnTo>
                  <a:lnTo>
                    <a:pt x="368" y="87"/>
                  </a:lnTo>
                  <a:lnTo>
                    <a:pt x="355" y="81"/>
                  </a:lnTo>
                  <a:lnTo>
                    <a:pt x="346" y="77"/>
                  </a:lnTo>
                  <a:lnTo>
                    <a:pt x="334" y="70"/>
                  </a:lnTo>
                  <a:lnTo>
                    <a:pt x="334" y="65"/>
                  </a:lnTo>
                  <a:lnTo>
                    <a:pt x="332" y="60"/>
                  </a:lnTo>
                  <a:lnTo>
                    <a:pt x="330" y="61"/>
                  </a:lnTo>
                  <a:lnTo>
                    <a:pt x="327" y="64"/>
                  </a:lnTo>
                  <a:lnTo>
                    <a:pt x="324" y="64"/>
                  </a:lnTo>
                  <a:lnTo>
                    <a:pt x="324" y="61"/>
                  </a:lnTo>
                  <a:lnTo>
                    <a:pt x="319" y="59"/>
                  </a:lnTo>
                  <a:lnTo>
                    <a:pt x="316" y="60"/>
                  </a:lnTo>
                  <a:lnTo>
                    <a:pt x="316" y="63"/>
                  </a:lnTo>
                  <a:lnTo>
                    <a:pt x="316" y="65"/>
                  </a:lnTo>
                  <a:lnTo>
                    <a:pt x="314" y="65"/>
                  </a:lnTo>
                  <a:lnTo>
                    <a:pt x="312" y="64"/>
                  </a:lnTo>
                  <a:lnTo>
                    <a:pt x="309" y="64"/>
                  </a:lnTo>
                  <a:lnTo>
                    <a:pt x="307" y="64"/>
                  </a:lnTo>
                  <a:lnTo>
                    <a:pt x="306" y="66"/>
                  </a:lnTo>
                  <a:lnTo>
                    <a:pt x="301" y="68"/>
                  </a:lnTo>
                  <a:lnTo>
                    <a:pt x="298" y="70"/>
                  </a:lnTo>
                  <a:lnTo>
                    <a:pt x="295" y="71"/>
                  </a:lnTo>
                  <a:lnTo>
                    <a:pt x="291" y="69"/>
                  </a:lnTo>
                  <a:lnTo>
                    <a:pt x="286" y="71"/>
                  </a:lnTo>
                  <a:lnTo>
                    <a:pt x="281" y="68"/>
                  </a:lnTo>
                  <a:lnTo>
                    <a:pt x="274" y="60"/>
                  </a:lnTo>
                  <a:lnTo>
                    <a:pt x="261" y="59"/>
                  </a:lnTo>
                  <a:lnTo>
                    <a:pt x="250" y="55"/>
                  </a:lnTo>
                  <a:lnTo>
                    <a:pt x="241" y="51"/>
                  </a:lnTo>
                  <a:lnTo>
                    <a:pt x="235" y="42"/>
                  </a:lnTo>
                  <a:lnTo>
                    <a:pt x="228" y="33"/>
                  </a:lnTo>
                  <a:lnTo>
                    <a:pt x="221" y="21"/>
                  </a:lnTo>
                  <a:lnTo>
                    <a:pt x="215" y="13"/>
                  </a:lnTo>
                  <a:lnTo>
                    <a:pt x="208" y="10"/>
                  </a:lnTo>
                  <a:lnTo>
                    <a:pt x="199" y="9"/>
                  </a:lnTo>
                  <a:lnTo>
                    <a:pt x="182" y="14"/>
                  </a:lnTo>
                  <a:lnTo>
                    <a:pt x="178" y="14"/>
                  </a:lnTo>
                  <a:lnTo>
                    <a:pt x="174" y="14"/>
                  </a:lnTo>
                  <a:lnTo>
                    <a:pt x="170" y="13"/>
                  </a:lnTo>
                  <a:lnTo>
                    <a:pt x="167" y="10"/>
                  </a:lnTo>
                  <a:lnTo>
                    <a:pt x="165" y="7"/>
                  </a:lnTo>
                  <a:lnTo>
                    <a:pt x="162" y="5"/>
                  </a:lnTo>
                  <a:lnTo>
                    <a:pt x="155" y="1"/>
                  </a:lnTo>
                  <a:lnTo>
                    <a:pt x="147" y="0"/>
                  </a:lnTo>
                  <a:lnTo>
                    <a:pt x="142" y="2"/>
                  </a:lnTo>
                  <a:lnTo>
                    <a:pt x="143" y="10"/>
                  </a:lnTo>
                  <a:lnTo>
                    <a:pt x="138" y="16"/>
                  </a:lnTo>
                  <a:lnTo>
                    <a:pt x="137" y="19"/>
                  </a:lnTo>
                  <a:lnTo>
                    <a:pt x="138" y="22"/>
                  </a:lnTo>
                  <a:lnTo>
                    <a:pt x="140" y="25"/>
                  </a:lnTo>
                  <a:lnTo>
                    <a:pt x="140" y="28"/>
                  </a:lnTo>
                  <a:lnTo>
                    <a:pt x="139" y="30"/>
                  </a:lnTo>
                  <a:lnTo>
                    <a:pt x="138" y="35"/>
                  </a:lnTo>
                  <a:lnTo>
                    <a:pt x="136" y="36"/>
                  </a:lnTo>
                  <a:lnTo>
                    <a:pt x="135" y="36"/>
                  </a:lnTo>
                  <a:lnTo>
                    <a:pt x="135" y="37"/>
                  </a:lnTo>
                  <a:lnTo>
                    <a:pt x="134" y="51"/>
                  </a:lnTo>
                  <a:lnTo>
                    <a:pt x="134" y="63"/>
                  </a:lnTo>
                  <a:lnTo>
                    <a:pt x="134" y="70"/>
                  </a:lnTo>
                  <a:lnTo>
                    <a:pt x="133" y="74"/>
                  </a:lnTo>
                  <a:lnTo>
                    <a:pt x="133" y="76"/>
                  </a:lnTo>
                  <a:lnTo>
                    <a:pt x="131" y="80"/>
                  </a:lnTo>
                  <a:lnTo>
                    <a:pt x="127" y="95"/>
                  </a:lnTo>
                  <a:lnTo>
                    <a:pt x="124" y="101"/>
                  </a:lnTo>
                  <a:lnTo>
                    <a:pt x="120" y="103"/>
                  </a:lnTo>
                  <a:lnTo>
                    <a:pt x="112" y="96"/>
                  </a:lnTo>
                  <a:lnTo>
                    <a:pt x="105" y="93"/>
                  </a:lnTo>
                  <a:lnTo>
                    <a:pt x="100" y="95"/>
                  </a:lnTo>
                  <a:lnTo>
                    <a:pt x="98" y="96"/>
                  </a:lnTo>
                  <a:lnTo>
                    <a:pt x="96" y="96"/>
                  </a:lnTo>
                  <a:lnTo>
                    <a:pt x="94" y="93"/>
                  </a:lnTo>
                  <a:lnTo>
                    <a:pt x="91" y="92"/>
                  </a:lnTo>
                  <a:lnTo>
                    <a:pt x="90" y="90"/>
                  </a:lnTo>
                  <a:lnTo>
                    <a:pt x="89" y="89"/>
                  </a:lnTo>
                  <a:lnTo>
                    <a:pt x="88" y="87"/>
                  </a:lnTo>
                  <a:lnTo>
                    <a:pt x="85" y="85"/>
                  </a:lnTo>
                  <a:lnTo>
                    <a:pt x="85" y="97"/>
                  </a:lnTo>
                  <a:lnTo>
                    <a:pt x="86" y="100"/>
                  </a:lnTo>
                  <a:lnTo>
                    <a:pt x="80" y="104"/>
                  </a:lnTo>
                  <a:lnTo>
                    <a:pt x="56" y="103"/>
                  </a:lnTo>
                  <a:lnTo>
                    <a:pt x="49" y="101"/>
                  </a:lnTo>
                  <a:lnTo>
                    <a:pt x="45" y="99"/>
                  </a:lnTo>
                  <a:lnTo>
                    <a:pt x="40" y="97"/>
                  </a:lnTo>
                  <a:lnTo>
                    <a:pt x="34" y="96"/>
                  </a:lnTo>
                  <a:lnTo>
                    <a:pt x="30" y="98"/>
                  </a:lnTo>
                  <a:lnTo>
                    <a:pt x="27" y="100"/>
                  </a:lnTo>
                  <a:lnTo>
                    <a:pt x="25" y="102"/>
                  </a:lnTo>
                  <a:lnTo>
                    <a:pt x="23" y="101"/>
                  </a:lnTo>
                  <a:lnTo>
                    <a:pt x="21" y="98"/>
                  </a:lnTo>
                  <a:lnTo>
                    <a:pt x="20" y="95"/>
                  </a:lnTo>
                  <a:lnTo>
                    <a:pt x="19" y="93"/>
                  </a:lnTo>
                  <a:lnTo>
                    <a:pt x="16" y="93"/>
                  </a:lnTo>
                  <a:lnTo>
                    <a:pt x="15" y="94"/>
                  </a:lnTo>
                  <a:lnTo>
                    <a:pt x="12" y="96"/>
                  </a:lnTo>
                  <a:lnTo>
                    <a:pt x="10" y="100"/>
                  </a:lnTo>
                  <a:lnTo>
                    <a:pt x="11" y="104"/>
                  </a:lnTo>
                  <a:lnTo>
                    <a:pt x="12" y="109"/>
                  </a:lnTo>
                  <a:lnTo>
                    <a:pt x="12" y="115"/>
                  </a:lnTo>
                  <a:lnTo>
                    <a:pt x="10" y="121"/>
                  </a:lnTo>
                  <a:lnTo>
                    <a:pt x="7" y="127"/>
                  </a:lnTo>
                  <a:lnTo>
                    <a:pt x="6" y="134"/>
                  </a:lnTo>
                  <a:lnTo>
                    <a:pt x="11" y="172"/>
                  </a:lnTo>
                  <a:lnTo>
                    <a:pt x="13" y="177"/>
                  </a:lnTo>
                  <a:lnTo>
                    <a:pt x="15" y="180"/>
                  </a:lnTo>
                  <a:lnTo>
                    <a:pt x="22" y="183"/>
                  </a:lnTo>
                  <a:lnTo>
                    <a:pt x="25" y="184"/>
                  </a:lnTo>
                  <a:lnTo>
                    <a:pt x="29" y="188"/>
                  </a:lnTo>
                  <a:lnTo>
                    <a:pt x="28" y="191"/>
                  </a:lnTo>
                  <a:lnTo>
                    <a:pt x="16" y="203"/>
                  </a:lnTo>
                  <a:lnTo>
                    <a:pt x="8" y="218"/>
                  </a:lnTo>
                  <a:lnTo>
                    <a:pt x="6" y="224"/>
                  </a:lnTo>
                  <a:lnTo>
                    <a:pt x="4" y="229"/>
                  </a:lnTo>
                  <a:lnTo>
                    <a:pt x="4" y="232"/>
                  </a:lnTo>
                  <a:lnTo>
                    <a:pt x="5" y="234"/>
                  </a:lnTo>
                  <a:lnTo>
                    <a:pt x="6" y="237"/>
                  </a:lnTo>
                  <a:lnTo>
                    <a:pt x="10" y="231"/>
                  </a:lnTo>
                  <a:lnTo>
                    <a:pt x="16" y="229"/>
                  </a:lnTo>
                  <a:lnTo>
                    <a:pt x="23" y="232"/>
                  </a:lnTo>
                  <a:lnTo>
                    <a:pt x="29" y="231"/>
                  </a:lnTo>
                  <a:lnTo>
                    <a:pt x="35" y="235"/>
                  </a:lnTo>
                  <a:lnTo>
                    <a:pt x="36" y="243"/>
                  </a:lnTo>
                  <a:lnTo>
                    <a:pt x="36" y="251"/>
                  </a:lnTo>
                  <a:lnTo>
                    <a:pt x="30" y="256"/>
                  </a:lnTo>
                  <a:lnTo>
                    <a:pt x="21" y="267"/>
                  </a:lnTo>
                  <a:lnTo>
                    <a:pt x="17" y="271"/>
                  </a:lnTo>
                  <a:lnTo>
                    <a:pt x="21" y="276"/>
                  </a:lnTo>
                  <a:lnTo>
                    <a:pt x="20" y="278"/>
                  </a:lnTo>
                  <a:lnTo>
                    <a:pt x="16" y="278"/>
                  </a:lnTo>
                  <a:lnTo>
                    <a:pt x="12" y="278"/>
                  </a:lnTo>
                  <a:lnTo>
                    <a:pt x="8" y="280"/>
                  </a:lnTo>
                  <a:lnTo>
                    <a:pt x="5" y="285"/>
                  </a:lnTo>
                  <a:lnTo>
                    <a:pt x="2" y="290"/>
                  </a:lnTo>
                  <a:lnTo>
                    <a:pt x="1" y="293"/>
                  </a:lnTo>
                  <a:lnTo>
                    <a:pt x="1" y="298"/>
                  </a:lnTo>
                  <a:lnTo>
                    <a:pt x="0" y="307"/>
                  </a:lnTo>
                  <a:lnTo>
                    <a:pt x="5" y="313"/>
                  </a:lnTo>
                  <a:lnTo>
                    <a:pt x="5" y="318"/>
                  </a:lnTo>
                  <a:lnTo>
                    <a:pt x="4" y="322"/>
                  </a:lnTo>
                  <a:lnTo>
                    <a:pt x="7" y="322"/>
                  </a:lnTo>
                  <a:lnTo>
                    <a:pt x="12" y="319"/>
                  </a:lnTo>
                  <a:lnTo>
                    <a:pt x="18" y="320"/>
                  </a:lnTo>
                  <a:lnTo>
                    <a:pt x="23" y="322"/>
                  </a:lnTo>
                  <a:lnTo>
                    <a:pt x="32" y="329"/>
                  </a:lnTo>
                  <a:lnTo>
                    <a:pt x="51" y="331"/>
                  </a:lnTo>
                  <a:lnTo>
                    <a:pt x="91" y="335"/>
                  </a:lnTo>
                  <a:lnTo>
                    <a:pt x="109" y="335"/>
                  </a:lnTo>
                  <a:lnTo>
                    <a:pt x="161" y="340"/>
                  </a:lnTo>
                  <a:lnTo>
                    <a:pt x="169" y="342"/>
                  </a:lnTo>
                  <a:lnTo>
                    <a:pt x="177" y="344"/>
                  </a:lnTo>
                  <a:lnTo>
                    <a:pt x="184" y="346"/>
                  </a:lnTo>
                  <a:lnTo>
                    <a:pt x="191" y="347"/>
                  </a:lnTo>
                  <a:lnTo>
                    <a:pt x="203" y="348"/>
                  </a:lnTo>
                  <a:lnTo>
                    <a:pt x="217" y="350"/>
                  </a:lnTo>
                  <a:lnTo>
                    <a:pt x="228" y="348"/>
                  </a:lnTo>
                  <a:lnTo>
                    <a:pt x="230" y="350"/>
                  </a:lnTo>
                  <a:lnTo>
                    <a:pt x="231" y="351"/>
                  </a:lnTo>
                  <a:lnTo>
                    <a:pt x="232" y="351"/>
                  </a:lnTo>
                  <a:lnTo>
                    <a:pt x="237" y="352"/>
                  </a:lnTo>
                  <a:lnTo>
                    <a:pt x="241" y="353"/>
                  </a:lnTo>
                  <a:lnTo>
                    <a:pt x="243" y="358"/>
                  </a:lnTo>
                  <a:lnTo>
                    <a:pt x="253" y="360"/>
                  </a:lnTo>
                  <a:lnTo>
                    <a:pt x="259" y="363"/>
                  </a:lnTo>
                  <a:lnTo>
                    <a:pt x="267" y="365"/>
                  </a:lnTo>
                  <a:lnTo>
                    <a:pt x="275" y="371"/>
                  </a:lnTo>
                  <a:lnTo>
                    <a:pt x="283" y="374"/>
                  </a:lnTo>
                  <a:lnTo>
                    <a:pt x="286" y="380"/>
                  </a:lnTo>
                  <a:lnTo>
                    <a:pt x="288" y="385"/>
                  </a:lnTo>
                  <a:lnTo>
                    <a:pt x="294" y="387"/>
                  </a:lnTo>
                  <a:lnTo>
                    <a:pt x="309" y="389"/>
                  </a:lnTo>
                  <a:lnTo>
                    <a:pt x="315" y="390"/>
                  </a:lnTo>
                  <a:lnTo>
                    <a:pt x="319" y="393"/>
                  </a:lnTo>
                  <a:lnTo>
                    <a:pt x="320" y="400"/>
                  </a:lnTo>
                  <a:lnTo>
                    <a:pt x="327" y="403"/>
                  </a:lnTo>
                  <a:lnTo>
                    <a:pt x="336" y="402"/>
                  </a:lnTo>
                  <a:lnTo>
                    <a:pt x="347" y="402"/>
                  </a:lnTo>
                  <a:lnTo>
                    <a:pt x="388" y="412"/>
                  </a:lnTo>
                  <a:lnTo>
                    <a:pt x="429" y="419"/>
                  </a:lnTo>
                  <a:lnTo>
                    <a:pt x="457" y="419"/>
                  </a:lnTo>
                  <a:lnTo>
                    <a:pt x="466" y="414"/>
                  </a:lnTo>
                  <a:lnTo>
                    <a:pt x="468" y="407"/>
                  </a:lnTo>
                  <a:lnTo>
                    <a:pt x="469" y="398"/>
                  </a:lnTo>
                  <a:lnTo>
                    <a:pt x="476" y="392"/>
                  </a:lnTo>
                  <a:lnTo>
                    <a:pt x="480" y="390"/>
                  </a:lnTo>
                  <a:lnTo>
                    <a:pt x="495" y="390"/>
                  </a:lnTo>
                  <a:lnTo>
                    <a:pt x="498" y="391"/>
                  </a:lnTo>
                  <a:lnTo>
                    <a:pt x="500" y="392"/>
                  </a:lnTo>
                  <a:lnTo>
                    <a:pt x="501" y="397"/>
                  </a:lnTo>
                  <a:lnTo>
                    <a:pt x="505" y="398"/>
                  </a:lnTo>
                  <a:lnTo>
                    <a:pt x="507" y="397"/>
                  </a:lnTo>
                  <a:lnTo>
                    <a:pt x="507" y="396"/>
                  </a:lnTo>
                  <a:lnTo>
                    <a:pt x="506" y="391"/>
                  </a:lnTo>
                  <a:lnTo>
                    <a:pt x="507" y="389"/>
                  </a:lnTo>
                  <a:lnTo>
                    <a:pt x="510" y="387"/>
                  </a:lnTo>
                  <a:lnTo>
                    <a:pt x="512" y="386"/>
                  </a:lnTo>
                  <a:lnTo>
                    <a:pt x="514" y="386"/>
                  </a:lnTo>
                  <a:lnTo>
                    <a:pt x="516" y="387"/>
                  </a:lnTo>
                  <a:lnTo>
                    <a:pt x="518" y="388"/>
                  </a:lnTo>
                  <a:lnTo>
                    <a:pt x="519" y="389"/>
                  </a:lnTo>
                  <a:lnTo>
                    <a:pt x="525" y="392"/>
                  </a:lnTo>
                  <a:lnTo>
                    <a:pt x="531" y="387"/>
                  </a:lnTo>
                  <a:lnTo>
                    <a:pt x="533" y="385"/>
                  </a:lnTo>
                  <a:lnTo>
                    <a:pt x="521" y="375"/>
                  </a:lnTo>
                  <a:lnTo>
                    <a:pt x="520" y="374"/>
                  </a:lnTo>
                  <a:lnTo>
                    <a:pt x="519" y="372"/>
                  </a:lnTo>
                  <a:lnTo>
                    <a:pt x="519" y="369"/>
                  </a:lnTo>
                  <a:lnTo>
                    <a:pt x="519" y="367"/>
                  </a:lnTo>
                  <a:lnTo>
                    <a:pt x="521" y="363"/>
                  </a:lnTo>
                  <a:lnTo>
                    <a:pt x="521" y="361"/>
                  </a:lnTo>
                  <a:lnTo>
                    <a:pt x="521" y="357"/>
                  </a:lnTo>
                  <a:lnTo>
                    <a:pt x="516" y="341"/>
                  </a:lnTo>
                  <a:lnTo>
                    <a:pt x="515" y="332"/>
                  </a:lnTo>
                  <a:lnTo>
                    <a:pt x="514" y="328"/>
                  </a:lnTo>
                  <a:lnTo>
                    <a:pt x="514" y="327"/>
                  </a:lnTo>
                  <a:lnTo>
                    <a:pt x="512" y="325"/>
                  </a:lnTo>
                  <a:lnTo>
                    <a:pt x="510" y="324"/>
                  </a:lnTo>
                  <a:lnTo>
                    <a:pt x="508" y="323"/>
                  </a:lnTo>
                  <a:lnTo>
                    <a:pt x="506" y="323"/>
                  </a:lnTo>
                  <a:lnTo>
                    <a:pt x="505" y="318"/>
                  </a:lnTo>
                  <a:lnTo>
                    <a:pt x="504" y="315"/>
                  </a:lnTo>
                  <a:lnTo>
                    <a:pt x="503" y="314"/>
                  </a:lnTo>
                  <a:lnTo>
                    <a:pt x="500" y="314"/>
                  </a:lnTo>
                  <a:lnTo>
                    <a:pt x="495" y="316"/>
                  </a:lnTo>
                  <a:lnTo>
                    <a:pt x="493" y="315"/>
                  </a:lnTo>
                  <a:lnTo>
                    <a:pt x="492" y="314"/>
                  </a:lnTo>
                  <a:lnTo>
                    <a:pt x="490" y="310"/>
                  </a:lnTo>
                  <a:lnTo>
                    <a:pt x="485" y="309"/>
                  </a:lnTo>
                  <a:lnTo>
                    <a:pt x="479" y="307"/>
                  </a:lnTo>
                  <a:lnTo>
                    <a:pt x="478" y="300"/>
                  </a:lnTo>
                  <a:lnTo>
                    <a:pt x="483" y="283"/>
                  </a:lnTo>
                  <a:lnTo>
                    <a:pt x="483" y="278"/>
                  </a:lnTo>
                  <a:lnTo>
                    <a:pt x="484" y="275"/>
                  </a:lnTo>
                  <a:lnTo>
                    <a:pt x="486" y="272"/>
                  </a:lnTo>
                  <a:lnTo>
                    <a:pt x="488" y="270"/>
                  </a:lnTo>
                  <a:lnTo>
                    <a:pt x="492" y="269"/>
                  </a:lnTo>
                  <a:lnTo>
                    <a:pt x="496" y="269"/>
                  </a:lnTo>
                  <a:lnTo>
                    <a:pt x="505" y="270"/>
                  </a:lnTo>
                  <a:lnTo>
                    <a:pt x="510" y="270"/>
                  </a:lnTo>
                  <a:lnTo>
                    <a:pt x="513" y="269"/>
                  </a:lnTo>
                  <a:lnTo>
                    <a:pt x="515" y="268"/>
                  </a:lnTo>
                  <a:lnTo>
                    <a:pt x="521" y="263"/>
                  </a:lnTo>
                  <a:lnTo>
                    <a:pt x="524" y="261"/>
                  </a:lnTo>
                  <a:lnTo>
                    <a:pt x="527" y="257"/>
                  </a:lnTo>
                  <a:lnTo>
                    <a:pt x="529" y="255"/>
                  </a:lnTo>
                  <a:lnTo>
                    <a:pt x="531" y="252"/>
                  </a:lnTo>
                  <a:lnTo>
                    <a:pt x="532" y="249"/>
                  </a:lnTo>
                  <a:lnTo>
                    <a:pt x="531" y="245"/>
                  </a:lnTo>
                  <a:lnTo>
                    <a:pt x="531" y="239"/>
                  </a:lnTo>
                  <a:lnTo>
                    <a:pt x="533" y="228"/>
                  </a:lnTo>
                  <a:lnTo>
                    <a:pt x="534" y="224"/>
                  </a:lnTo>
                  <a:lnTo>
                    <a:pt x="539" y="216"/>
                  </a:lnTo>
                  <a:lnTo>
                    <a:pt x="554" y="198"/>
                  </a:lnTo>
                  <a:lnTo>
                    <a:pt x="554" y="198"/>
                  </a:lnTo>
                  <a:lnTo>
                    <a:pt x="553" y="197"/>
                  </a:lnTo>
                  <a:lnTo>
                    <a:pt x="553" y="197"/>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36" name="Freeform 19">
              <a:extLst>
                <a:ext uri="{FF2B5EF4-FFF2-40B4-BE49-F238E27FC236}">
                  <a16:creationId xmlns:a16="http://schemas.microsoft.com/office/drawing/2014/main" xmlns="" id="{E6C50653-F4C4-46C2-B221-93238E55F2E5}"/>
                </a:ext>
              </a:extLst>
            </p:cNvPr>
            <p:cNvSpPr>
              <a:spLocks/>
            </p:cNvSpPr>
            <p:nvPr/>
          </p:nvSpPr>
          <p:spPr bwMode="auto">
            <a:xfrm>
              <a:off x="1169" y="2109"/>
              <a:ext cx="663" cy="633"/>
            </a:xfrm>
            <a:custGeom>
              <a:avLst/>
              <a:gdLst>
                <a:gd name="T0" fmla="*/ 864 w 883"/>
                <a:gd name="T1" fmla="*/ 279 h 714"/>
                <a:gd name="T2" fmla="*/ 817 w 883"/>
                <a:gd name="T3" fmla="*/ 219 h 714"/>
                <a:gd name="T4" fmla="*/ 780 w 883"/>
                <a:gd name="T5" fmla="*/ 194 h 714"/>
                <a:gd name="T6" fmla="*/ 770 w 883"/>
                <a:gd name="T7" fmla="*/ 159 h 714"/>
                <a:gd name="T8" fmla="*/ 719 w 883"/>
                <a:gd name="T9" fmla="*/ 150 h 714"/>
                <a:gd name="T10" fmla="*/ 662 w 883"/>
                <a:gd name="T11" fmla="*/ 148 h 714"/>
                <a:gd name="T12" fmla="*/ 626 w 883"/>
                <a:gd name="T13" fmla="*/ 147 h 714"/>
                <a:gd name="T14" fmla="*/ 595 w 883"/>
                <a:gd name="T15" fmla="*/ 163 h 714"/>
                <a:gd name="T16" fmla="*/ 549 w 883"/>
                <a:gd name="T17" fmla="*/ 230 h 714"/>
                <a:gd name="T18" fmla="*/ 567 w 883"/>
                <a:gd name="T19" fmla="*/ 200 h 714"/>
                <a:gd name="T20" fmla="*/ 574 w 883"/>
                <a:gd name="T21" fmla="*/ 150 h 714"/>
                <a:gd name="T22" fmla="*/ 618 w 883"/>
                <a:gd name="T23" fmla="*/ 104 h 714"/>
                <a:gd name="T24" fmla="*/ 578 w 883"/>
                <a:gd name="T25" fmla="*/ 78 h 714"/>
                <a:gd name="T26" fmla="*/ 562 w 883"/>
                <a:gd name="T27" fmla="*/ 71 h 714"/>
                <a:gd name="T28" fmla="*/ 555 w 883"/>
                <a:gd name="T29" fmla="*/ 42 h 714"/>
                <a:gd name="T30" fmla="*/ 539 w 883"/>
                <a:gd name="T31" fmla="*/ 27 h 714"/>
                <a:gd name="T32" fmla="*/ 520 w 883"/>
                <a:gd name="T33" fmla="*/ 1 h 714"/>
                <a:gd name="T34" fmla="*/ 453 w 883"/>
                <a:gd name="T35" fmla="*/ 31 h 714"/>
                <a:gd name="T36" fmla="*/ 326 w 883"/>
                <a:gd name="T37" fmla="*/ 110 h 714"/>
                <a:gd name="T38" fmla="*/ 304 w 883"/>
                <a:gd name="T39" fmla="*/ 127 h 714"/>
                <a:gd name="T40" fmla="*/ 306 w 883"/>
                <a:gd name="T41" fmla="*/ 156 h 714"/>
                <a:gd name="T42" fmla="*/ 253 w 883"/>
                <a:gd name="T43" fmla="*/ 109 h 714"/>
                <a:gd name="T44" fmla="*/ 249 w 883"/>
                <a:gd name="T45" fmla="*/ 149 h 714"/>
                <a:gd name="T46" fmla="*/ 178 w 883"/>
                <a:gd name="T47" fmla="*/ 145 h 714"/>
                <a:gd name="T48" fmla="*/ 159 w 883"/>
                <a:gd name="T49" fmla="*/ 193 h 714"/>
                <a:gd name="T50" fmla="*/ 121 w 883"/>
                <a:gd name="T51" fmla="*/ 215 h 714"/>
                <a:gd name="T52" fmla="*/ 73 w 883"/>
                <a:gd name="T53" fmla="*/ 224 h 714"/>
                <a:gd name="T54" fmla="*/ 10 w 883"/>
                <a:gd name="T55" fmla="*/ 250 h 714"/>
                <a:gd name="T56" fmla="*/ 37 w 883"/>
                <a:gd name="T57" fmla="*/ 288 h 714"/>
                <a:gd name="T58" fmla="*/ 55 w 883"/>
                <a:gd name="T59" fmla="*/ 306 h 714"/>
                <a:gd name="T60" fmla="*/ 92 w 883"/>
                <a:gd name="T61" fmla="*/ 319 h 714"/>
                <a:gd name="T62" fmla="*/ 88 w 883"/>
                <a:gd name="T63" fmla="*/ 343 h 714"/>
                <a:gd name="T64" fmla="*/ 120 w 883"/>
                <a:gd name="T65" fmla="*/ 368 h 714"/>
                <a:gd name="T66" fmla="*/ 161 w 883"/>
                <a:gd name="T67" fmla="*/ 361 h 714"/>
                <a:gd name="T68" fmla="*/ 209 w 883"/>
                <a:gd name="T69" fmla="*/ 388 h 714"/>
                <a:gd name="T70" fmla="*/ 179 w 883"/>
                <a:gd name="T71" fmla="*/ 414 h 714"/>
                <a:gd name="T72" fmla="*/ 129 w 883"/>
                <a:gd name="T73" fmla="*/ 464 h 714"/>
                <a:gd name="T74" fmla="*/ 161 w 883"/>
                <a:gd name="T75" fmla="*/ 503 h 714"/>
                <a:gd name="T76" fmla="*/ 217 w 883"/>
                <a:gd name="T77" fmla="*/ 512 h 714"/>
                <a:gd name="T78" fmla="*/ 245 w 883"/>
                <a:gd name="T79" fmla="*/ 542 h 714"/>
                <a:gd name="T80" fmla="*/ 314 w 883"/>
                <a:gd name="T81" fmla="*/ 587 h 714"/>
                <a:gd name="T82" fmla="*/ 352 w 883"/>
                <a:gd name="T83" fmla="*/ 634 h 714"/>
                <a:gd name="T84" fmla="*/ 386 w 883"/>
                <a:gd name="T85" fmla="*/ 690 h 714"/>
                <a:gd name="T86" fmla="*/ 397 w 883"/>
                <a:gd name="T87" fmla="*/ 710 h 714"/>
                <a:gd name="T88" fmla="*/ 489 w 883"/>
                <a:gd name="T89" fmla="*/ 703 h 714"/>
                <a:gd name="T90" fmla="*/ 494 w 883"/>
                <a:gd name="T91" fmla="*/ 679 h 714"/>
                <a:gd name="T92" fmla="*/ 485 w 883"/>
                <a:gd name="T93" fmla="*/ 654 h 714"/>
                <a:gd name="T94" fmla="*/ 494 w 883"/>
                <a:gd name="T95" fmla="*/ 603 h 714"/>
                <a:gd name="T96" fmla="*/ 629 w 883"/>
                <a:gd name="T97" fmla="*/ 549 h 714"/>
                <a:gd name="T98" fmla="*/ 670 w 883"/>
                <a:gd name="T99" fmla="*/ 520 h 714"/>
                <a:gd name="T100" fmla="*/ 674 w 883"/>
                <a:gd name="T101" fmla="*/ 497 h 714"/>
                <a:gd name="T102" fmla="*/ 701 w 883"/>
                <a:gd name="T103" fmla="*/ 485 h 714"/>
                <a:gd name="T104" fmla="*/ 712 w 883"/>
                <a:gd name="T105" fmla="*/ 461 h 714"/>
                <a:gd name="T106" fmla="*/ 726 w 883"/>
                <a:gd name="T107" fmla="*/ 463 h 714"/>
                <a:gd name="T108" fmla="*/ 760 w 883"/>
                <a:gd name="T109" fmla="*/ 483 h 714"/>
                <a:gd name="T110" fmla="*/ 779 w 883"/>
                <a:gd name="T111" fmla="*/ 506 h 714"/>
                <a:gd name="T112" fmla="*/ 788 w 883"/>
                <a:gd name="T113" fmla="*/ 522 h 714"/>
                <a:gd name="T114" fmla="*/ 814 w 883"/>
                <a:gd name="T115" fmla="*/ 538 h 714"/>
                <a:gd name="T116" fmla="*/ 833 w 883"/>
                <a:gd name="T117" fmla="*/ 450 h 714"/>
                <a:gd name="T118" fmla="*/ 883 w 883"/>
                <a:gd name="T119" fmla="*/ 33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3" h="714">
                  <a:moveTo>
                    <a:pt x="883" y="331"/>
                  </a:moveTo>
                  <a:lnTo>
                    <a:pt x="883" y="331"/>
                  </a:lnTo>
                  <a:lnTo>
                    <a:pt x="880" y="327"/>
                  </a:lnTo>
                  <a:lnTo>
                    <a:pt x="879" y="325"/>
                  </a:lnTo>
                  <a:lnTo>
                    <a:pt x="878" y="316"/>
                  </a:lnTo>
                  <a:lnTo>
                    <a:pt x="878" y="298"/>
                  </a:lnTo>
                  <a:lnTo>
                    <a:pt x="876" y="290"/>
                  </a:lnTo>
                  <a:lnTo>
                    <a:pt x="872" y="284"/>
                  </a:lnTo>
                  <a:lnTo>
                    <a:pt x="869" y="281"/>
                  </a:lnTo>
                  <a:lnTo>
                    <a:pt x="866" y="279"/>
                  </a:lnTo>
                  <a:lnTo>
                    <a:pt x="864" y="279"/>
                  </a:lnTo>
                  <a:lnTo>
                    <a:pt x="860" y="277"/>
                  </a:lnTo>
                  <a:lnTo>
                    <a:pt x="858" y="276"/>
                  </a:lnTo>
                  <a:lnTo>
                    <a:pt x="855" y="277"/>
                  </a:lnTo>
                  <a:lnTo>
                    <a:pt x="851" y="278"/>
                  </a:lnTo>
                  <a:lnTo>
                    <a:pt x="849" y="278"/>
                  </a:lnTo>
                  <a:lnTo>
                    <a:pt x="839" y="277"/>
                  </a:lnTo>
                  <a:lnTo>
                    <a:pt x="831" y="272"/>
                  </a:lnTo>
                  <a:lnTo>
                    <a:pt x="824" y="265"/>
                  </a:lnTo>
                  <a:lnTo>
                    <a:pt x="820" y="257"/>
                  </a:lnTo>
                  <a:lnTo>
                    <a:pt x="821" y="227"/>
                  </a:lnTo>
                  <a:lnTo>
                    <a:pt x="817" y="219"/>
                  </a:lnTo>
                  <a:lnTo>
                    <a:pt x="815" y="218"/>
                  </a:lnTo>
                  <a:lnTo>
                    <a:pt x="812" y="218"/>
                  </a:lnTo>
                  <a:lnTo>
                    <a:pt x="807" y="218"/>
                  </a:lnTo>
                  <a:lnTo>
                    <a:pt x="805" y="218"/>
                  </a:lnTo>
                  <a:lnTo>
                    <a:pt x="800" y="215"/>
                  </a:lnTo>
                  <a:lnTo>
                    <a:pt x="794" y="214"/>
                  </a:lnTo>
                  <a:lnTo>
                    <a:pt x="790" y="210"/>
                  </a:lnTo>
                  <a:lnTo>
                    <a:pt x="786" y="207"/>
                  </a:lnTo>
                  <a:lnTo>
                    <a:pt x="784" y="203"/>
                  </a:lnTo>
                  <a:lnTo>
                    <a:pt x="782" y="199"/>
                  </a:lnTo>
                  <a:lnTo>
                    <a:pt x="780" y="194"/>
                  </a:lnTo>
                  <a:lnTo>
                    <a:pt x="780" y="189"/>
                  </a:lnTo>
                  <a:lnTo>
                    <a:pt x="779" y="184"/>
                  </a:lnTo>
                  <a:lnTo>
                    <a:pt x="780" y="179"/>
                  </a:lnTo>
                  <a:lnTo>
                    <a:pt x="784" y="170"/>
                  </a:lnTo>
                  <a:lnTo>
                    <a:pt x="785" y="165"/>
                  </a:lnTo>
                  <a:lnTo>
                    <a:pt x="785" y="160"/>
                  </a:lnTo>
                  <a:lnTo>
                    <a:pt x="783" y="156"/>
                  </a:lnTo>
                  <a:lnTo>
                    <a:pt x="780" y="155"/>
                  </a:lnTo>
                  <a:lnTo>
                    <a:pt x="776" y="155"/>
                  </a:lnTo>
                  <a:lnTo>
                    <a:pt x="773" y="156"/>
                  </a:lnTo>
                  <a:lnTo>
                    <a:pt x="770" y="159"/>
                  </a:lnTo>
                  <a:lnTo>
                    <a:pt x="767" y="161"/>
                  </a:lnTo>
                  <a:lnTo>
                    <a:pt x="764" y="158"/>
                  </a:lnTo>
                  <a:lnTo>
                    <a:pt x="765" y="158"/>
                  </a:lnTo>
                  <a:lnTo>
                    <a:pt x="767" y="158"/>
                  </a:lnTo>
                  <a:lnTo>
                    <a:pt x="767" y="158"/>
                  </a:lnTo>
                  <a:lnTo>
                    <a:pt x="767" y="156"/>
                  </a:lnTo>
                  <a:lnTo>
                    <a:pt x="763" y="155"/>
                  </a:lnTo>
                  <a:lnTo>
                    <a:pt x="758" y="154"/>
                  </a:lnTo>
                  <a:lnTo>
                    <a:pt x="748" y="153"/>
                  </a:lnTo>
                  <a:lnTo>
                    <a:pt x="729" y="150"/>
                  </a:lnTo>
                  <a:lnTo>
                    <a:pt x="719" y="150"/>
                  </a:lnTo>
                  <a:lnTo>
                    <a:pt x="713" y="149"/>
                  </a:lnTo>
                  <a:lnTo>
                    <a:pt x="705" y="144"/>
                  </a:lnTo>
                  <a:lnTo>
                    <a:pt x="700" y="143"/>
                  </a:lnTo>
                  <a:lnTo>
                    <a:pt x="695" y="144"/>
                  </a:lnTo>
                  <a:lnTo>
                    <a:pt x="690" y="144"/>
                  </a:lnTo>
                  <a:lnTo>
                    <a:pt x="676" y="151"/>
                  </a:lnTo>
                  <a:lnTo>
                    <a:pt x="671" y="152"/>
                  </a:lnTo>
                  <a:lnTo>
                    <a:pt x="670" y="151"/>
                  </a:lnTo>
                  <a:lnTo>
                    <a:pt x="667" y="148"/>
                  </a:lnTo>
                  <a:lnTo>
                    <a:pt x="665" y="147"/>
                  </a:lnTo>
                  <a:lnTo>
                    <a:pt x="662" y="148"/>
                  </a:lnTo>
                  <a:lnTo>
                    <a:pt x="658" y="149"/>
                  </a:lnTo>
                  <a:lnTo>
                    <a:pt x="656" y="149"/>
                  </a:lnTo>
                  <a:lnTo>
                    <a:pt x="652" y="147"/>
                  </a:lnTo>
                  <a:lnTo>
                    <a:pt x="649" y="144"/>
                  </a:lnTo>
                  <a:lnTo>
                    <a:pt x="646" y="141"/>
                  </a:lnTo>
                  <a:lnTo>
                    <a:pt x="641" y="140"/>
                  </a:lnTo>
                  <a:lnTo>
                    <a:pt x="636" y="140"/>
                  </a:lnTo>
                  <a:lnTo>
                    <a:pt x="633" y="142"/>
                  </a:lnTo>
                  <a:lnTo>
                    <a:pt x="630" y="145"/>
                  </a:lnTo>
                  <a:lnTo>
                    <a:pt x="630" y="150"/>
                  </a:lnTo>
                  <a:lnTo>
                    <a:pt x="626" y="147"/>
                  </a:lnTo>
                  <a:lnTo>
                    <a:pt x="626" y="142"/>
                  </a:lnTo>
                  <a:lnTo>
                    <a:pt x="626" y="137"/>
                  </a:lnTo>
                  <a:lnTo>
                    <a:pt x="624" y="133"/>
                  </a:lnTo>
                  <a:lnTo>
                    <a:pt x="620" y="131"/>
                  </a:lnTo>
                  <a:lnTo>
                    <a:pt x="615" y="132"/>
                  </a:lnTo>
                  <a:lnTo>
                    <a:pt x="612" y="135"/>
                  </a:lnTo>
                  <a:lnTo>
                    <a:pt x="609" y="144"/>
                  </a:lnTo>
                  <a:lnTo>
                    <a:pt x="605" y="148"/>
                  </a:lnTo>
                  <a:lnTo>
                    <a:pt x="598" y="155"/>
                  </a:lnTo>
                  <a:lnTo>
                    <a:pt x="595" y="159"/>
                  </a:lnTo>
                  <a:lnTo>
                    <a:pt x="595" y="163"/>
                  </a:lnTo>
                  <a:lnTo>
                    <a:pt x="595" y="172"/>
                  </a:lnTo>
                  <a:lnTo>
                    <a:pt x="595" y="177"/>
                  </a:lnTo>
                  <a:lnTo>
                    <a:pt x="591" y="191"/>
                  </a:lnTo>
                  <a:lnTo>
                    <a:pt x="587" y="198"/>
                  </a:lnTo>
                  <a:lnTo>
                    <a:pt x="580" y="202"/>
                  </a:lnTo>
                  <a:lnTo>
                    <a:pt x="565" y="209"/>
                  </a:lnTo>
                  <a:lnTo>
                    <a:pt x="558" y="214"/>
                  </a:lnTo>
                  <a:lnTo>
                    <a:pt x="554" y="217"/>
                  </a:lnTo>
                  <a:lnTo>
                    <a:pt x="553" y="220"/>
                  </a:lnTo>
                  <a:lnTo>
                    <a:pt x="552" y="225"/>
                  </a:lnTo>
                  <a:lnTo>
                    <a:pt x="549" y="230"/>
                  </a:lnTo>
                  <a:lnTo>
                    <a:pt x="546" y="235"/>
                  </a:lnTo>
                  <a:lnTo>
                    <a:pt x="542" y="238"/>
                  </a:lnTo>
                  <a:lnTo>
                    <a:pt x="543" y="235"/>
                  </a:lnTo>
                  <a:lnTo>
                    <a:pt x="543" y="234"/>
                  </a:lnTo>
                  <a:lnTo>
                    <a:pt x="544" y="235"/>
                  </a:lnTo>
                  <a:lnTo>
                    <a:pt x="543" y="226"/>
                  </a:lnTo>
                  <a:lnTo>
                    <a:pt x="546" y="218"/>
                  </a:lnTo>
                  <a:lnTo>
                    <a:pt x="551" y="212"/>
                  </a:lnTo>
                  <a:lnTo>
                    <a:pt x="558" y="206"/>
                  </a:lnTo>
                  <a:lnTo>
                    <a:pt x="565" y="201"/>
                  </a:lnTo>
                  <a:lnTo>
                    <a:pt x="567" y="200"/>
                  </a:lnTo>
                  <a:lnTo>
                    <a:pt x="571" y="199"/>
                  </a:lnTo>
                  <a:lnTo>
                    <a:pt x="575" y="198"/>
                  </a:lnTo>
                  <a:lnTo>
                    <a:pt x="579" y="196"/>
                  </a:lnTo>
                  <a:lnTo>
                    <a:pt x="582" y="194"/>
                  </a:lnTo>
                  <a:lnTo>
                    <a:pt x="582" y="191"/>
                  </a:lnTo>
                  <a:lnTo>
                    <a:pt x="582" y="180"/>
                  </a:lnTo>
                  <a:lnTo>
                    <a:pt x="585" y="173"/>
                  </a:lnTo>
                  <a:lnTo>
                    <a:pt x="586" y="168"/>
                  </a:lnTo>
                  <a:lnTo>
                    <a:pt x="586" y="158"/>
                  </a:lnTo>
                  <a:lnTo>
                    <a:pt x="582" y="150"/>
                  </a:lnTo>
                  <a:lnTo>
                    <a:pt x="574" y="150"/>
                  </a:lnTo>
                  <a:lnTo>
                    <a:pt x="559" y="156"/>
                  </a:lnTo>
                  <a:lnTo>
                    <a:pt x="563" y="153"/>
                  </a:lnTo>
                  <a:lnTo>
                    <a:pt x="570" y="148"/>
                  </a:lnTo>
                  <a:lnTo>
                    <a:pt x="573" y="145"/>
                  </a:lnTo>
                  <a:lnTo>
                    <a:pt x="576" y="144"/>
                  </a:lnTo>
                  <a:lnTo>
                    <a:pt x="586" y="144"/>
                  </a:lnTo>
                  <a:lnTo>
                    <a:pt x="589" y="143"/>
                  </a:lnTo>
                  <a:lnTo>
                    <a:pt x="592" y="141"/>
                  </a:lnTo>
                  <a:lnTo>
                    <a:pt x="608" y="122"/>
                  </a:lnTo>
                  <a:lnTo>
                    <a:pt x="615" y="112"/>
                  </a:lnTo>
                  <a:lnTo>
                    <a:pt x="618" y="104"/>
                  </a:lnTo>
                  <a:lnTo>
                    <a:pt x="620" y="96"/>
                  </a:lnTo>
                  <a:lnTo>
                    <a:pt x="618" y="86"/>
                  </a:lnTo>
                  <a:lnTo>
                    <a:pt x="613" y="77"/>
                  </a:lnTo>
                  <a:lnTo>
                    <a:pt x="605" y="70"/>
                  </a:lnTo>
                  <a:lnTo>
                    <a:pt x="596" y="68"/>
                  </a:lnTo>
                  <a:lnTo>
                    <a:pt x="586" y="71"/>
                  </a:lnTo>
                  <a:lnTo>
                    <a:pt x="582" y="75"/>
                  </a:lnTo>
                  <a:lnTo>
                    <a:pt x="581" y="75"/>
                  </a:lnTo>
                  <a:lnTo>
                    <a:pt x="580" y="76"/>
                  </a:lnTo>
                  <a:lnTo>
                    <a:pt x="579" y="77"/>
                  </a:lnTo>
                  <a:lnTo>
                    <a:pt x="578" y="78"/>
                  </a:lnTo>
                  <a:lnTo>
                    <a:pt x="578" y="78"/>
                  </a:lnTo>
                  <a:lnTo>
                    <a:pt x="576" y="78"/>
                  </a:lnTo>
                  <a:lnTo>
                    <a:pt x="576" y="78"/>
                  </a:lnTo>
                  <a:lnTo>
                    <a:pt x="575" y="77"/>
                  </a:lnTo>
                  <a:lnTo>
                    <a:pt x="575" y="77"/>
                  </a:lnTo>
                  <a:lnTo>
                    <a:pt x="572" y="75"/>
                  </a:lnTo>
                  <a:lnTo>
                    <a:pt x="571" y="71"/>
                  </a:lnTo>
                  <a:lnTo>
                    <a:pt x="571" y="66"/>
                  </a:lnTo>
                  <a:lnTo>
                    <a:pt x="570" y="62"/>
                  </a:lnTo>
                  <a:lnTo>
                    <a:pt x="567" y="64"/>
                  </a:lnTo>
                  <a:lnTo>
                    <a:pt x="562" y="71"/>
                  </a:lnTo>
                  <a:lnTo>
                    <a:pt x="559" y="72"/>
                  </a:lnTo>
                  <a:lnTo>
                    <a:pt x="555" y="73"/>
                  </a:lnTo>
                  <a:lnTo>
                    <a:pt x="555" y="71"/>
                  </a:lnTo>
                  <a:lnTo>
                    <a:pt x="556" y="69"/>
                  </a:lnTo>
                  <a:lnTo>
                    <a:pt x="558" y="67"/>
                  </a:lnTo>
                  <a:lnTo>
                    <a:pt x="561" y="64"/>
                  </a:lnTo>
                  <a:lnTo>
                    <a:pt x="564" y="57"/>
                  </a:lnTo>
                  <a:lnTo>
                    <a:pt x="566" y="51"/>
                  </a:lnTo>
                  <a:lnTo>
                    <a:pt x="563" y="49"/>
                  </a:lnTo>
                  <a:lnTo>
                    <a:pt x="559" y="46"/>
                  </a:lnTo>
                  <a:lnTo>
                    <a:pt x="555" y="42"/>
                  </a:lnTo>
                  <a:lnTo>
                    <a:pt x="550" y="37"/>
                  </a:lnTo>
                  <a:lnTo>
                    <a:pt x="544" y="36"/>
                  </a:lnTo>
                  <a:lnTo>
                    <a:pt x="542" y="39"/>
                  </a:lnTo>
                  <a:lnTo>
                    <a:pt x="539" y="51"/>
                  </a:lnTo>
                  <a:lnTo>
                    <a:pt x="535" y="54"/>
                  </a:lnTo>
                  <a:lnTo>
                    <a:pt x="533" y="49"/>
                  </a:lnTo>
                  <a:lnTo>
                    <a:pt x="532" y="46"/>
                  </a:lnTo>
                  <a:lnTo>
                    <a:pt x="532" y="42"/>
                  </a:lnTo>
                  <a:lnTo>
                    <a:pt x="533" y="38"/>
                  </a:lnTo>
                  <a:lnTo>
                    <a:pt x="538" y="29"/>
                  </a:lnTo>
                  <a:lnTo>
                    <a:pt x="539" y="27"/>
                  </a:lnTo>
                  <a:lnTo>
                    <a:pt x="543" y="21"/>
                  </a:lnTo>
                  <a:lnTo>
                    <a:pt x="544" y="19"/>
                  </a:lnTo>
                  <a:lnTo>
                    <a:pt x="544" y="16"/>
                  </a:lnTo>
                  <a:lnTo>
                    <a:pt x="543" y="12"/>
                  </a:lnTo>
                  <a:lnTo>
                    <a:pt x="543" y="10"/>
                  </a:lnTo>
                  <a:lnTo>
                    <a:pt x="539" y="12"/>
                  </a:lnTo>
                  <a:lnTo>
                    <a:pt x="537" y="12"/>
                  </a:lnTo>
                  <a:lnTo>
                    <a:pt x="535" y="11"/>
                  </a:lnTo>
                  <a:lnTo>
                    <a:pt x="533" y="10"/>
                  </a:lnTo>
                  <a:lnTo>
                    <a:pt x="526" y="5"/>
                  </a:lnTo>
                  <a:lnTo>
                    <a:pt x="520" y="1"/>
                  </a:lnTo>
                  <a:lnTo>
                    <a:pt x="516" y="0"/>
                  </a:lnTo>
                  <a:lnTo>
                    <a:pt x="513" y="1"/>
                  </a:lnTo>
                  <a:lnTo>
                    <a:pt x="511" y="2"/>
                  </a:lnTo>
                  <a:lnTo>
                    <a:pt x="510" y="3"/>
                  </a:lnTo>
                  <a:lnTo>
                    <a:pt x="508" y="6"/>
                  </a:lnTo>
                  <a:lnTo>
                    <a:pt x="502" y="21"/>
                  </a:lnTo>
                  <a:lnTo>
                    <a:pt x="500" y="23"/>
                  </a:lnTo>
                  <a:lnTo>
                    <a:pt x="496" y="26"/>
                  </a:lnTo>
                  <a:lnTo>
                    <a:pt x="477" y="31"/>
                  </a:lnTo>
                  <a:lnTo>
                    <a:pt x="464" y="33"/>
                  </a:lnTo>
                  <a:lnTo>
                    <a:pt x="453" y="31"/>
                  </a:lnTo>
                  <a:lnTo>
                    <a:pt x="416" y="23"/>
                  </a:lnTo>
                  <a:lnTo>
                    <a:pt x="407" y="22"/>
                  </a:lnTo>
                  <a:lnTo>
                    <a:pt x="400" y="23"/>
                  </a:lnTo>
                  <a:lnTo>
                    <a:pt x="323" y="61"/>
                  </a:lnTo>
                  <a:lnTo>
                    <a:pt x="320" y="64"/>
                  </a:lnTo>
                  <a:lnTo>
                    <a:pt x="322" y="68"/>
                  </a:lnTo>
                  <a:lnTo>
                    <a:pt x="319" y="95"/>
                  </a:lnTo>
                  <a:lnTo>
                    <a:pt x="320" y="102"/>
                  </a:lnTo>
                  <a:lnTo>
                    <a:pt x="322" y="107"/>
                  </a:lnTo>
                  <a:lnTo>
                    <a:pt x="323" y="108"/>
                  </a:lnTo>
                  <a:lnTo>
                    <a:pt x="326" y="110"/>
                  </a:lnTo>
                  <a:lnTo>
                    <a:pt x="327" y="112"/>
                  </a:lnTo>
                  <a:lnTo>
                    <a:pt x="327" y="113"/>
                  </a:lnTo>
                  <a:lnTo>
                    <a:pt x="326" y="114"/>
                  </a:lnTo>
                  <a:lnTo>
                    <a:pt x="324" y="116"/>
                  </a:lnTo>
                  <a:lnTo>
                    <a:pt x="321" y="118"/>
                  </a:lnTo>
                  <a:lnTo>
                    <a:pt x="317" y="119"/>
                  </a:lnTo>
                  <a:lnTo>
                    <a:pt x="309" y="120"/>
                  </a:lnTo>
                  <a:lnTo>
                    <a:pt x="306" y="121"/>
                  </a:lnTo>
                  <a:lnTo>
                    <a:pt x="305" y="122"/>
                  </a:lnTo>
                  <a:lnTo>
                    <a:pt x="304" y="125"/>
                  </a:lnTo>
                  <a:lnTo>
                    <a:pt x="304" y="127"/>
                  </a:lnTo>
                  <a:lnTo>
                    <a:pt x="304" y="129"/>
                  </a:lnTo>
                  <a:lnTo>
                    <a:pt x="307" y="139"/>
                  </a:lnTo>
                  <a:lnTo>
                    <a:pt x="307" y="145"/>
                  </a:lnTo>
                  <a:lnTo>
                    <a:pt x="307" y="147"/>
                  </a:lnTo>
                  <a:lnTo>
                    <a:pt x="307" y="148"/>
                  </a:lnTo>
                  <a:lnTo>
                    <a:pt x="306" y="150"/>
                  </a:lnTo>
                  <a:lnTo>
                    <a:pt x="306" y="151"/>
                  </a:lnTo>
                  <a:lnTo>
                    <a:pt x="307" y="152"/>
                  </a:lnTo>
                  <a:lnTo>
                    <a:pt x="307" y="154"/>
                  </a:lnTo>
                  <a:lnTo>
                    <a:pt x="307" y="155"/>
                  </a:lnTo>
                  <a:lnTo>
                    <a:pt x="306" y="156"/>
                  </a:lnTo>
                  <a:lnTo>
                    <a:pt x="304" y="157"/>
                  </a:lnTo>
                  <a:lnTo>
                    <a:pt x="302" y="157"/>
                  </a:lnTo>
                  <a:lnTo>
                    <a:pt x="297" y="155"/>
                  </a:lnTo>
                  <a:lnTo>
                    <a:pt x="272" y="131"/>
                  </a:lnTo>
                  <a:lnTo>
                    <a:pt x="270" y="127"/>
                  </a:lnTo>
                  <a:lnTo>
                    <a:pt x="269" y="122"/>
                  </a:lnTo>
                  <a:lnTo>
                    <a:pt x="265" y="114"/>
                  </a:lnTo>
                  <a:lnTo>
                    <a:pt x="262" y="111"/>
                  </a:lnTo>
                  <a:lnTo>
                    <a:pt x="260" y="109"/>
                  </a:lnTo>
                  <a:lnTo>
                    <a:pt x="256" y="108"/>
                  </a:lnTo>
                  <a:lnTo>
                    <a:pt x="253" y="109"/>
                  </a:lnTo>
                  <a:lnTo>
                    <a:pt x="248" y="118"/>
                  </a:lnTo>
                  <a:lnTo>
                    <a:pt x="244" y="123"/>
                  </a:lnTo>
                  <a:lnTo>
                    <a:pt x="243" y="128"/>
                  </a:lnTo>
                  <a:lnTo>
                    <a:pt x="243" y="131"/>
                  </a:lnTo>
                  <a:lnTo>
                    <a:pt x="244" y="133"/>
                  </a:lnTo>
                  <a:lnTo>
                    <a:pt x="247" y="136"/>
                  </a:lnTo>
                  <a:lnTo>
                    <a:pt x="248" y="138"/>
                  </a:lnTo>
                  <a:lnTo>
                    <a:pt x="250" y="141"/>
                  </a:lnTo>
                  <a:lnTo>
                    <a:pt x="250" y="145"/>
                  </a:lnTo>
                  <a:lnTo>
                    <a:pt x="250" y="147"/>
                  </a:lnTo>
                  <a:lnTo>
                    <a:pt x="249" y="149"/>
                  </a:lnTo>
                  <a:lnTo>
                    <a:pt x="246" y="151"/>
                  </a:lnTo>
                  <a:lnTo>
                    <a:pt x="237" y="155"/>
                  </a:lnTo>
                  <a:lnTo>
                    <a:pt x="232" y="156"/>
                  </a:lnTo>
                  <a:lnTo>
                    <a:pt x="227" y="154"/>
                  </a:lnTo>
                  <a:lnTo>
                    <a:pt x="215" y="149"/>
                  </a:lnTo>
                  <a:lnTo>
                    <a:pt x="209" y="152"/>
                  </a:lnTo>
                  <a:lnTo>
                    <a:pt x="202" y="152"/>
                  </a:lnTo>
                  <a:lnTo>
                    <a:pt x="195" y="149"/>
                  </a:lnTo>
                  <a:lnTo>
                    <a:pt x="188" y="148"/>
                  </a:lnTo>
                  <a:lnTo>
                    <a:pt x="182" y="146"/>
                  </a:lnTo>
                  <a:lnTo>
                    <a:pt x="178" y="145"/>
                  </a:lnTo>
                  <a:lnTo>
                    <a:pt x="175" y="146"/>
                  </a:lnTo>
                  <a:lnTo>
                    <a:pt x="173" y="148"/>
                  </a:lnTo>
                  <a:lnTo>
                    <a:pt x="171" y="152"/>
                  </a:lnTo>
                  <a:lnTo>
                    <a:pt x="170" y="155"/>
                  </a:lnTo>
                  <a:lnTo>
                    <a:pt x="170" y="158"/>
                  </a:lnTo>
                  <a:lnTo>
                    <a:pt x="172" y="161"/>
                  </a:lnTo>
                  <a:lnTo>
                    <a:pt x="174" y="162"/>
                  </a:lnTo>
                  <a:lnTo>
                    <a:pt x="175" y="164"/>
                  </a:lnTo>
                  <a:lnTo>
                    <a:pt x="176" y="167"/>
                  </a:lnTo>
                  <a:lnTo>
                    <a:pt x="175" y="169"/>
                  </a:lnTo>
                  <a:lnTo>
                    <a:pt x="159" y="193"/>
                  </a:lnTo>
                  <a:lnTo>
                    <a:pt x="157" y="196"/>
                  </a:lnTo>
                  <a:lnTo>
                    <a:pt x="153" y="199"/>
                  </a:lnTo>
                  <a:lnTo>
                    <a:pt x="149" y="201"/>
                  </a:lnTo>
                  <a:lnTo>
                    <a:pt x="147" y="202"/>
                  </a:lnTo>
                  <a:lnTo>
                    <a:pt x="145" y="201"/>
                  </a:lnTo>
                  <a:lnTo>
                    <a:pt x="144" y="200"/>
                  </a:lnTo>
                  <a:lnTo>
                    <a:pt x="143" y="200"/>
                  </a:lnTo>
                  <a:lnTo>
                    <a:pt x="139" y="204"/>
                  </a:lnTo>
                  <a:lnTo>
                    <a:pt x="135" y="207"/>
                  </a:lnTo>
                  <a:lnTo>
                    <a:pt x="125" y="212"/>
                  </a:lnTo>
                  <a:lnTo>
                    <a:pt x="121" y="215"/>
                  </a:lnTo>
                  <a:lnTo>
                    <a:pt x="119" y="219"/>
                  </a:lnTo>
                  <a:lnTo>
                    <a:pt x="118" y="221"/>
                  </a:lnTo>
                  <a:lnTo>
                    <a:pt x="116" y="224"/>
                  </a:lnTo>
                  <a:lnTo>
                    <a:pt x="112" y="225"/>
                  </a:lnTo>
                  <a:lnTo>
                    <a:pt x="99" y="226"/>
                  </a:lnTo>
                  <a:lnTo>
                    <a:pt x="96" y="227"/>
                  </a:lnTo>
                  <a:lnTo>
                    <a:pt x="92" y="228"/>
                  </a:lnTo>
                  <a:lnTo>
                    <a:pt x="88" y="228"/>
                  </a:lnTo>
                  <a:lnTo>
                    <a:pt x="84" y="228"/>
                  </a:lnTo>
                  <a:lnTo>
                    <a:pt x="78" y="226"/>
                  </a:lnTo>
                  <a:lnTo>
                    <a:pt x="73" y="224"/>
                  </a:lnTo>
                  <a:lnTo>
                    <a:pt x="62" y="217"/>
                  </a:lnTo>
                  <a:lnTo>
                    <a:pt x="51" y="214"/>
                  </a:lnTo>
                  <a:lnTo>
                    <a:pt x="42" y="208"/>
                  </a:lnTo>
                  <a:lnTo>
                    <a:pt x="36" y="218"/>
                  </a:lnTo>
                  <a:lnTo>
                    <a:pt x="24" y="226"/>
                  </a:lnTo>
                  <a:lnTo>
                    <a:pt x="20" y="227"/>
                  </a:lnTo>
                  <a:lnTo>
                    <a:pt x="11" y="229"/>
                  </a:lnTo>
                  <a:lnTo>
                    <a:pt x="9" y="231"/>
                  </a:lnTo>
                  <a:lnTo>
                    <a:pt x="0" y="240"/>
                  </a:lnTo>
                  <a:lnTo>
                    <a:pt x="4" y="246"/>
                  </a:lnTo>
                  <a:lnTo>
                    <a:pt x="10" y="250"/>
                  </a:lnTo>
                  <a:lnTo>
                    <a:pt x="12" y="252"/>
                  </a:lnTo>
                  <a:lnTo>
                    <a:pt x="14" y="255"/>
                  </a:lnTo>
                  <a:lnTo>
                    <a:pt x="18" y="263"/>
                  </a:lnTo>
                  <a:lnTo>
                    <a:pt x="20" y="266"/>
                  </a:lnTo>
                  <a:lnTo>
                    <a:pt x="30" y="275"/>
                  </a:lnTo>
                  <a:lnTo>
                    <a:pt x="34" y="277"/>
                  </a:lnTo>
                  <a:lnTo>
                    <a:pt x="36" y="280"/>
                  </a:lnTo>
                  <a:lnTo>
                    <a:pt x="37" y="282"/>
                  </a:lnTo>
                  <a:lnTo>
                    <a:pt x="38" y="287"/>
                  </a:lnTo>
                  <a:lnTo>
                    <a:pt x="38" y="288"/>
                  </a:lnTo>
                  <a:lnTo>
                    <a:pt x="37" y="288"/>
                  </a:lnTo>
                  <a:lnTo>
                    <a:pt x="36" y="289"/>
                  </a:lnTo>
                  <a:lnTo>
                    <a:pt x="32" y="289"/>
                  </a:lnTo>
                  <a:lnTo>
                    <a:pt x="31" y="290"/>
                  </a:lnTo>
                  <a:lnTo>
                    <a:pt x="31" y="292"/>
                  </a:lnTo>
                  <a:lnTo>
                    <a:pt x="38" y="300"/>
                  </a:lnTo>
                  <a:lnTo>
                    <a:pt x="40" y="302"/>
                  </a:lnTo>
                  <a:lnTo>
                    <a:pt x="42" y="302"/>
                  </a:lnTo>
                  <a:lnTo>
                    <a:pt x="44" y="302"/>
                  </a:lnTo>
                  <a:lnTo>
                    <a:pt x="47" y="302"/>
                  </a:lnTo>
                  <a:lnTo>
                    <a:pt x="52" y="305"/>
                  </a:lnTo>
                  <a:lnTo>
                    <a:pt x="55" y="306"/>
                  </a:lnTo>
                  <a:lnTo>
                    <a:pt x="57" y="306"/>
                  </a:lnTo>
                  <a:lnTo>
                    <a:pt x="58" y="305"/>
                  </a:lnTo>
                  <a:lnTo>
                    <a:pt x="60" y="303"/>
                  </a:lnTo>
                  <a:lnTo>
                    <a:pt x="62" y="302"/>
                  </a:lnTo>
                  <a:lnTo>
                    <a:pt x="64" y="302"/>
                  </a:lnTo>
                  <a:lnTo>
                    <a:pt x="66" y="302"/>
                  </a:lnTo>
                  <a:lnTo>
                    <a:pt x="80" y="307"/>
                  </a:lnTo>
                  <a:lnTo>
                    <a:pt x="85" y="312"/>
                  </a:lnTo>
                  <a:lnTo>
                    <a:pt x="89" y="314"/>
                  </a:lnTo>
                  <a:lnTo>
                    <a:pt x="91" y="316"/>
                  </a:lnTo>
                  <a:lnTo>
                    <a:pt x="92" y="319"/>
                  </a:lnTo>
                  <a:lnTo>
                    <a:pt x="93" y="320"/>
                  </a:lnTo>
                  <a:lnTo>
                    <a:pt x="92" y="322"/>
                  </a:lnTo>
                  <a:lnTo>
                    <a:pt x="91" y="327"/>
                  </a:lnTo>
                  <a:lnTo>
                    <a:pt x="90" y="334"/>
                  </a:lnTo>
                  <a:lnTo>
                    <a:pt x="89" y="336"/>
                  </a:lnTo>
                  <a:lnTo>
                    <a:pt x="88" y="337"/>
                  </a:lnTo>
                  <a:lnTo>
                    <a:pt x="87" y="338"/>
                  </a:lnTo>
                  <a:lnTo>
                    <a:pt x="86" y="340"/>
                  </a:lnTo>
                  <a:lnTo>
                    <a:pt x="86" y="341"/>
                  </a:lnTo>
                  <a:lnTo>
                    <a:pt x="87" y="342"/>
                  </a:lnTo>
                  <a:lnTo>
                    <a:pt x="88" y="343"/>
                  </a:lnTo>
                  <a:lnTo>
                    <a:pt x="91" y="344"/>
                  </a:lnTo>
                  <a:lnTo>
                    <a:pt x="93" y="346"/>
                  </a:lnTo>
                  <a:lnTo>
                    <a:pt x="96" y="349"/>
                  </a:lnTo>
                  <a:lnTo>
                    <a:pt x="98" y="352"/>
                  </a:lnTo>
                  <a:lnTo>
                    <a:pt x="100" y="354"/>
                  </a:lnTo>
                  <a:lnTo>
                    <a:pt x="104" y="357"/>
                  </a:lnTo>
                  <a:lnTo>
                    <a:pt x="107" y="361"/>
                  </a:lnTo>
                  <a:lnTo>
                    <a:pt x="109" y="363"/>
                  </a:lnTo>
                  <a:lnTo>
                    <a:pt x="111" y="364"/>
                  </a:lnTo>
                  <a:lnTo>
                    <a:pt x="113" y="364"/>
                  </a:lnTo>
                  <a:lnTo>
                    <a:pt x="120" y="368"/>
                  </a:lnTo>
                  <a:lnTo>
                    <a:pt x="124" y="369"/>
                  </a:lnTo>
                  <a:lnTo>
                    <a:pt x="126" y="368"/>
                  </a:lnTo>
                  <a:lnTo>
                    <a:pt x="128" y="367"/>
                  </a:lnTo>
                  <a:lnTo>
                    <a:pt x="136" y="360"/>
                  </a:lnTo>
                  <a:lnTo>
                    <a:pt x="145" y="353"/>
                  </a:lnTo>
                  <a:lnTo>
                    <a:pt x="150" y="350"/>
                  </a:lnTo>
                  <a:lnTo>
                    <a:pt x="154" y="348"/>
                  </a:lnTo>
                  <a:lnTo>
                    <a:pt x="156" y="349"/>
                  </a:lnTo>
                  <a:lnTo>
                    <a:pt x="157" y="351"/>
                  </a:lnTo>
                  <a:lnTo>
                    <a:pt x="159" y="358"/>
                  </a:lnTo>
                  <a:lnTo>
                    <a:pt x="161" y="361"/>
                  </a:lnTo>
                  <a:lnTo>
                    <a:pt x="174" y="369"/>
                  </a:lnTo>
                  <a:lnTo>
                    <a:pt x="177" y="370"/>
                  </a:lnTo>
                  <a:lnTo>
                    <a:pt x="190" y="372"/>
                  </a:lnTo>
                  <a:lnTo>
                    <a:pt x="194" y="373"/>
                  </a:lnTo>
                  <a:lnTo>
                    <a:pt x="200" y="374"/>
                  </a:lnTo>
                  <a:lnTo>
                    <a:pt x="203" y="375"/>
                  </a:lnTo>
                  <a:lnTo>
                    <a:pt x="205" y="377"/>
                  </a:lnTo>
                  <a:lnTo>
                    <a:pt x="206" y="378"/>
                  </a:lnTo>
                  <a:lnTo>
                    <a:pt x="207" y="381"/>
                  </a:lnTo>
                  <a:lnTo>
                    <a:pt x="208" y="382"/>
                  </a:lnTo>
                  <a:lnTo>
                    <a:pt x="209" y="388"/>
                  </a:lnTo>
                  <a:lnTo>
                    <a:pt x="209" y="394"/>
                  </a:lnTo>
                  <a:lnTo>
                    <a:pt x="207" y="411"/>
                  </a:lnTo>
                  <a:lnTo>
                    <a:pt x="204" y="415"/>
                  </a:lnTo>
                  <a:lnTo>
                    <a:pt x="198" y="415"/>
                  </a:lnTo>
                  <a:lnTo>
                    <a:pt x="196" y="415"/>
                  </a:lnTo>
                  <a:lnTo>
                    <a:pt x="193" y="416"/>
                  </a:lnTo>
                  <a:lnTo>
                    <a:pt x="190" y="416"/>
                  </a:lnTo>
                  <a:lnTo>
                    <a:pt x="187" y="415"/>
                  </a:lnTo>
                  <a:lnTo>
                    <a:pt x="181" y="413"/>
                  </a:lnTo>
                  <a:lnTo>
                    <a:pt x="180" y="413"/>
                  </a:lnTo>
                  <a:lnTo>
                    <a:pt x="179" y="414"/>
                  </a:lnTo>
                  <a:lnTo>
                    <a:pt x="180" y="417"/>
                  </a:lnTo>
                  <a:lnTo>
                    <a:pt x="181" y="420"/>
                  </a:lnTo>
                  <a:lnTo>
                    <a:pt x="183" y="423"/>
                  </a:lnTo>
                  <a:lnTo>
                    <a:pt x="183" y="426"/>
                  </a:lnTo>
                  <a:lnTo>
                    <a:pt x="180" y="428"/>
                  </a:lnTo>
                  <a:lnTo>
                    <a:pt x="175" y="431"/>
                  </a:lnTo>
                  <a:lnTo>
                    <a:pt x="171" y="433"/>
                  </a:lnTo>
                  <a:lnTo>
                    <a:pt x="166" y="437"/>
                  </a:lnTo>
                  <a:lnTo>
                    <a:pt x="140" y="461"/>
                  </a:lnTo>
                  <a:lnTo>
                    <a:pt x="136" y="463"/>
                  </a:lnTo>
                  <a:lnTo>
                    <a:pt x="129" y="464"/>
                  </a:lnTo>
                  <a:lnTo>
                    <a:pt x="124" y="466"/>
                  </a:lnTo>
                  <a:lnTo>
                    <a:pt x="125" y="469"/>
                  </a:lnTo>
                  <a:lnTo>
                    <a:pt x="131" y="472"/>
                  </a:lnTo>
                  <a:lnTo>
                    <a:pt x="133" y="475"/>
                  </a:lnTo>
                  <a:lnTo>
                    <a:pt x="136" y="479"/>
                  </a:lnTo>
                  <a:lnTo>
                    <a:pt x="138" y="482"/>
                  </a:lnTo>
                  <a:lnTo>
                    <a:pt x="146" y="487"/>
                  </a:lnTo>
                  <a:lnTo>
                    <a:pt x="149" y="490"/>
                  </a:lnTo>
                  <a:lnTo>
                    <a:pt x="154" y="498"/>
                  </a:lnTo>
                  <a:lnTo>
                    <a:pt x="157" y="500"/>
                  </a:lnTo>
                  <a:lnTo>
                    <a:pt x="161" y="503"/>
                  </a:lnTo>
                  <a:lnTo>
                    <a:pt x="171" y="507"/>
                  </a:lnTo>
                  <a:lnTo>
                    <a:pt x="174" y="507"/>
                  </a:lnTo>
                  <a:lnTo>
                    <a:pt x="177" y="507"/>
                  </a:lnTo>
                  <a:lnTo>
                    <a:pt x="185" y="505"/>
                  </a:lnTo>
                  <a:lnTo>
                    <a:pt x="189" y="506"/>
                  </a:lnTo>
                  <a:lnTo>
                    <a:pt x="191" y="507"/>
                  </a:lnTo>
                  <a:lnTo>
                    <a:pt x="201" y="514"/>
                  </a:lnTo>
                  <a:lnTo>
                    <a:pt x="205" y="512"/>
                  </a:lnTo>
                  <a:lnTo>
                    <a:pt x="210" y="512"/>
                  </a:lnTo>
                  <a:lnTo>
                    <a:pt x="213" y="512"/>
                  </a:lnTo>
                  <a:lnTo>
                    <a:pt x="217" y="512"/>
                  </a:lnTo>
                  <a:lnTo>
                    <a:pt x="223" y="511"/>
                  </a:lnTo>
                  <a:lnTo>
                    <a:pt x="225" y="511"/>
                  </a:lnTo>
                  <a:lnTo>
                    <a:pt x="227" y="511"/>
                  </a:lnTo>
                  <a:lnTo>
                    <a:pt x="229" y="511"/>
                  </a:lnTo>
                  <a:lnTo>
                    <a:pt x="232" y="513"/>
                  </a:lnTo>
                  <a:lnTo>
                    <a:pt x="234" y="514"/>
                  </a:lnTo>
                  <a:lnTo>
                    <a:pt x="235" y="515"/>
                  </a:lnTo>
                  <a:lnTo>
                    <a:pt x="236" y="517"/>
                  </a:lnTo>
                  <a:lnTo>
                    <a:pt x="238" y="524"/>
                  </a:lnTo>
                  <a:lnTo>
                    <a:pt x="244" y="537"/>
                  </a:lnTo>
                  <a:lnTo>
                    <a:pt x="245" y="542"/>
                  </a:lnTo>
                  <a:lnTo>
                    <a:pt x="246" y="560"/>
                  </a:lnTo>
                  <a:lnTo>
                    <a:pt x="249" y="565"/>
                  </a:lnTo>
                  <a:lnTo>
                    <a:pt x="253" y="564"/>
                  </a:lnTo>
                  <a:lnTo>
                    <a:pt x="254" y="565"/>
                  </a:lnTo>
                  <a:lnTo>
                    <a:pt x="258" y="566"/>
                  </a:lnTo>
                  <a:lnTo>
                    <a:pt x="264" y="569"/>
                  </a:lnTo>
                  <a:lnTo>
                    <a:pt x="274" y="571"/>
                  </a:lnTo>
                  <a:lnTo>
                    <a:pt x="284" y="577"/>
                  </a:lnTo>
                  <a:lnTo>
                    <a:pt x="291" y="580"/>
                  </a:lnTo>
                  <a:lnTo>
                    <a:pt x="304" y="581"/>
                  </a:lnTo>
                  <a:lnTo>
                    <a:pt x="314" y="587"/>
                  </a:lnTo>
                  <a:lnTo>
                    <a:pt x="320" y="590"/>
                  </a:lnTo>
                  <a:lnTo>
                    <a:pt x="323" y="589"/>
                  </a:lnTo>
                  <a:lnTo>
                    <a:pt x="333" y="590"/>
                  </a:lnTo>
                  <a:lnTo>
                    <a:pt x="336" y="591"/>
                  </a:lnTo>
                  <a:lnTo>
                    <a:pt x="338" y="592"/>
                  </a:lnTo>
                  <a:lnTo>
                    <a:pt x="340" y="595"/>
                  </a:lnTo>
                  <a:lnTo>
                    <a:pt x="341" y="598"/>
                  </a:lnTo>
                  <a:lnTo>
                    <a:pt x="342" y="617"/>
                  </a:lnTo>
                  <a:lnTo>
                    <a:pt x="344" y="623"/>
                  </a:lnTo>
                  <a:lnTo>
                    <a:pt x="346" y="627"/>
                  </a:lnTo>
                  <a:lnTo>
                    <a:pt x="352" y="634"/>
                  </a:lnTo>
                  <a:lnTo>
                    <a:pt x="355" y="642"/>
                  </a:lnTo>
                  <a:lnTo>
                    <a:pt x="357" y="644"/>
                  </a:lnTo>
                  <a:lnTo>
                    <a:pt x="358" y="647"/>
                  </a:lnTo>
                  <a:lnTo>
                    <a:pt x="363" y="667"/>
                  </a:lnTo>
                  <a:lnTo>
                    <a:pt x="364" y="670"/>
                  </a:lnTo>
                  <a:lnTo>
                    <a:pt x="364" y="673"/>
                  </a:lnTo>
                  <a:lnTo>
                    <a:pt x="366" y="675"/>
                  </a:lnTo>
                  <a:lnTo>
                    <a:pt x="370" y="677"/>
                  </a:lnTo>
                  <a:lnTo>
                    <a:pt x="372" y="679"/>
                  </a:lnTo>
                  <a:lnTo>
                    <a:pt x="374" y="683"/>
                  </a:lnTo>
                  <a:lnTo>
                    <a:pt x="386" y="690"/>
                  </a:lnTo>
                  <a:lnTo>
                    <a:pt x="390" y="691"/>
                  </a:lnTo>
                  <a:lnTo>
                    <a:pt x="392" y="692"/>
                  </a:lnTo>
                  <a:lnTo>
                    <a:pt x="393" y="694"/>
                  </a:lnTo>
                  <a:lnTo>
                    <a:pt x="394" y="696"/>
                  </a:lnTo>
                  <a:lnTo>
                    <a:pt x="394" y="698"/>
                  </a:lnTo>
                  <a:lnTo>
                    <a:pt x="394" y="700"/>
                  </a:lnTo>
                  <a:lnTo>
                    <a:pt x="393" y="703"/>
                  </a:lnTo>
                  <a:lnTo>
                    <a:pt x="394" y="704"/>
                  </a:lnTo>
                  <a:lnTo>
                    <a:pt x="395" y="707"/>
                  </a:lnTo>
                  <a:lnTo>
                    <a:pt x="395" y="709"/>
                  </a:lnTo>
                  <a:lnTo>
                    <a:pt x="397" y="710"/>
                  </a:lnTo>
                  <a:lnTo>
                    <a:pt x="401" y="711"/>
                  </a:lnTo>
                  <a:lnTo>
                    <a:pt x="409" y="712"/>
                  </a:lnTo>
                  <a:lnTo>
                    <a:pt x="422" y="713"/>
                  </a:lnTo>
                  <a:lnTo>
                    <a:pt x="430" y="713"/>
                  </a:lnTo>
                  <a:lnTo>
                    <a:pt x="437" y="714"/>
                  </a:lnTo>
                  <a:lnTo>
                    <a:pt x="443" y="714"/>
                  </a:lnTo>
                  <a:lnTo>
                    <a:pt x="460" y="711"/>
                  </a:lnTo>
                  <a:lnTo>
                    <a:pt x="472" y="702"/>
                  </a:lnTo>
                  <a:lnTo>
                    <a:pt x="480" y="702"/>
                  </a:lnTo>
                  <a:lnTo>
                    <a:pt x="487" y="703"/>
                  </a:lnTo>
                  <a:lnTo>
                    <a:pt x="489" y="703"/>
                  </a:lnTo>
                  <a:lnTo>
                    <a:pt x="491" y="702"/>
                  </a:lnTo>
                  <a:lnTo>
                    <a:pt x="492" y="701"/>
                  </a:lnTo>
                  <a:lnTo>
                    <a:pt x="496" y="698"/>
                  </a:lnTo>
                  <a:lnTo>
                    <a:pt x="499" y="691"/>
                  </a:lnTo>
                  <a:lnTo>
                    <a:pt x="500" y="689"/>
                  </a:lnTo>
                  <a:lnTo>
                    <a:pt x="500" y="687"/>
                  </a:lnTo>
                  <a:lnTo>
                    <a:pt x="500" y="685"/>
                  </a:lnTo>
                  <a:lnTo>
                    <a:pt x="499" y="684"/>
                  </a:lnTo>
                  <a:lnTo>
                    <a:pt x="497" y="683"/>
                  </a:lnTo>
                  <a:lnTo>
                    <a:pt x="495" y="681"/>
                  </a:lnTo>
                  <a:lnTo>
                    <a:pt x="494" y="679"/>
                  </a:lnTo>
                  <a:lnTo>
                    <a:pt x="490" y="676"/>
                  </a:lnTo>
                  <a:lnTo>
                    <a:pt x="489" y="674"/>
                  </a:lnTo>
                  <a:lnTo>
                    <a:pt x="489" y="672"/>
                  </a:lnTo>
                  <a:lnTo>
                    <a:pt x="488" y="666"/>
                  </a:lnTo>
                  <a:lnTo>
                    <a:pt x="488" y="665"/>
                  </a:lnTo>
                  <a:lnTo>
                    <a:pt x="485" y="664"/>
                  </a:lnTo>
                  <a:lnTo>
                    <a:pt x="484" y="662"/>
                  </a:lnTo>
                  <a:lnTo>
                    <a:pt x="483" y="660"/>
                  </a:lnTo>
                  <a:lnTo>
                    <a:pt x="484" y="659"/>
                  </a:lnTo>
                  <a:lnTo>
                    <a:pt x="484" y="658"/>
                  </a:lnTo>
                  <a:lnTo>
                    <a:pt x="485" y="654"/>
                  </a:lnTo>
                  <a:lnTo>
                    <a:pt x="485" y="653"/>
                  </a:lnTo>
                  <a:lnTo>
                    <a:pt x="489" y="651"/>
                  </a:lnTo>
                  <a:lnTo>
                    <a:pt x="490" y="649"/>
                  </a:lnTo>
                  <a:lnTo>
                    <a:pt x="492" y="647"/>
                  </a:lnTo>
                  <a:lnTo>
                    <a:pt x="493" y="644"/>
                  </a:lnTo>
                  <a:lnTo>
                    <a:pt x="494" y="640"/>
                  </a:lnTo>
                  <a:lnTo>
                    <a:pt x="493" y="637"/>
                  </a:lnTo>
                  <a:lnTo>
                    <a:pt x="491" y="622"/>
                  </a:lnTo>
                  <a:lnTo>
                    <a:pt x="490" y="615"/>
                  </a:lnTo>
                  <a:lnTo>
                    <a:pt x="491" y="609"/>
                  </a:lnTo>
                  <a:lnTo>
                    <a:pt x="494" y="603"/>
                  </a:lnTo>
                  <a:lnTo>
                    <a:pt x="513" y="595"/>
                  </a:lnTo>
                  <a:lnTo>
                    <a:pt x="516" y="592"/>
                  </a:lnTo>
                  <a:lnTo>
                    <a:pt x="523" y="586"/>
                  </a:lnTo>
                  <a:lnTo>
                    <a:pt x="528" y="583"/>
                  </a:lnTo>
                  <a:lnTo>
                    <a:pt x="542" y="577"/>
                  </a:lnTo>
                  <a:lnTo>
                    <a:pt x="547" y="575"/>
                  </a:lnTo>
                  <a:lnTo>
                    <a:pt x="558" y="575"/>
                  </a:lnTo>
                  <a:lnTo>
                    <a:pt x="574" y="572"/>
                  </a:lnTo>
                  <a:lnTo>
                    <a:pt x="610" y="555"/>
                  </a:lnTo>
                  <a:lnTo>
                    <a:pt x="620" y="552"/>
                  </a:lnTo>
                  <a:lnTo>
                    <a:pt x="629" y="549"/>
                  </a:lnTo>
                  <a:lnTo>
                    <a:pt x="640" y="547"/>
                  </a:lnTo>
                  <a:lnTo>
                    <a:pt x="648" y="544"/>
                  </a:lnTo>
                  <a:lnTo>
                    <a:pt x="650" y="541"/>
                  </a:lnTo>
                  <a:lnTo>
                    <a:pt x="652" y="539"/>
                  </a:lnTo>
                  <a:lnTo>
                    <a:pt x="656" y="536"/>
                  </a:lnTo>
                  <a:lnTo>
                    <a:pt x="657" y="534"/>
                  </a:lnTo>
                  <a:lnTo>
                    <a:pt x="658" y="531"/>
                  </a:lnTo>
                  <a:lnTo>
                    <a:pt x="660" y="528"/>
                  </a:lnTo>
                  <a:lnTo>
                    <a:pt x="662" y="525"/>
                  </a:lnTo>
                  <a:lnTo>
                    <a:pt x="664" y="523"/>
                  </a:lnTo>
                  <a:lnTo>
                    <a:pt x="670" y="520"/>
                  </a:lnTo>
                  <a:lnTo>
                    <a:pt x="671" y="518"/>
                  </a:lnTo>
                  <a:lnTo>
                    <a:pt x="671" y="517"/>
                  </a:lnTo>
                  <a:lnTo>
                    <a:pt x="669" y="515"/>
                  </a:lnTo>
                  <a:lnTo>
                    <a:pt x="669" y="514"/>
                  </a:lnTo>
                  <a:lnTo>
                    <a:pt x="669" y="512"/>
                  </a:lnTo>
                  <a:lnTo>
                    <a:pt x="670" y="511"/>
                  </a:lnTo>
                  <a:lnTo>
                    <a:pt x="673" y="506"/>
                  </a:lnTo>
                  <a:lnTo>
                    <a:pt x="673" y="505"/>
                  </a:lnTo>
                  <a:lnTo>
                    <a:pt x="674" y="504"/>
                  </a:lnTo>
                  <a:lnTo>
                    <a:pt x="674" y="499"/>
                  </a:lnTo>
                  <a:lnTo>
                    <a:pt x="674" y="497"/>
                  </a:lnTo>
                  <a:lnTo>
                    <a:pt x="675" y="495"/>
                  </a:lnTo>
                  <a:lnTo>
                    <a:pt x="677" y="493"/>
                  </a:lnTo>
                  <a:lnTo>
                    <a:pt x="680" y="492"/>
                  </a:lnTo>
                  <a:lnTo>
                    <a:pt x="682" y="491"/>
                  </a:lnTo>
                  <a:lnTo>
                    <a:pt x="686" y="487"/>
                  </a:lnTo>
                  <a:lnTo>
                    <a:pt x="688" y="486"/>
                  </a:lnTo>
                  <a:lnTo>
                    <a:pt x="690" y="486"/>
                  </a:lnTo>
                  <a:lnTo>
                    <a:pt x="693" y="487"/>
                  </a:lnTo>
                  <a:lnTo>
                    <a:pt x="696" y="487"/>
                  </a:lnTo>
                  <a:lnTo>
                    <a:pt x="699" y="486"/>
                  </a:lnTo>
                  <a:lnTo>
                    <a:pt x="701" y="485"/>
                  </a:lnTo>
                  <a:lnTo>
                    <a:pt x="704" y="482"/>
                  </a:lnTo>
                  <a:lnTo>
                    <a:pt x="705" y="480"/>
                  </a:lnTo>
                  <a:lnTo>
                    <a:pt x="708" y="472"/>
                  </a:lnTo>
                  <a:lnTo>
                    <a:pt x="708" y="470"/>
                  </a:lnTo>
                  <a:lnTo>
                    <a:pt x="708" y="466"/>
                  </a:lnTo>
                  <a:lnTo>
                    <a:pt x="708" y="465"/>
                  </a:lnTo>
                  <a:lnTo>
                    <a:pt x="709" y="465"/>
                  </a:lnTo>
                  <a:lnTo>
                    <a:pt x="710" y="464"/>
                  </a:lnTo>
                  <a:lnTo>
                    <a:pt x="711" y="463"/>
                  </a:lnTo>
                  <a:lnTo>
                    <a:pt x="711" y="462"/>
                  </a:lnTo>
                  <a:lnTo>
                    <a:pt x="712" y="461"/>
                  </a:lnTo>
                  <a:lnTo>
                    <a:pt x="712" y="459"/>
                  </a:lnTo>
                  <a:lnTo>
                    <a:pt x="712" y="456"/>
                  </a:lnTo>
                  <a:lnTo>
                    <a:pt x="713" y="455"/>
                  </a:lnTo>
                  <a:lnTo>
                    <a:pt x="714" y="453"/>
                  </a:lnTo>
                  <a:lnTo>
                    <a:pt x="715" y="452"/>
                  </a:lnTo>
                  <a:lnTo>
                    <a:pt x="717" y="452"/>
                  </a:lnTo>
                  <a:lnTo>
                    <a:pt x="719" y="454"/>
                  </a:lnTo>
                  <a:lnTo>
                    <a:pt x="721" y="460"/>
                  </a:lnTo>
                  <a:lnTo>
                    <a:pt x="722" y="462"/>
                  </a:lnTo>
                  <a:lnTo>
                    <a:pt x="725" y="463"/>
                  </a:lnTo>
                  <a:lnTo>
                    <a:pt x="726" y="463"/>
                  </a:lnTo>
                  <a:lnTo>
                    <a:pt x="730" y="461"/>
                  </a:lnTo>
                  <a:lnTo>
                    <a:pt x="732" y="461"/>
                  </a:lnTo>
                  <a:lnTo>
                    <a:pt x="734" y="462"/>
                  </a:lnTo>
                  <a:lnTo>
                    <a:pt x="737" y="464"/>
                  </a:lnTo>
                  <a:lnTo>
                    <a:pt x="741" y="470"/>
                  </a:lnTo>
                  <a:lnTo>
                    <a:pt x="743" y="472"/>
                  </a:lnTo>
                  <a:lnTo>
                    <a:pt x="750" y="473"/>
                  </a:lnTo>
                  <a:lnTo>
                    <a:pt x="757" y="476"/>
                  </a:lnTo>
                  <a:lnTo>
                    <a:pt x="759" y="478"/>
                  </a:lnTo>
                  <a:lnTo>
                    <a:pt x="760" y="481"/>
                  </a:lnTo>
                  <a:lnTo>
                    <a:pt x="760" y="483"/>
                  </a:lnTo>
                  <a:lnTo>
                    <a:pt x="760" y="485"/>
                  </a:lnTo>
                  <a:lnTo>
                    <a:pt x="761" y="486"/>
                  </a:lnTo>
                  <a:lnTo>
                    <a:pt x="762" y="487"/>
                  </a:lnTo>
                  <a:lnTo>
                    <a:pt x="765" y="487"/>
                  </a:lnTo>
                  <a:lnTo>
                    <a:pt x="767" y="488"/>
                  </a:lnTo>
                  <a:lnTo>
                    <a:pt x="770" y="492"/>
                  </a:lnTo>
                  <a:lnTo>
                    <a:pt x="772" y="495"/>
                  </a:lnTo>
                  <a:lnTo>
                    <a:pt x="774" y="497"/>
                  </a:lnTo>
                  <a:lnTo>
                    <a:pt x="776" y="500"/>
                  </a:lnTo>
                  <a:lnTo>
                    <a:pt x="777" y="503"/>
                  </a:lnTo>
                  <a:lnTo>
                    <a:pt x="779" y="506"/>
                  </a:lnTo>
                  <a:lnTo>
                    <a:pt x="779" y="507"/>
                  </a:lnTo>
                  <a:lnTo>
                    <a:pt x="780" y="509"/>
                  </a:lnTo>
                  <a:lnTo>
                    <a:pt x="780" y="511"/>
                  </a:lnTo>
                  <a:lnTo>
                    <a:pt x="780" y="513"/>
                  </a:lnTo>
                  <a:lnTo>
                    <a:pt x="778" y="517"/>
                  </a:lnTo>
                  <a:lnTo>
                    <a:pt x="778" y="518"/>
                  </a:lnTo>
                  <a:lnTo>
                    <a:pt x="779" y="519"/>
                  </a:lnTo>
                  <a:lnTo>
                    <a:pt x="783" y="519"/>
                  </a:lnTo>
                  <a:lnTo>
                    <a:pt x="785" y="519"/>
                  </a:lnTo>
                  <a:lnTo>
                    <a:pt x="786" y="520"/>
                  </a:lnTo>
                  <a:lnTo>
                    <a:pt x="788" y="522"/>
                  </a:lnTo>
                  <a:lnTo>
                    <a:pt x="788" y="524"/>
                  </a:lnTo>
                  <a:lnTo>
                    <a:pt x="788" y="526"/>
                  </a:lnTo>
                  <a:lnTo>
                    <a:pt x="789" y="528"/>
                  </a:lnTo>
                  <a:lnTo>
                    <a:pt x="790" y="529"/>
                  </a:lnTo>
                  <a:lnTo>
                    <a:pt x="795" y="529"/>
                  </a:lnTo>
                  <a:lnTo>
                    <a:pt x="797" y="531"/>
                  </a:lnTo>
                  <a:lnTo>
                    <a:pt x="798" y="533"/>
                  </a:lnTo>
                  <a:lnTo>
                    <a:pt x="800" y="538"/>
                  </a:lnTo>
                  <a:lnTo>
                    <a:pt x="802" y="539"/>
                  </a:lnTo>
                  <a:lnTo>
                    <a:pt x="810" y="539"/>
                  </a:lnTo>
                  <a:lnTo>
                    <a:pt x="814" y="538"/>
                  </a:lnTo>
                  <a:lnTo>
                    <a:pt x="819" y="537"/>
                  </a:lnTo>
                  <a:lnTo>
                    <a:pt x="828" y="541"/>
                  </a:lnTo>
                  <a:lnTo>
                    <a:pt x="829" y="537"/>
                  </a:lnTo>
                  <a:lnTo>
                    <a:pt x="834" y="522"/>
                  </a:lnTo>
                  <a:lnTo>
                    <a:pt x="835" y="515"/>
                  </a:lnTo>
                  <a:lnTo>
                    <a:pt x="837" y="507"/>
                  </a:lnTo>
                  <a:lnTo>
                    <a:pt x="852" y="487"/>
                  </a:lnTo>
                  <a:lnTo>
                    <a:pt x="855" y="478"/>
                  </a:lnTo>
                  <a:lnTo>
                    <a:pt x="855" y="470"/>
                  </a:lnTo>
                  <a:lnTo>
                    <a:pt x="851" y="463"/>
                  </a:lnTo>
                  <a:lnTo>
                    <a:pt x="833" y="450"/>
                  </a:lnTo>
                  <a:lnTo>
                    <a:pt x="827" y="443"/>
                  </a:lnTo>
                  <a:lnTo>
                    <a:pt x="826" y="435"/>
                  </a:lnTo>
                  <a:lnTo>
                    <a:pt x="840" y="386"/>
                  </a:lnTo>
                  <a:lnTo>
                    <a:pt x="844" y="377"/>
                  </a:lnTo>
                  <a:lnTo>
                    <a:pt x="850" y="367"/>
                  </a:lnTo>
                  <a:lnTo>
                    <a:pt x="858" y="359"/>
                  </a:lnTo>
                  <a:lnTo>
                    <a:pt x="865" y="353"/>
                  </a:lnTo>
                  <a:lnTo>
                    <a:pt x="880" y="346"/>
                  </a:lnTo>
                  <a:lnTo>
                    <a:pt x="882" y="343"/>
                  </a:lnTo>
                  <a:lnTo>
                    <a:pt x="882" y="341"/>
                  </a:lnTo>
                  <a:lnTo>
                    <a:pt x="883" y="336"/>
                  </a:lnTo>
                  <a:lnTo>
                    <a:pt x="883" y="334"/>
                  </a:lnTo>
                  <a:lnTo>
                    <a:pt x="883" y="33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37" name="Freeform 20">
              <a:extLst>
                <a:ext uri="{FF2B5EF4-FFF2-40B4-BE49-F238E27FC236}">
                  <a16:creationId xmlns:a16="http://schemas.microsoft.com/office/drawing/2014/main" xmlns="" id="{69076FB0-7463-45B1-8D43-9892CA323E06}"/>
                </a:ext>
              </a:extLst>
            </p:cNvPr>
            <p:cNvSpPr>
              <a:spLocks/>
            </p:cNvSpPr>
            <p:nvPr/>
          </p:nvSpPr>
          <p:spPr bwMode="auto">
            <a:xfrm>
              <a:off x="1169" y="2109"/>
              <a:ext cx="663" cy="633"/>
            </a:xfrm>
            <a:custGeom>
              <a:avLst/>
              <a:gdLst>
                <a:gd name="T0" fmla="*/ 864 w 883"/>
                <a:gd name="T1" fmla="*/ 279 h 714"/>
                <a:gd name="T2" fmla="*/ 817 w 883"/>
                <a:gd name="T3" fmla="*/ 219 h 714"/>
                <a:gd name="T4" fmla="*/ 780 w 883"/>
                <a:gd name="T5" fmla="*/ 194 h 714"/>
                <a:gd name="T6" fmla="*/ 770 w 883"/>
                <a:gd name="T7" fmla="*/ 159 h 714"/>
                <a:gd name="T8" fmla="*/ 719 w 883"/>
                <a:gd name="T9" fmla="*/ 150 h 714"/>
                <a:gd name="T10" fmla="*/ 662 w 883"/>
                <a:gd name="T11" fmla="*/ 148 h 714"/>
                <a:gd name="T12" fmla="*/ 626 w 883"/>
                <a:gd name="T13" fmla="*/ 147 h 714"/>
                <a:gd name="T14" fmla="*/ 595 w 883"/>
                <a:gd name="T15" fmla="*/ 163 h 714"/>
                <a:gd name="T16" fmla="*/ 549 w 883"/>
                <a:gd name="T17" fmla="*/ 230 h 714"/>
                <a:gd name="T18" fmla="*/ 567 w 883"/>
                <a:gd name="T19" fmla="*/ 200 h 714"/>
                <a:gd name="T20" fmla="*/ 574 w 883"/>
                <a:gd name="T21" fmla="*/ 150 h 714"/>
                <a:gd name="T22" fmla="*/ 618 w 883"/>
                <a:gd name="T23" fmla="*/ 104 h 714"/>
                <a:gd name="T24" fmla="*/ 578 w 883"/>
                <a:gd name="T25" fmla="*/ 78 h 714"/>
                <a:gd name="T26" fmla="*/ 562 w 883"/>
                <a:gd name="T27" fmla="*/ 71 h 714"/>
                <a:gd name="T28" fmla="*/ 555 w 883"/>
                <a:gd name="T29" fmla="*/ 42 h 714"/>
                <a:gd name="T30" fmla="*/ 539 w 883"/>
                <a:gd name="T31" fmla="*/ 27 h 714"/>
                <a:gd name="T32" fmla="*/ 520 w 883"/>
                <a:gd name="T33" fmla="*/ 1 h 714"/>
                <a:gd name="T34" fmla="*/ 453 w 883"/>
                <a:gd name="T35" fmla="*/ 31 h 714"/>
                <a:gd name="T36" fmla="*/ 326 w 883"/>
                <a:gd name="T37" fmla="*/ 110 h 714"/>
                <a:gd name="T38" fmla="*/ 304 w 883"/>
                <a:gd name="T39" fmla="*/ 127 h 714"/>
                <a:gd name="T40" fmla="*/ 306 w 883"/>
                <a:gd name="T41" fmla="*/ 156 h 714"/>
                <a:gd name="T42" fmla="*/ 253 w 883"/>
                <a:gd name="T43" fmla="*/ 109 h 714"/>
                <a:gd name="T44" fmla="*/ 249 w 883"/>
                <a:gd name="T45" fmla="*/ 149 h 714"/>
                <a:gd name="T46" fmla="*/ 178 w 883"/>
                <a:gd name="T47" fmla="*/ 145 h 714"/>
                <a:gd name="T48" fmla="*/ 159 w 883"/>
                <a:gd name="T49" fmla="*/ 193 h 714"/>
                <a:gd name="T50" fmla="*/ 121 w 883"/>
                <a:gd name="T51" fmla="*/ 215 h 714"/>
                <a:gd name="T52" fmla="*/ 73 w 883"/>
                <a:gd name="T53" fmla="*/ 224 h 714"/>
                <a:gd name="T54" fmla="*/ 10 w 883"/>
                <a:gd name="T55" fmla="*/ 250 h 714"/>
                <a:gd name="T56" fmla="*/ 37 w 883"/>
                <a:gd name="T57" fmla="*/ 288 h 714"/>
                <a:gd name="T58" fmla="*/ 55 w 883"/>
                <a:gd name="T59" fmla="*/ 306 h 714"/>
                <a:gd name="T60" fmla="*/ 92 w 883"/>
                <a:gd name="T61" fmla="*/ 319 h 714"/>
                <a:gd name="T62" fmla="*/ 88 w 883"/>
                <a:gd name="T63" fmla="*/ 343 h 714"/>
                <a:gd name="T64" fmla="*/ 120 w 883"/>
                <a:gd name="T65" fmla="*/ 368 h 714"/>
                <a:gd name="T66" fmla="*/ 161 w 883"/>
                <a:gd name="T67" fmla="*/ 361 h 714"/>
                <a:gd name="T68" fmla="*/ 209 w 883"/>
                <a:gd name="T69" fmla="*/ 388 h 714"/>
                <a:gd name="T70" fmla="*/ 179 w 883"/>
                <a:gd name="T71" fmla="*/ 414 h 714"/>
                <a:gd name="T72" fmla="*/ 129 w 883"/>
                <a:gd name="T73" fmla="*/ 464 h 714"/>
                <a:gd name="T74" fmla="*/ 161 w 883"/>
                <a:gd name="T75" fmla="*/ 503 h 714"/>
                <a:gd name="T76" fmla="*/ 217 w 883"/>
                <a:gd name="T77" fmla="*/ 512 h 714"/>
                <a:gd name="T78" fmla="*/ 245 w 883"/>
                <a:gd name="T79" fmla="*/ 542 h 714"/>
                <a:gd name="T80" fmla="*/ 314 w 883"/>
                <a:gd name="T81" fmla="*/ 587 h 714"/>
                <a:gd name="T82" fmla="*/ 352 w 883"/>
                <a:gd name="T83" fmla="*/ 634 h 714"/>
                <a:gd name="T84" fmla="*/ 386 w 883"/>
                <a:gd name="T85" fmla="*/ 690 h 714"/>
                <a:gd name="T86" fmla="*/ 397 w 883"/>
                <a:gd name="T87" fmla="*/ 710 h 714"/>
                <a:gd name="T88" fmla="*/ 489 w 883"/>
                <a:gd name="T89" fmla="*/ 703 h 714"/>
                <a:gd name="T90" fmla="*/ 494 w 883"/>
                <a:gd name="T91" fmla="*/ 679 h 714"/>
                <a:gd name="T92" fmla="*/ 485 w 883"/>
                <a:gd name="T93" fmla="*/ 654 h 714"/>
                <a:gd name="T94" fmla="*/ 494 w 883"/>
                <a:gd name="T95" fmla="*/ 603 h 714"/>
                <a:gd name="T96" fmla="*/ 629 w 883"/>
                <a:gd name="T97" fmla="*/ 549 h 714"/>
                <a:gd name="T98" fmla="*/ 670 w 883"/>
                <a:gd name="T99" fmla="*/ 520 h 714"/>
                <a:gd name="T100" fmla="*/ 674 w 883"/>
                <a:gd name="T101" fmla="*/ 497 h 714"/>
                <a:gd name="T102" fmla="*/ 701 w 883"/>
                <a:gd name="T103" fmla="*/ 485 h 714"/>
                <a:gd name="T104" fmla="*/ 712 w 883"/>
                <a:gd name="T105" fmla="*/ 461 h 714"/>
                <a:gd name="T106" fmla="*/ 726 w 883"/>
                <a:gd name="T107" fmla="*/ 463 h 714"/>
                <a:gd name="T108" fmla="*/ 760 w 883"/>
                <a:gd name="T109" fmla="*/ 483 h 714"/>
                <a:gd name="T110" fmla="*/ 779 w 883"/>
                <a:gd name="T111" fmla="*/ 506 h 714"/>
                <a:gd name="T112" fmla="*/ 788 w 883"/>
                <a:gd name="T113" fmla="*/ 522 h 714"/>
                <a:gd name="T114" fmla="*/ 814 w 883"/>
                <a:gd name="T115" fmla="*/ 538 h 714"/>
                <a:gd name="T116" fmla="*/ 833 w 883"/>
                <a:gd name="T117" fmla="*/ 450 h 714"/>
                <a:gd name="T118" fmla="*/ 883 w 883"/>
                <a:gd name="T119" fmla="*/ 33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3" h="714">
                  <a:moveTo>
                    <a:pt x="883" y="331"/>
                  </a:moveTo>
                  <a:lnTo>
                    <a:pt x="883" y="331"/>
                  </a:lnTo>
                  <a:lnTo>
                    <a:pt x="880" y="327"/>
                  </a:lnTo>
                  <a:lnTo>
                    <a:pt x="879" y="325"/>
                  </a:lnTo>
                  <a:lnTo>
                    <a:pt x="878" y="316"/>
                  </a:lnTo>
                  <a:lnTo>
                    <a:pt x="878" y="298"/>
                  </a:lnTo>
                  <a:lnTo>
                    <a:pt x="876" y="290"/>
                  </a:lnTo>
                  <a:lnTo>
                    <a:pt x="872" y="284"/>
                  </a:lnTo>
                  <a:lnTo>
                    <a:pt x="869" y="281"/>
                  </a:lnTo>
                  <a:lnTo>
                    <a:pt x="866" y="279"/>
                  </a:lnTo>
                  <a:lnTo>
                    <a:pt x="864" y="279"/>
                  </a:lnTo>
                  <a:lnTo>
                    <a:pt x="860" y="277"/>
                  </a:lnTo>
                  <a:lnTo>
                    <a:pt x="858" y="276"/>
                  </a:lnTo>
                  <a:lnTo>
                    <a:pt x="855" y="277"/>
                  </a:lnTo>
                  <a:lnTo>
                    <a:pt x="851" y="278"/>
                  </a:lnTo>
                  <a:lnTo>
                    <a:pt x="849" y="278"/>
                  </a:lnTo>
                  <a:lnTo>
                    <a:pt x="839" y="277"/>
                  </a:lnTo>
                  <a:lnTo>
                    <a:pt x="831" y="272"/>
                  </a:lnTo>
                  <a:lnTo>
                    <a:pt x="824" y="265"/>
                  </a:lnTo>
                  <a:lnTo>
                    <a:pt x="820" y="257"/>
                  </a:lnTo>
                  <a:lnTo>
                    <a:pt x="821" y="227"/>
                  </a:lnTo>
                  <a:lnTo>
                    <a:pt x="817" y="219"/>
                  </a:lnTo>
                  <a:lnTo>
                    <a:pt x="815" y="218"/>
                  </a:lnTo>
                  <a:lnTo>
                    <a:pt x="812" y="218"/>
                  </a:lnTo>
                  <a:lnTo>
                    <a:pt x="807" y="218"/>
                  </a:lnTo>
                  <a:lnTo>
                    <a:pt x="805" y="218"/>
                  </a:lnTo>
                  <a:lnTo>
                    <a:pt x="800" y="215"/>
                  </a:lnTo>
                  <a:lnTo>
                    <a:pt x="794" y="214"/>
                  </a:lnTo>
                  <a:lnTo>
                    <a:pt x="790" y="210"/>
                  </a:lnTo>
                  <a:lnTo>
                    <a:pt x="786" y="207"/>
                  </a:lnTo>
                  <a:lnTo>
                    <a:pt x="784" y="203"/>
                  </a:lnTo>
                  <a:lnTo>
                    <a:pt x="782" y="199"/>
                  </a:lnTo>
                  <a:lnTo>
                    <a:pt x="780" y="194"/>
                  </a:lnTo>
                  <a:lnTo>
                    <a:pt x="780" y="189"/>
                  </a:lnTo>
                  <a:lnTo>
                    <a:pt x="779" y="184"/>
                  </a:lnTo>
                  <a:lnTo>
                    <a:pt x="780" y="179"/>
                  </a:lnTo>
                  <a:lnTo>
                    <a:pt x="784" y="170"/>
                  </a:lnTo>
                  <a:lnTo>
                    <a:pt x="785" y="165"/>
                  </a:lnTo>
                  <a:lnTo>
                    <a:pt x="785" y="160"/>
                  </a:lnTo>
                  <a:lnTo>
                    <a:pt x="783" y="156"/>
                  </a:lnTo>
                  <a:lnTo>
                    <a:pt x="780" y="155"/>
                  </a:lnTo>
                  <a:lnTo>
                    <a:pt x="776" y="155"/>
                  </a:lnTo>
                  <a:lnTo>
                    <a:pt x="773" y="156"/>
                  </a:lnTo>
                  <a:lnTo>
                    <a:pt x="770" y="159"/>
                  </a:lnTo>
                  <a:lnTo>
                    <a:pt x="767" y="161"/>
                  </a:lnTo>
                  <a:lnTo>
                    <a:pt x="764" y="158"/>
                  </a:lnTo>
                  <a:lnTo>
                    <a:pt x="765" y="158"/>
                  </a:lnTo>
                  <a:lnTo>
                    <a:pt x="767" y="158"/>
                  </a:lnTo>
                  <a:lnTo>
                    <a:pt x="767" y="158"/>
                  </a:lnTo>
                  <a:lnTo>
                    <a:pt x="767" y="156"/>
                  </a:lnTo>
                  <a:lnTo>
                    <a:pt x="763" y="155"/>
                  </a:lnTo>
                  <a:lnTo>
                    <a:pt x="758" y="154"/>
                  </a:lnTo>
                  <a:lnTo>
                    <a:pt x="748" y="153"/>
                  </a:lnTo>
                  <a:lnTo>
                    <a:pt x="729" y="150"/>
                  </a:lnTo>
                  <a:lnTo>
                    <a:pt x="719" y="150"/>
                  </a:lnTo>
                  <a:lnTo>
                    <a:pt x="713" y="149"/>
                  </a:lnTo>
                  <a:lnTo>
                    <a:pt x="705" y="144"/>
                  </a:lnTo>
                  <a:lnTo>
                    <a:pt x="700" y="143"/>
                  </a:lnTo>
                  <a:lnTo>
                    <a:pt x="695" y="144"/>
                  </a:lnTo>
                  <a:lnTo>
                    <a:pt x="690" y="144"/>
                  </a:lnTo>
                  <a:lnTo>
                    <a:pt x="676" y="151"/>
                  </a:lnTo>
                  <a:lnTo>
                    <a:pt x="671" y="152"/>
                  </a:lnTo>
                  <a:lnTo>
                    <a:pt x="670" y="151"/>
                  </a:lnTo>
                  <a:lnTo>
                    <a:pt x="667" y="148"/>
                  </a:lnTo>
                  <a:lnTo>
                    <a:pt x="665" y="147"/>
                  </a:lnTo>
                  <a:lnTo>
                    <a:pt x="662" y="148"/>
                  </a:lnTo>
                  <a:lnTo>
                    <a:pt x="658" y="149"/>
                  </a:lnTo>
                  <a:lnTo>
                    <a:pt x="656" y="149"/>
                  </a:lnTo>
                  <a:lnTo>
                    <a:pt x="652" y="147"/>
                  </a:lnTo>
                  <a:lnTo>
                    <a:pt x="649" y="144"/>
                  </a:lnTo>
                  <a:lnTo>
                    <a:pt x="646" y="141"/>
                  </a:lnTo>
                  <a:lnTo>
                    <a:pt x="641" y="140"/>
                  </a:lnTo>
                  <a:lnTo>
                    <a:pt x="636" y="140"/>
                  </a:lnTo>
                  <a:lnTo>
                    <a:pt x="633" y="142"/>
                  </a:lnTo>
                  <a:lnTo>
                    <a:pt x="630" y="145"/>
                  </a:lnTo>
                  <a:lnTo>
                    <a:pt x="630" y="150"/>
                  </a:lnTo>
                  <a:lnTo>
                    <a:pt x="626" y="147"/>
                  </a:lnTo>
                  <a:lnTo>
                    <a:pt x="626" y="142"/>
                  </a:lnTo>
                  <a:lnTo>
                    <a:pt x="626" y="137"/>
                  </a:lnTo>
                  <a:lnTo>
                    <a:pt x="624" y="133"/>
                  </a:lnTo>
                  <a:lnTo>
                    <a:pt x="620" y="131"/>
                  </a:lnTo>
                  <a:lnTo>
                    <a:pt x="615" y="132"/>
                  </a:lnTo>
                  <a:lnTo>
                    <a:pt x="612" y="135"/>
                  </a:lnTo>
                  <a:lnTo>
                    <a:pt x="609" y="144"/>
                  </a:lnTo>
                  <a:lnTo>
                    <a:pt x="605" y="148"/>
                  </a:lnTo>
                  <a:lnTo>
                    <a:pt x="598" y="155"/>
                  </a:lnTo>
                  <a:lnTo>
                    <a:pt x="595" y="159"/>
                  </a:lnTo>
                  <a:lnTo>
                    <a:pt x="595" y="163"/>
                  </a:lnTo>
                  <a:lnTo>
                    <a:pt x="595" y="172"/>
                  </a:lnTo>
                  <a:lnTo>
                    <a:pt x="595" y="177"/>
                  </a:lnTo>
                  <a:lnTo>
                    <a:pt x="591" y="191"/>
                  </a:lnTo>
                  <a:lnTo>
                    <a:pt x="587" y="198"/>
                  </a:lnTo>
                  <a:lnTo>
                    <a:pt x="580" y="202"/>
                  </a:lnTo>
                  <a:lnTo>
                    <a:pt x="565" y="209"/>
                  </a:lnTo>
                  <a:lnTo>
                    <a:pt x="558" y="214"/>
                  </a:lnTo>
                  <a:lnTo>
                    <a:pt x="554" y="217"/>
                  </a:lnTo>
                  <a:lnTo>
                    <a:pt x="553" y="220"/>
                  </a:lnTo>
                  <a:lnTo>
                    <a:pt x="552" y="225"/>
                  </a:lnTo>
                  <a:lnTo>
                    <a:pt x="549" y="230"/>
                  </a:lnTo>
                  <a:lnTo>
                    <a:pt x="546" y="235"/>
                  </a:lnTo>
                  <a:lnTo>
                    <a:pt x="542" y="238"/>
                  </a:lnTo>
                  <a:lnTo>
                    <a:pt x="543" y="235"/>
                  </a:lnTo>
                  <a:lnTo>
                    <a:pt x="543" y="234"/>
                  </a:lnTo>
                  <a:lnTo>
                    <a:pt x="544" y="235"/>
                  </a:lnTo>
                  <a:lnTo>
                    <a:pt x="543" y="226"/>
                  </a:lnTo>
                  <a:lnTo>
                    <a:pt x="546" y="218"/>
                  </a:lnTo>
                  <a:lnTo>
                    <a:pt x="551" y="212"/>
                  </a:lnTo>
                  <a:lnTo>
                    <a:pt x="558" y="206"/>
                  </a:lnTo>
                  <a:lnTo>
                    <a:pt x="565" y="201"/>
                  </a:lnTo>
                  <a:lnTo>
                    <a:pt x="567" y="200"/>
                  </a:lnTo>
                  <a:lnTo>
                    <a:pt x="571" y="199"/>
                  </a:lnTo>
                  <a:lnTo>
                    <a:pt x="575" y="198"/>
                  </a:lnTo>
                  <a:lnTo>
                    <a:pt x="579" y="196"/>
                  </a:lnTo>
                  <a:lnTo>
                    <a:pt x="582" y="194"/>
                  </a:lnTo>
                  <a:lnTo>
                    <a:pt x="582" y="191"/>
                  </a:lnTo>
                  <a:lnTo>
                    <a:pt x="582" y="180"/>
                  </a:lnTo>
                  <a:lnTo>
                    <a:pt x="585" y="173"/>
                  </a:lnTo>
                  <a:lnTo>
                    <a:pt x="586" y="168"/>
                  </a:lnTo>
                  <a:lnTo>
                    <a:pt x="586" y="158"/>
                  </a:lnTo>
                  <a:lnTo>
                    <a:pt x="582" y="150"/>
                  </a:lnTo>
                  <a:lnTo>
                    <a:pt x="574" y="150"/>
                  </a:lnTo>
                  <a:lnTo>
                    <a:pt x="559" y="156"/>
                  </a:lnTo>
                  <a:lnTo>
                    <a:pt x="563" y="153"/>
                  </a:lnTo>
                  <a:lnTo>
                    <a:pt x="570" y="148"/>
                  </a:lnTo>
                  <a:lnTo>
                    <a:pt x="573" y="145"/>
                  </a:lnTo>
                  <a:lnTo>
                    <a:pt x="576" y="144"/>
                  </a:lnTo>
                  <a:lnTo>
                    <a:pt x="586" y="144"/>
                  </a:lnTo>
                  <a:lnTo>
                    <a:pt x="589" y="143"/>
                  </a:lnTo>
                  <a:lnTo>
                    <a:pt x="592" y="141"/>
                  </a:lnTo>
                  <a:lnTo>
                    <a:pt x="608" y="122"/>
                  </a:lnTo>
                  <a:lnTo>
                    <a:pt x="615" y="112"/>
                  </a:lnTo>
                  <a:lnTo>
                    <a:pt x="618" y="104"/>
                  </a:lnTo>
                  <a:lnTo>
                    <a:pt x="620" y="96"/>
                  </a:lnTo>
                  <a:lnTo>
                    <a:pt x="618" y="86"/>
                  </a:lnTo>
                  <a:lnTo>
                    <a:pt x="613" y="77"/>
                  </a:lnTo>
                  <a:lnTo>
                    <a:pt x="605" y="70"/>
                  </a:lnTo>
                  <a:lnTo>
                    <a:pt x="596" y="68"/>
                  </a:lnTo>
                  <a:lnTo>
                    <a:pt x="586" y="71"/>
                  </a:lnTo>
                  <a:lnTo>
                    <a:pt x="582" y="75"/>
                  </a:lnTo>
                  <a:lnTo>
                    <a:pt x="581" y="75"/>
                  </a:lnTo>
                  <a:lnTo>
                    <a:pt x="580" y="76"/>
                  </a:lnTo>
                  <a:lnTo>
                    <a:pt x="579" y="77"/>
                  </a:lnTo>
                  <a:lnTo>
                    <a:pt x="578" y="78"/>
                  </a:lnTo>
                  <a:lnTo>
                    <a:pt x="578" y="78"/>
                  </a:lnTo>
                  <a:lnTo>
                    <a:pt x="576" y="78"/>
                  </a:lnTo>
                  <a:lnTo>
                    <a:pt x="576" y="78"/>
                  </a:lnTo>
                  <a:lnTo>
                    <a:pt x="575" y="77"/>
                  </a:lnTo>
                  <a:lnTo>
                    <a:pt x="575" y="77"/>
                  </a:lnTo>
                  <a:lnTo>
                    <a:pt x="572" y="75"/>
                  </a:lnTo>
                  <a:lnTo>
                    <a:pt x="571" y="71"/>
                  </a:lnTo>
                  <a:lnTo>
                    <a:pt x="571" y="66"/>
                  </a:lnTo>
                  <a:lnTo>
                    <a:pt x="570" y="62"/>
                  </a:lnTo>
                  <a:lnTo>
                    <a:pt x="567" y="64"/>
                  </a:lnTo>
                  <a:lnTo>
                    <a:pt x="562" y="71"/>
                  </a:lnTo>
                  <a:lnTo>
                    <a:pt x="559" y="72"/>
                  </a:lnTo>
                  <a:lnTo>
                    <a:pt x="555" y="73"/>
                  </a:lnTo>
                  <a:lnTo>
                    <a:pt x="555" y="71"/>
                  </a:lnTo>
                  <a:lnTo>
                    <a:pt x="556" y="69"/>
                  </a:lnTo>
                  <a:lnTo>
                    <a:pt x="558" y="67"/>
                  </a:lnTo>
                  <a:lnTo>
                    <a:pt x="561" y="64"/>
                  </a:lnTo>
                  <a:lnTo>
                    <a:pt x="564" y="57"/>
                  </a:lnTo>
                  <a:lnTo>
                    <a:pt x="566" y="51"/>
                  </a:lnTo>
                  <a:lnTo>
                    <a:pt x="563" y="49"/>
                  </a:lnTo>
                  <a:lnTo>
                    <a:pt x="559" y="46"/>
                  </a:lnTo>
                  <a:lnTo>
                    <a:pt x="555" y="42"/>
                  </a:lnTo>
                  <a:lnTo>
                    <a:pt x="550" y="37"/>
                  </a:lnTo>
                  <a:lnTo>
                    <a:pt x="544" y="36"/>
                  </a:lnTo>
                  <a:lnTo>
                    <a:pt x="542" y="39"/>
                  </a:lnTo>
                  <a:lnTo>
                    <a:pt x="539" y="51"/>
                  </a:lnTo>
                  <a:lnTo>
                    <a:pt x="535" y="54"/>
                  </a:lnTo>
                  <a:lnTo>
                    <a:pt x="533" y="49"/>
                  </a:lnTo>
                  <a:lnTo>
                    <a:pt x="532" y="46"/>
                  </a:lnTo>
                  <a:lnTo>
                    <a:pt x="532" y="42"/>
                  </a:lnTo>
                  <a:lnTo>
                    <a:pt x="533" y="38"/>
                  </a:lnTo>
                  <a:lnTo>
                    <a:pt x="538" y="29"/>
                  </a:lnTo>
                  <a:lnTo>
                    <a:pt x="539" y="27"/>
                  </a:lnTo>
                  <a:lnTo>
                    <a:pt x="543" y="21"/>
                  </a:lnTo>
                  <a:lnTo>
                    <a:pt x="544" y="19"/>
                  </a:lnTo>
                  <a:lnTo>
                    <a:pt x="544" y="16"/>
                  </a:lnTo>
                  <a:lnTo>
                    <a:pt x="543" y="12"/>
                  </a:lnTo>
                  <a:lnTo>
                    <a:pt x="543" y="10"/>
                  </a:lnTo>
                  <a:lnTo>
                    <a:pt x="539" y="12"/>
                  </a:lnTo>
                  <a:lnTo>
                    <a:pt x="537" y="12"/>
                  </a:lnTo>
                  <a:lnTo>
                    <a:pt x="535" y="11"/>
                  </a:lnTo>
                  <a:lnTo>
                    <a:pt x="533" y="10"/>
                  </a:lnTo>
                  <a:lnTo>
                    <a:pt x="526" y="5"/>
                  </a:lnTo>
                  <a:lnTo>
                    <a:pt x="520" y="1"/>
                  </a:lnTo>
                  <a:lnTo>
                    <a:pt x="516" y="0"/>
                  </a:lnTo>
                  <a:lnTo>
                    <a:pt x="513" y="1"/>
                  </a:lnTo>
                  <a:lnTo>
                    <a:pt x="511" y="2"/>
                  </a:lnTo>
                  <a:lnTo>
                    <a:pt x="510" y="3"/>
                  </a:lnTo>
                  <a:lnTo>
                    <a:pt x="508" y="6"/>
                  </a:lnTo>
                  <a:lnTo>
                    <a:pt x="502" y="21"/>
                  </a:lnTo>
                  <a:lnTo>
                    <a:pt x="500" y="23"/>
                  </a:lnTo>
                  <a:lnTo>
                    <a:pt x="496" y="26"/>
                  </a:lnTo>
                  <a:lnTo>
                    <a:pt x="477" y="31"/>
                  </a:lnTo>
                  <a:lnTo>
                    <a:pt x="464" y="33"/>
                  </a:lnTo>
                  <a:lnTo>
                    <a:pt x="453" y="31"/>
                  </a:lnTo>
                  <a:lnTo>
                    <a:pt x="416" y="23"/>
                  </a:lnTo>
                  <a:lnTo>
                    <a:pt x="407" y="22"/>
                  </a:lnTo>
                  <a:lnTo>
                    <a:pt x="400" y="23"/>
                  </a:lnTo>
                  <a:lnTo>
                    <a:pt x="323" y="61"/>
                  </a:lnTo>
                  <a:lnTo>
                    <a:pt x="320" y="64"/>
                  </a:lnTo>
                  <a:lnTo>
                    <a:pt x="322" y="68"/>
                  </a:lnTo>
                  <a:lnTo>
                    <a:pt x="319" y="95"/>
                  </a:lnTo>
                  <a:lnTo>
                    <a:pt x="320" y="102"/>
                  </a:lnTo>
                  <a:lnTo>
                    <a:pt x="322" y="107"/>
                  </a:lnTo>
                  <a:lnTo>
                    <a:pt x="323" y="108"/>
                  </a:lnTo>
                  <a:lnTo>
                    <a:pt x="326" y="110"/>
                  </a:lnTo>
                  <a:lnTo>
                    <a:pt x="327" y="112"/>
                  </a:lnTo>
                  <a:lnTo>
                    <a:pt x="327" y="113"/>
                  </a:lnTo>
                  <a:lnTo>
                    <a:pt x="326" y="114"/>
                  </a:lnTo>
                  <a:lnTo>
                    <a:pt x="324" y="116"/>
                  </a:lnTo>
                  <a:lnTo>
                    <a:pt x="321" y="118"/>
                  </a:lnTo>
                  <a:lnTo>
                    <a:pt x="317" y="119"/>
                  </a:lnTo>
                  <a:lnTo>
                    <a:pt x="309" y="120"/>
                  </a:lnTo>
                  <a:lnTo>
                    <a:pt x="306" y="121"/>
                  </a:lnTo>
                  <a:lnTo>
                    <a:pt x="305" y="122"/>
                  </a:lnTo>
                  <a:lnTo>
                    <a:pt x="304" y="125"/>
                  </a:lnTo>
                  <a:lnTo>
                    <a:pt x="304" y="127"/>
                  </a:lnTo>
                  <a:lnTo>
                    <a:pt x="304" y="129"/>
                  </a:lnTo>
                  <a:lnTo>
                    <a:pt x="307" y="139"/>
                  </a:lnTo>
                  <a:lnTo>
                    <a:pt x="307" y="145"/>
                  </a:lnTo>
                  <a:lnTo>
                    <a:pt x="307" y="147"/>
                  </a:lnTo>
                  <a:lnTo>
                    <a:pt x="307" y="148"/>
                  </a:lnTo>
                  <a:lnTo>
                    <a:pt x="306" y="150"/>
                  </a:lnTo>
                  <a:lnTo>
                    <a:pt x="306" y="151"/>
                  </a:lnTo>
                  <a:lnTo>
                    <a:pt x="307" y="152"/>
                  </a:lnTo>
                  <a:lnTo>
                    <a:pt x="307" y="154"/>
                  </a:lnTo>
                  <a:lnTo>
                    <a:pt x="307" y="155"/>
                  </a:lnTo>
                  <a:lnTo>
                    <a:pt x="306" y="156"/>
                  </a:lnTo>
                  <a:lnTo>
                    <a:pt x="304" y="157"/>
                  </a:lnTo>
                  <a:lnTo>
                    <a:pt x="302" y="157"/>
                  </a:lnTo>
                  <a:lnTo>
                    <a:pt x="297" y="155"/>
                  </a:lnTo>
                  <a:lnTo>
                    <a:pt x="272" y="131"/>
                  </a:lnTo>
                  <a:lnTo>
                    <a:pt x="270" y="127"/>
                  </a:lnTo>
                  <a:lnTo>
                    <a:pt x="269" y="122"/>
                  </a:lnTo>
                  <a:lnTo>
                    <a:pt x="265" y="114"/>
                  </a:lnTo>
                  <a:lnTo>
                    <a:pt x="262" y="111"/>
                  </a:lnTo>
                  <a:lnTo>
                    <a:pt x="260" y="109"/>
                  </a:lnTo>
                  <a:lnTo>
                    <a:pt x="256" y="108"/>
                  </a:lnTo>
                  <a:lnTo>
                    <a:pt x="253" y="109"/>
                  </a:lnTo>
                  <a:lnTo>
                    <a:pt x="248" y="118"/>
                  </a:lnTo>
                  <a:lnTo>
                    <a:pt x="244" y="123"/>
                  </a:lnTo>
                  <a:lnTo>
                    <a:pt x="243" y="128"/>
                  </a:lnTo>
                  <a:lnTo>
                    <a:pt x="243" y="131"/>
                  </a:lnTo>
                  <a:lnTo>
                    <a:pt x="244" y="133"/>
                  </a:lnTo>
                  <a:lnTo>
                    <a:pt x="247" y="136"/>
                  </a:lnTo>
                  <a:lnTo>
                    <a:pt x="248" y="138"/>
                  </a:lnTo>
                  <a:lnTo>
                    <a:pt x="250" y="141"/>
                  </a:lnTo>
                  <a:lnTo>
                    <a:pt x="250" y="145"/>
                  </a:lnTo>
                  <a:lnTo>
                    <a:pt x="250" y="147"/>
                  </a:lnTo>
                  <a:lnTo>
                    <a:pt x="249" y="149"/>
                  </a:lnTo>
                  <a:lnTo>
                    <a:pt x="246" y="151"/>
                  </a:lnTo>
                  <a:lnTo>
                    <a:pt x="237" y="155"/>
                  </a:lnTo>
                  <a:lnTo>
                    <a:pt x="232" y="156"/>
                  </a:lnTo>
                  <a:lnTo>
                    <a:pt x="227" y="154"/>
                  </a:lnTo>
                  <a:lnTo>
                    <a:pt x="215" y="149"/>
                  </a:lnTo>
                  <a:lnTo>
                    <a:pt x="209" y="152"/>
                  </a:lnTo>
                  <a:lnTo>
                    <a:pt x="202" y="152"/>
                  </a:lnTo>
                  <a:lnTo>
                    <a:pt x="195" y="149"/>
                  </a:lnTo>
                  <a:lnTo>
                    <a:pt x="188" y="148"/>
                  </a:lnTo>
                  <a:lnTo>
                    <a:pt x="182" y="146"/>
                  </a:lnTo>
                  <a:lnTo>
                    <a:pt x="178" y="145"/>
                  </a:lnTo>
                  <a:lnTo>
                    <a:pt x="175" y="146"/>
                  </a:lnTo>
                  <a:lnTo>
                    <a:pt x="173" y="148"/>
                  </a:lnTo>
                  <a:lnTo>
                    <a:pt x="171" y="152"/>
                  </a:lnTo>
                  <a:lnTo>
                    <a:pt x="170" y="155"/>
                  </a:lnTo>
                  <a:lnTo>
                    <a:pt x="170" y="158"/>
                  </a:lnTo>
                  <a:lnTo>
                    <a:pt x="172" y="161"/>
                  </a:lnTo>
                  <a:lnTo>
                    <a:pt x="174" y="162"/>
                  </a:lnTo>
                  <a:lnTo>
                    <a:pt x="175" y="164"/>
                  </a:lnTo>
                  <a:lnTo>
                    <a:pt x="176" y="167"/>
                  </a:lnTo>
                  <a:lnTo>
                    <a:pt x="175" y="169"/>
                  </a:lnTo>
                  <a:lnTo>
                    <a:pt x="159" y="193"/>
                  </a:lnTo>
                  <a:lnTo>
                    <a:pt x="157" y="196"/>
                  </a:lnTo>
                  <a:lnTo>
                    <a:pt x="153" y="199"/>
                  </a:lnTo>
                  <a:lnTo>
                    <a:pt x="149" y="201"/>
                  </a:lnTo>
                  <a:lnTo>
                    <a:pt x="147" y="202"/>
                  </a:lnTo>
                  <a:lnTo>
                    <a:pt x="145" y="201"/>
                  </a:lnTo>
                  <a:lnTo>
                    <a:pt x="144" y="200"/>
                  </a:lnTo>
                  <a:lnTo>
                    <a:pt x="143" y="200"/>
                  </a:lnTo>
                  <a:lnTo>
                    <a:pt x="139" y="204"/>
                  </a:lnTo>
                  <a:lnTo>
                    <a:pt x="135" y="207"/>
                  </a:lnTo>
                  <a:lnTo>
                    <a:pt x="125" y="212"/>
                  </a:lnTo>
                  <a:lnTo>
                    <a:pt x="121" y="215"/>
                  </a:lnTo>
                  <a:lnTo>
                    <a:pt x="119" y="219"/>
                  </a:lnTo>
                  <a:lnTo>
                    <a:pt x="118" y="221"/>
                  </a:lnTo>
                  <a:lnTo>
                    <a:pt x="116" y="224"/>
                  </a:lnTo>
                  <a:lnTo>
                    <a:pt x="112" y="225"/>
                  </a:lnTo>
                  <a:lnTo>
                    <a:pt x="99" y="226"/>
                  </a:lnTo>
                  <a:lnTo>
                    <a:pt x="96" y="227"/>
                  </a:lnTo>
                  <a:lnTo>
                    <a:pt x="92" y="228"/>
                  </a:lnTo>
                  <a:lnTo>
                    <a:pt x="88" y="228"/>
                  </a:lnTo>
                  <a:lnTo>
                    <a:pt x="84" y="228"/>
                  </a:lnTo>
                  <a:lnTo>
                    <a:pt x="78" y="226"/>
                  </a:lnTo>
                  <a:lnTo>
                    <a:pt x="73" y="224"/>
                  </a:lnTo>
                  <a:lnTo>
                    <a:pt x="62" y="217"/>
                  </a:lnTo>
                  <a:lnTo>
                    <a:pt x="51" y="214"/>
                  </a:lnTo>
                  <a:lnTo>
                    <a:pt x="42" y="208"/>
                  </a:lnTo>
                  <a:lnTo>
                    <a:pt x="36" y="218"/>
                  </a:lnTo>
                  <a:lnTo>
                    <a:pt x="24" y="226"/>
                  </a:lnTo>
                  <a:lnTo>
                    <a:pt x="20" y="227"/>
                  </a:lnTo>
                  <a:lnTo>
                    <a:pt x="11" y="229"/>
                  </a:lnTo>
                  <a:lnTo>
                    <a:pt x="9" y="231"/>
                  </a:lnTo>
                  <a:lnTo>
                    <a:pt x="0" y="240"/>
                  </a:lnTo>
                  <a:lnTo>
                    <a:pt x="4" y="246"/>
                  </a:lnTo>
                  <a:lnTo>
                    <a:pt x="10" y="250"/>
                  </a:lnTo>
                  <a:lnTo>
                    <a:pt x="12" y="252"/>
                  </a:lnTo>
                  <a:lnTo>
                    <a:pt x="14" y="255"/>
                  </a:lnTo>
                  <a:lnTo>
                    <a:pt x="18" y="263"/>
                  </a:lnTo>
                  <a:lnTo>
                    <a:pt x="20" y="266"/>
                  </a:lnTo>
                  <a:lnTo>
                    <a:pt x="30" y="275"/>
                  </a:lnTo>
                  <a:lnTo>
                    <a:pt x="34" y="277"/>
                  </a:lnTo>
                  <a:lnTo>
                    <a:pt x="36" y="280"/>
                  </a:lnTo>
                  <a:lnTo>
                    <a:pt x="37" y="282"/>
                  </a:lnTo>
                  <a:lnTo>
                    <a:pt x="38" y="287"/>
                  </a:lnTo>
                  <a:lnTo>
                    <a:pt x="38" y="288"/>
                  </a:lnTo>
                  <a:lnTo>
                    <a:pt x="37" y="288"/>
                  </a:lnTo>
                  <a:lnTo>
                    <a:pt x="36" y="289"/>
                  </a:lnTo>
                  <a:lnTo>
                    <a:pt x="32" y="289"/>
                  </a:lnTo>
                  <a:lnTo>
                    <a:pt x="31" y="290"/>
                  </a:lnTo>
                  <a:lnTo>
                    <a:pt x="31" y="292"/>
                  </a:lnTo>
                  <a:lnTo>
                    <a:pt x="38" y="300"/>
                  </a:lnTo>
                  <a:lnTo>
                    <a:pt x="40" y="302"/>
                  </a:lnTo>
                  <a:lnTo>
                    <a:pt x="42" y="302"/>
                  </a:lnTo>
                  <a:lnTo>
                    <a:pt x="44" y="302"/>
                  </a:lnTo>
                  <a:lnTo>
                    <a:pt x="47" y="302"/>
                  </a:lnTo>
                  <a:lnTo>
                    <a:pt x="52" y="305"/>
                  </a:lnTo>
                  <a:lnTo>
                    <a:pt x="55" y="306"/>
                  </a:lnTo>
                  <a:lnTo>
                    <a:pt x="57" y="306"/>
                  </a:lnTo>
                  <a:lnTo>
                    <a:pt x="58" y="305"/>
                  </a:lnTo>
                  <a:lnTo>
                    <a:pt x="60" y="303"/>
                  </a:lnTo>
                  <a:lnTo>
                    <a:pt x="62" y="302"/>
                  </a:lnTo>
                  <a:lnTo>
                    <a:pt x="64" y="302"/>
                  </a:lnTo>
                  <a:lnTo>
                    <a:pt x="66" y="302"/>
                  </a:lnTo>
                  <a:lnTo>
                    <a:pt x="80" y="307"/>
                  </a:lnTo>
                  <a:lnTo>
                    <a:pt x="85" y="312"/>
                  </a:lnTo>
                  <a:lnTo>
                    <a:pt x="89" y="314"/>
                  </a:lnTo>
                  <a:lnTo>
                    <a:pt x="91" y="316"/>
                  </a:lnTo>
                  <a:lnTo>
                    <a:pt x="92" y="319"/>
                  </a:lnTo>
                  <a:lnTo>
                    <a:pt x="93" y="320"/>
                  </a:lnTo>
                  <a:lnTo>
                    <a:pt x="92" y="322"/>
                  </a:lnTo>
                  <a:lnTo>
                    <a:pt x="91" y="327"/>
                  </a:lnTo>
                  <a:lnTo>
                    <a:pt x="90" y="334"/>
                  </a:lnTo>
                  <a:lnTo>
                    <a:pt x="89" y="336"/>
                  </a:lnTo>
                  <a:lnTo>
                    <a:pt x="88" y="337"/>
                  </a:lnTo>
                  <a:lnTo>
                    <a:pt x="87" y="338"/>
                  </a:lnTo>
                  <a:lnTo>
                    <a:pt x="86" y="340"/>
                  </a:lnTo>
                  <a:lnTo>
                    <a:pt x="86" y="341"/>
                  </a:lnTo>
                  <a:lnTo>
                    <a:pt x="87" y="342"/>
                  </a:lnTo>
                  <a:lnTo>
                    <a:pt x="88" y="343"/>
                  </a:lnTo>
                  <a:lnTo>
                    <a:pt x="91" y="344"/>
                  </a:lnTo>
                  <a:lnTo>
                    <a:pt x="93" y="346"/>
                  </a:lnTo>
                  <a:lnTo>
                    <a:pt x="96" y="349"/>
                  </a:lnTo>
                  <a:lnTo>
                    <a:pt x="98" y="352"/>
                  </a:lnTo>
                  <a:lnTo>
                    <a:pt x="100" y="354"/>
                  </a:lnTo>
                  <a:lnTo>
                    <a:pt x="104" y="357"/>
                  </a:lnTo>
                  <a:lnTo>
                    <a:pt x="107" y="361"/>
                  </a:lnTo>
                  <a:lnTo>
                    <a:pt x="109" y="363"/>
                  </a:lnTo>
                  <a:lnTo>
                    <a:pt x="111" y="364"/>
                  </a:lnTo>
                  <a:lnTo>
                    <a:pt x="113" y="364"/>
                  </a:lnTo>
                  <a:lnTo>
                    <a:pt x="120" y="368"/>
                  </a:lnTo>
                  <a:lnTo>
                    <a:pt x="124" y="369"/>
                  </a:lnTo>
                  <a:lnTo>
                    <a:pt x="126" y="368"/>
                  </a:lnTo>
                  <a:lnTo>
                    <a:pt x="128" y="367"/>
                  </a:lnTo>
                  <a:lnTo>
                    <a:pt x="136" y="360"/>
                  </a:lnTo>
                  <a:lnTo>
                    <a:pt x="145" y="353"/>
                  </a:lnTo>
                  <a:lnTo>
                    <a:pt x="150" y="350"/>
                  </a:lnTo>
                  <a:lnTo>
                    <a:pt x="154" y="348"/>
                  </a:lnTo>
                  <a:lnTo>
                    <a:pt x="156" y="349"/>
                  </a:lnTo>
                  <a:lnTo>
                    <a:pt x="157" y="351"/>
                  </a:lnTo>
                  <a:lnTo>
                    <a:pt x="159" y="358"/>
                  </a:lnTo>
                  <a:lnTo>
                    <a:pt x="161" y="361"/>
                  </a:lnTo>
                  <a:lnTo>
                    <a:pt x="174" y="369"/>
                  </a:lnTo>
                  <a:lnTo>
                    <a:pt x="177" y="370"/>
                  </a:lnTo>
                  <a:lnTo>
                    <a:pt x="190" y="372"/>
                  </a:lnTo>
                  <a:lnTo>
                    <a:pt x="194" y="373"/>
                  </a:lnTo>
                  <a:lnTo>
                    <a:pt x="200" y="374"/>
                  </a:lnTo>
                  <a:lnTo>
                    <a:pt x="203" y="375"/>
                  </a:lnTo>
                  <a:lnTo>
                    <a:pt x="205" y="377"/>
                  </a:lnTo>
                  <a:lnTo>
                    <a:pt x="206" y="378"/>
                  </a:lnTo>
                  <a:lnTo>
                    <a:pt x="207" y="381"/>
                  </a:lnTo>
                  <a:lnTo>
                    <a:pt x="208" y="382"/>
                  </a:lnTo>
                  <a:lnTo>
                    <a:pt x="209" y="388"/>
                  </a:lnTo>
                  <a:lnTo>
                    <a:pt x="209" y="394"/>
                  </a:lnTo>
                  <a:lnTo>
                    <a:pt x="207" y="411"/>
                  </a:lnTo>
                  <a:lnTo>
                    <a:pt x="204" y="415"/>
                  </a:lnTo>
                  <a:lnTo>
                    <a:pt x="198" y="415"/>
                  </a:lnTo>
                  <a:lnTo>
                    <a:pt x="196" y="415"/>
                  </a:lnTo>
                  <a:lnTo>
                    <a:pt x="193" y="416"/>
                  </a:lnTo>
                  <a:lnTo>
                    <a:pt x="190" y="416"/>
                  </a:lnTo>
                  <a:lnTo>
                    <a:pt x="187" y="415"/>
                  </a:lnTo>
                  <a:lnTo>
                    <a:pt x="181" y="413"/>
                  </a:lnTo>
                  <a:lnTo>
                    <a:pt x="180" y="413"/>
                  </a:lnTo>
                  <a:lnTo>
                    <a:pt x="179" y="414"/>
                  </a:lnTo>
                  <a:lnTo>
                    <a:pt x="180" y="417"/>
                  </a:lnTo>
                  <a:lnTo>
                    <a:pt x="181" y="420"/>
                  </a:lnTo>
                  <a:lnTo>
                    <a:pt x="183" y="423"/>
                  </a:lnTo>
                  <a:lnTo>
                    <a:pt x="183" y="426"/>
                  </a:lnTo>
                  <a:lnTo>
                    <a:pt x="180" y="428"/>
                  </a:lnTo>
                  <a:lnTo>
                    <a:pt x="175" y="431"/>
                  </a:lnTo>
                  <a:lnTo>
                    <a:pt x="171" y="433"/>
                  </a:lnTo>
                  <a:lnTo>
                    <a:pt x="166" y="437"/>
                  </a:lnTo>
                  <a:lnTo>
                    <a:pt x="140" y="461"/>
                  </a:lnTo>
                  <a:lnTo>
                    <a:pt x="136" y="463"/>
                  </a:lnTo>
                  <a:lnTo>
                    <a:pt x="129" y="464"/>
                  </a:lnTo>
                  <a:lnTo>
                    <a:pt x="124" y="466"/>
                  </a:lnTo>
                  <a:lnTo>
                    <a:pt x="125" y="469"/>
                  </a:lnTo>
                  <a:lnTo>
                    <a:pt x="131" y="472"/>
                  </a:lnTo>
                  <a:lnTo>
                    <a:pt x="133" y="475"/>
                  </a:lnTo>
                  <a:lnTo>
                    <a:pt x="136" y="479"/>
                  </a:lnTo>
                  <a:lnTo>
                    <a:pt x="138" y="482"/>
                  </a:lnTo>
                  <a:lnTo>
                    <a:pt x="146" y="487"/>
                  </a:lnTo>
                  <a:lnTo>
                    <a:pt x="149" y="490"/>
                  </a:lnTo>
                  <a:lnTo>
                    <a:pt x="154" y="498"/>
                  </a:lnTo>
                  <a:lnTo>
                    <a:pt x="157" y="500"/>
                  </a:lnTo>
                  <a:lnTo>
                    <a:pt x="161" y="503"/>
                  </a:lnTo>
                  <a:lnTo>
                    <a:pt x="171" y="507"/>
                  </a:lnTo>
                  <a:lnTo>
                    <a:pt x="174" y="507"/>
                  </a:lnTo>
                  <a:lnTo>
                    <a:pt x="177" y="507"/>
                  </a:lnTo>
                  <a:lnTo>
                    <a:pt x="185" y="505"/>
                  </a:lnTo>
                  <a:lnTo>
                    <a:pt x="189" y="506"/>
                  </a:lnTo>
                  <a:lnTo>
                    <a:pt x="191" y="507"/>
                  </a:lnTo>
                  <a:lnTo>
                    <a:pt x="201" y="514"/>
                  </a:lnTo>
                  <a:lnTo>
                    <a:pt x="205" y="512"/>
                  </a:lnTo>
                  <a:lnTo>
                    <a:pt x="210" y="512"/>
                  </a:lnTo>
                  <a:lnTo>
                    <a:pt x="213" y="512"/>
                  </a:lnTo>
                  <a:lnTo>
                    <a:pt x="217" y="512"/>
                  </a:lnTo>
                  <a:lnTo>
                    <a:pt x="223" y="511"/>
                  </a:lnTo>
                  <a:lnTo>
                    <a:pt x="225" y="511"/>
                  </a:lnTo>
                  <a:lnTo>
                    <a:pt x="227" y="511"/>
                  </a:lnTo>
                  <a:lnTo>
                    <a:pt x="229" y="511"/>
                  </a:lnTo>
                  <a:lnTo>
                    <a:pt x="232" y="513"/>
                  </a:lnTo>
                  <a:lnTo>
                    <a:pt x="234" y="514"/>
                  </a:lnTo>
                  <a:lnTo>
                    <a:pt x="235" y="515"/>
                  </a:lnTo>
                  <a:lnTo>
                    <a:pt x="236" y="517"/>
                  </a:lnTo>
                  <a:lnTo>
                    <a:pt x="238" y="524"/>
                  </a:lnTo>
                  <a:lnTo>
                    <a:pt x="244" y="537"/>
                  </a:lnTo>
                  <a:lnTo>
                    <a:pt x="245" y="542"/>
                  </a:lnTo>
                  <a:lnTo>
                    <a:pt x="246" y="560"/>
                  </a:lnTo>
                  <a:lnTo>
                    <a:pt x="249" y="565"/>
                  </a:lnTo>
                  <a:lnTo>
                    <a:pt x="253" y="564"/>
                  </a:lnTo>
                  <a:lnTo>
                    <a:pt x="254" y="565"/>
                  </a:lnTo>
                  <a:lnTo>
                    <a:pt x="258" y="566"/>
                  </a:lnTo>
                  <a:lnTo>
                    <a:pt x="264" y="569"/>
                  </a:lnTo>
                  <a:lnTo>
                    <a:pt x="274" y="571"/>
                  </a:lnTo>
                  <a:lnTo>
                    <a:pt x="284" y="577"/>
                  </a:lnTo>
                  <a:lnTo>
                    <a:pt x="291" y="580"/>
                  </a:lnTo>
                  <a:lnTo>
                    <a:pt x="304" y="581"/>
                  </a:lnTo>
                  <a:lnTo>
                    <a:pt x="314" y="587"/>
                  </a:lnTo>
                  <a:lnTo>
                    <a:pt x="320" y="590"/>
                  </a:lnTo>
                  <a:lnTo>
                    <a:pt x="323" y="589"/>
                  </a:lnTo>
                  <a:lnTo>
                    <a:pt x="333" y="590"/>
                  </a:lnTo>
                  <a:lnTo>
                    <a:pt x="336" y="591"/>
                  </a:lnTo>
                  <a:lnTo>
                    <a:pt x="338" y="592"/>
                  </a:lnTo>
                  <a:lnTo>
                    <a:pt x="340" y="595"/>
                  </a:lnTo>
                  <a:lnTo>
                    <a:pt x="341" y="598"/>
                  </a:lnTo>
                  <a:lnTo>
                    <a:pt x="342" y="617"/>
                  </a:lnTo>
                  <a:lnTo>
                    <a:pt x="344" y="623"/>
                  </a:lnTo>
                  <a:lnTo>
                    <a:pt x="346" y="627"/>
                  </a:lnTo>
                  <a:lnTo>
                    <a:pt x="352" y="634"/>
                  </a:lnTo>
                  <a:lnTo>
                    <a:pt x="355" y="642"/>
                  </a:lnTo>
                  <a:lnTo>
                    <a:pt x="357" y="644"/>
                  </a:lnTo>
                  <a:lnTo>
                    <a:pt x="358" y="647"/>
                  </a:lnTo>
                  <a:lnTo>
                    <a:pt x="363" y="667"/>
                  </a:lnTo>
                  <a:lnTo>
                    <a:pt x="364" y="670"/>
                  </a:lnTo>
                  <a:lnTo>
                    <a:pt x="364" y="673"/>
                  </a:lnTo>
                  <a:lnTo>
                    <a:pt x="366" y="675"/>
                  </a:lnTo>
                  <a:lnTo>
                    <a:pt x="370" y="677"/>
                  </a:lnTo>
                  <a:lnTo>
                    <a:pt x="372" y="679"/>
                  </a:lnTo>
                  <a:lnTo>
                    <a:pt x="374" y="683"/>
                  </a:lnTo>
                  <a:lnTo>
                    <a:pt x="386" y="690"/>
                  </a:lnTo>
                  <a:lnTo>
                    <a:pt x="390" y="691"/>
                  </a:lnTo>
                  <a:lnTo>
                    <a:pt x="392" y="692"/>
                  </a:lnTo>
                  <a:lnTo>
                    <a:pt x="393" y="694"/>
                  </a:lnTo>
                  <a:lnTo>
                    <a:pt x="394" y="696"/>
                  </a:lnTo>
                  <a:lnTo>
                    <a:pt x="394" y="698"/>
                  </a:lnTo>
                  <a:lnTo>
                    <a:pt x="394" y="700"/>
                  </a:lnTo>
                  <a:lnTo>
                    <a:pt x="393" y="703"/>
                  </a:lnTo>
                  <a:lnTo>
                    <a:pt x="394" y="704"/>
                  </a:lnTo>
                  <a:lnTo>
                    <a:pt x="395" y="707"/>
                  </a:lnTo>
                  <a:lnTo>
                    <a:pt x="395" y="709"/>
                  </a:lnTo>
                  <a:lnTo>
                    <a:pt x="397" y="710"/>
                  </a:lnTo>
                  <a:lnTo>
                    <a:pt x="401" y="711"/>
                  </a:lnTo>
                  <a:lnTo>
                    <a:pt x="409" y="712"/>
                  </a:lnTo>
                  <a:lnTo>
                    <a:pt x="422" y="713"/>
                  </a:lnTo>
                  <a:lnTo>
                    <a:pt x="430" y="713"/>
                  </a:lnTo>
                  <a:lnTo>
                    <a:pt x="437" y="714"/>
                  </a:lnTo>
                  <a:lnTo>
                    <a:pt x="443" y="714"/>
                  </a:lnTo>
                  <a:lnTo>
                    <a:pt x="460" y="711"/>
                  </a:lnTo>
                  <a:lnTo>
                    <a:pt x="472" y="702"/>
                  </a:lnTo>
                  <a:lnTo>
                    <a:pt x="480" y="702"/>
                  </a:lnTo>
                  <a:lnTo>
                    <a:pt x="487" y="703"/>
                  </a:lnTo>
                  <a:lnTo>
                    <a:pt x="489" y="703"/>
                  </a:lnTo>
                  <a:lnTo>
                    <a:pt x="491" y="702"/>
                  </a:lnTo>
                  <a:lnTo>
                    <a:pt x="492" y="701"/>
                  </a:lnTo>
                  <a:lnTo>
                    <a:pt x="496" y="698"/>
                  </a:lnTo>
                  <a:lnTo>
                    <a:pt x="499" y="691"/>
                  </a:lnTo>
                  <a:lnTo>
                    <a:pt x="500" y="689"/>
                  </a:lnTo>
                  <a:lnTo>
                    <a:pt x="500" y="687"/>
                  </a:lnTo>
                  <a:lnTo>
                    <a:pt x="500" y="685"/>
                  </a:lnTo>
                  <a:lnTo>
                    <a:pt x="499" y="684"/>
                  </a:lnTo>
                  <a:lnTo>
                    <a:pt x="497" y="683"/>
                  </a:lnTo>
                  <a:lnTo>
                    <a:pt x="495" y="681"/>
                  </a:lnTo>
                  <a:lnTo>
                    <a:pt x="494" y="679"/>
                  </a:lnTo>
                  <a:lnTo>
                    <a:pt x="490" y="676"/>
                  </a:lnTo>
                  <a:lnTo>
                    <a:pt x="489" y="674"/>
                  </a:lnTo>
                  <a:lnTo>
                    <a:pt x="489" y="672"/>
                  </a:lnTo>
                  <a:lnTo>
                    <a:pt x="488" y="666"/>
                  </a:lnTo>
                  <a:lnTo>
                    <a:pt x="488" y="665"/>
                  </a:lnTo>
                  <a:lnTo>
                    <a:pt x="485" y="664"/>
                  </a:lnTo>
                  <a:lnTo>
                    <a:pt x="484" y="662"/>
                  </a:lnTo>
                  <a:lnTo>
                    <a:pt x="483" y="660"/>
                  </a:lnTo>
                  <a:lnTo>
                    <a:pt x="484" y="659"/>
                  </a:lnTo>
                  <a:lnTo>
                    <a:pt x="484" y="658"/>
                  </a:lnTo>
                  <a:lnTo>
                    <a:pt x="485" y="654"/>
                  </a:lnTo>
                  <a:lnTo>
                    <a:pt x="485" y="653"/>
                  </a:lnTo>
                  <a:lnTo>
                    <a:pt x="489" y="651"/>
                  </a:lnTo>
                  <a:lnTo>
                    <a:pt x="490" y="649"/>
                  </a:lnTo>
                  <a:lnTo>
                    <a:pt x="492" y="647"/>
                  </a:lnTo>
                  <a:lnTo>
                    <a:pt x="493" y="644"/>
                  </a:lnTo>
                  <a:lnTo>
                    <a:pt x="494" y="640"/>
                  </a:lnTo>
                  <a:lnTo>
                    <a:pt x="493" y="637"/>
                  </a:lnTo>
                  <a:lnTo>
                    <a:pt x="491" y="622"/>
                  </a:lnTo>
                  <a:lnTo>
                    <a:pt x="490" y="615"/>
                  </a:lnTo>
                  <a:lnTo>
                    <a:pt x="491" y="609"/>
                  </a:lnTo>
                  <a:lnTo>
                    <a:pt x="494" y="603"/>
                  </a:lnTo>
                  <a:lnTo>
                    <a:pt x="513" y="595"/>
                  </a:lnTo>
                  <a:lnTo>
                    <a:pt x="516" y="592"/>
                  </a:lnTo>
                  <a:lnTo>
                    <a:pt x="523" y="586"/>
                  </a:lnTo>
                  <a:lnTo>
                    <a:pt x="528" y="583"/>
                  </a:lnTo>
                  <a:lnTo>
                    <a:pt x="542" y="577"/>
                  </a:lnTo>
                  <a:lnTo>
                    <a:pt x="547" y="575"/>
                  </a:lnTo>
                  <a:lnTo>
                    <a:pt x="558" y="575"/>
                  </a:lnTo>
                  <a:lnTo>
                    <a:pt x="574" y="572"/>
                  </a:lnTo>
                  <a:lnTo>
                    <a:pt x="610" y="555"/>
                  </a:lnTo>
                  <a:lnTo>
                    <a:pt x="620" y="552"/>
                  </a:lnTo>
                  <a:lnTo>
                    <a:pt x="629" y="549"/>
                  </a:lnTo>
                  <a:lnTo>
                    <a:pt x="640" y="547"/>
                  </a:lnTo>
                  <a:lnTo>
                    <a:pt x="648" y="544"/>
                  </a:lnTo>
                  <a:lnTo>
                    <a:pt x="650" y="541"/>
                  </a:lnTo>
                  <a:lnTo>
                    <a:pt x="652" y="539"/>
                  </a:lnTo>
                  <a:lnTo>
                    <a:pt x="656" y="536"/>
                  </a:lnTo>
                  <a:lnTo>
                    <a:pt x="657" y="534"/>
                  </a:lnTo>
                  <a:lnTo>
                    <a:pt x="658" y="531"/>
                  </a:lnTo>
                  <a:lnTo>
                    <a:pt x="660" y="528"/>
                  </a:lnTo>
                  <a:lnTo>
                    <a:pt x="662" y="525"/>
                  </a:lnTo>
                  <a:lnTo>
                    <a:pt x="664" y="523"/>
                  </a:lnTo>
                  <a:lnTo>
                    <a:pt x="670" y="520"/>
                  </a:lnTo>
                  <a:lnTo>
                    <a:pt x="671" y="518"/>
                  </a:lnTo>
                  <a:lnTo>
                    <a:pt x="671" y="517"/>
                  </a:lnTo>
                  <a:lnTo>
                    <a:pt x="669" y="515"/>
                  </a:lnTo>
                  <a:lnTo>
                    <a:pt x="669" y="514"/>
                  </a:lnTo>
                  <a:lnTo>
                    <a:pt x="669" y="512"/>
                  </a:lnTo>
                  <a:lnTo>
                    <a:pt x="670" y="511"/>
                  </a:lnTo>
                  <a:lnTo>
                    <a:pt x="673" y="506"/>
                  </a:lnTo>
                  <a:lnTo>
                    <a:pt x="673" y="505"/>
                  </a:lnTo>
                  <a:lnTo>
                    <a:pt x="674" y="504"/>
                  </a:lnTo>
                  <a:lnTo>
                    <a:pt x="674" y="499"/>
                  </a:lnTo>
                  <a:lnTo>
                    <a:pt x="674" y="497"/>
                  </a:lnTo>
                  <a:lnTo>
                    <a:pt x="675" y="495"/>
                  </a:lnTo>
                  <a:lnTo>
                    <a:pt x="677" y="493"/>
                  </a:lnTo>
                  <a:lnTo>
                    <a:pt x="680" y="492"/>
                  </a:lnTo>
                  <a:lnTo>
                    <a:pt x="682" y="491"/>
                  </a:lnTo>
                  <a:lnTo>
                    <a:pt x="686" y="487"/>
                  </a:lnTo>
                  <a:lnTo>
                    <a:pt x="688" y="486"/>
                  </a:lnTo>
                  <a:lnTo>
                    <a:pt x="690" y="486"/>
                  </a:lnTo>
                  <a:lnTo>
                    <a:pt x="693" y="487"/>
                  </a:lnTo>
                  <a:lnTo>
                    <a:pt x="696" y="487"/>
                  </a:lnTo>
                  <a:lnTo>
                    <a:pt x="699" y="486"/>
                  </a:lnTo>
                  <a:lnTo>
                    <a:pt x="701" y="485"/>
                  </a:lnTo>
                  <a:lnTo>
                    <a:pt x="704" y="482"/>
                  </a:lnTo>
                  <a:lnTo>
                    <a:pt x="705" y="480"/>
                  </a:lnTo>
                  <a:lnTo>
                    <a:pt x="708" y="472"/>
                  </a:lnTo>
                  <a:lnTo>
                    <a:pt x="708" y="470"/>
                  </a:lnTo>
                  <a:lnTo>
                    <a:pt x="708" y="466"/>
                  </a:lnTo>
                  <a:lnTo>
                    <a:pt x="708" y="465"/>
                  </a:lnTo>
                  <a:lnTo>
                    <a:pt x="709" y="465"/>
                  </a:lnTo>
                  <a:lnTo>
                    <a:pt x="710" y="464"/>
                  </a:lnTo>
                  <a:lnTo>
                    <a:pt x="711" y="463"/>
                  </a:lnTo>
                  <a:lnTo>
                    <a:pt x="711" y="462"/>
                  </a:lnTo>
                  <a:lnTo>
                    <a:pt x="712" y="461"/>
                  </a:lnTo>
                  <a:lnTo>
                    <a:pt x="712" y="459"/>
                  </a:lnTo>
                  <a:lnTo>
                    <a:pt x="712" y="456"/>
                  </a:lnTo>
                  <a:lnTo>
                    <a:pt x="713" y="455"/>
                  </a:lnTo>
                  <a:lnTo>
                    <a:pt x="714" y="453"/>
                  </a:lnTo>
                  <a:lnTo>
                    <a:pt x="715" y="452"/>
                  </a:lnTo>
                  <a:lnTo>
                    <a:pt x="717" y="452"/>
                  </a:lnTo>
                  <a:lnTo>
                    <a:pt x="719" y="454"/>
                  </a:lnTo>
                  <a:lnTo>
                    <a:pt x="721" y="460"/>
                  </a:lnTo>
                  <a:lnTo>
                    <a:pt x="722" y="462"/>
                  </a:lnTo>
                  <a:lnTo>
                    <a:pt x="725" y="463"/>
                  </a:lnTo>
                  <a:lnTo>
                    <a:pt x="726" y="463"/>
                  </a:lnTo>
                  <a:lnTo>
                    <a:pt x="730" y="461"/>
                  </a:lnTo>
                  <a:lnTo>
                    <a:pt x="732" y="461"/>
                  </a:lnTo>
                  <a:lnTo>
                    <a:pt x="734" y="462"/>
                  </a:lnTo>
                  <a:lnTo>
                    <a:pt x="737" y="464"/>
                  </a:lnTo>
                  <a:lnTo>
                    <a:pt x="741" y="470"/>
                  </a:lnTo>
                  <a:lnTo>
                    <a:pt x="743" y="472"/>
                  </a:lnTo>
                  <a:lnTo>
                    <a:pt x="750" y="473"/>
                  </a:lnTo>
                  <a:lnTo>
                    <a:pt x="757" y="476"/>
                  </a:lnTo>
                  <a:lnTo>
                    <a:pt x="759" y="478"/>
                  </a:lnTo>
                  <a:lnTo>
                    <a:pt x="760" y="481"/>
                  </a:lnTo>
                  <a:lnTo>
                    <a:pt x="760" y="483"/>
                  </a:lnTo>
                  <a:lnTo>
                    <a:pt x="760" y="485"/>
                  </a:lnTo>
                  <a:lnTo>
                    <a:pt x="761" y="486"/>
                  </a:lnTo>
                  <a:lnTo>
                    <a:pt x="762" y="487"/>
                  </a:lnTo>
                  <a:lnTo>
                    <a:pt x="765" y="487"/>
                  </a:lnTo>
                  <a:lnTo>
                    <a:pt x="767" y="488"/>
                  </a:lnTo>
                  <a:lnTo>
                    <a:pt x="770" y="492"/>
                  </a:lnTo>
                  <a:lnTo>
                    <a:pt x="772" y="495"/>
                  </a:lnTo>
                  <a:lnTo>
                    <a:pt x="774" y="497"/>
                  </a:lnTo>
                  <a:lnTo>
                    <a:pt x="776" y="500"/>
                  </a:lnTo>
                  <a:lnTo>
                    <a:pt x="777" y="503"/>
                  </a:lnTo>
                  <a:lnTo>
                    <a:pt x="779" y="506"/>
                  </a:lnTo>
                  <a:lnTo>
                    <a:pt x="779" y="507"/>
                  </a:lnTo>
                  <a:lnTo>
                    <a:pt x="780" y="509"/>
                  </a:lnTo>
                  <a:lnTo>
                    <a:pt x="780" y="511"/>
                  </a:lnTo>
                  <a:lnTo>
                    <a:pt x="780" y="513"/>
                  </a:lnTo>
                  <a:lnTo>
                    <a:pt x="778" y="517"/>
                  </a:lnTo>
                  <a:lnTo>
                    <a:pt x="778" y="518"/>
                  </a:lnTo>
                  <a:lnTo>
                    <a:pt x="779" y="519"/>
                  </a:lnTo>
                  <a:lnTo>
                    <a:pt x="783" y="519"/>
                  </a:lnTo>
                  <a:lnTo>
                    <a:pt x="785" y="519"/>
                  </a:lnTo>
                  <a:lnTo>
                    <a:pt x="786" y="520"/>
                  </a:lnTo>
                  <a:lnTo>
                    <a:pt x="788" y="522"/>
                  </a:lnTo>
                  <a:lnTo>
                    <a:pt x="788" y="524"/>
                  </a:lnTo>
                  <a:lnTo>
                    <a:pt x="788" y="526"/>
                  </a:lnTo>
                  <a:lnTo>
                    <a:pt x="789" y="528"/>
                  </a:lnTo>
                  <a:lnTo>
                    <a:pt x="790" y="529"/>
                  </a:lnTo>
                  <a:lnTo>
                    <a:pt x="795" y="529"/>
                  </a:lnTo>
                  <a:lnTo>
                    <a:pt x="797" y="531"/>
                  </a:lnTo>
                  <a:lnTo>
                    <a:pt x="798" y="533"/>
                  </a:lnTo>
                  <a:lnTo>
                    <a:pt x="800" y="538"/>
                  </a:lnTo>
                  <a:lnTo>
                    <a:pt x="802" y="539"/>
                  </a:lnTo>
                  <a:lnTo>
                    <a:pt x="810" y="539"/>
                  </a:lnTo>
                  <a:lnTo>
                    <a:pt x="814" y="538"/>
                  </a:lnTo>
                  <a:lnTo>
                    <a:pt x="819" y="537"/>
                  </a:lnTo>
                  <a:lnTo>
                    <a:pt x="828" y="541"/>
                  </a:lnTo>
                  <a:lnTo>
                    <a:pt x="829" y="537"/>
                  </a:lnTo>
                  <a:lnTo>
                    <a:pt x="834" y="522"/>
                  </a:lnTo>
                  <a:lnTo>
                    <a:pt x="835" y="515"/>
                  </a:lnTo>
                  <a:lnTo>
                    <a:pt x="837" y="507"/>
                  </a:lnTo>
                  <a:lnTo>
                    <a:pt x="852" y="487"/>
                  </a:lnTo>
                  <a:lnTo>
                    <a:pt x="855" y="478"/>
                  </a:lnTo>
                  <a:lnTo>
                    <a:pt x="855" y="470"/>
                  </a:lnTo>
                  <a:lnTo>
                    <a:pt x="851" y="463"/>
                  </a:lnTo>
                  <a:lnTo>
                    <a:pt x="833" y="450"/>
                  </a:lnTo>
                  <a:lnTo>
                    <a:pt x="827" y="443"/>
                  </a:lnTo>
                  <a:lnTo>
                    <a:pt x="826" y="435"/>
                  </a:lnTo>
                  <a:lnTo>
                    <a:pt x="840" y="386"/>
                  </a:lnTo>
                  <a:lnTo>
                    <a:pt x="844" y="377"/>
                  </a:lnTo>
                  <a:lnTo>
                    <a:pt x="850" y="367"/>
                  </a:lnTo>
                  <a:lnTo>
                    <a:pt x="858" y="359"/>
                  </a:lnTo>
                  <a:lnTo>
                    <a:pt x="865" y="353"/>
                  </a:lnTo>
                  <a:lnTo>
                    <a:pt x="880" y="346"/>
                  </a:lnTo>
                  <a:lnTo>
                    <a:pt x="882" y="343"/>
                  </a:lnTo>
                  <a:lnTo>
                    <a:pt x="882" y="341"/>
                  </a:lnTo>
                  <a:lnTo>
                    <a:pt x="883" y="336"/>
                  </a:lnTo>
                  <a:lnTo>
                    <a:pt x="883" y="334"/>
                  </a:lnTo>
                  <a:lnTo>
                    <a:pt x="883" y="331"/>
                  </a:lnTo>
                  <a:lnTo>
                    <a:pt x="883" y="331"/>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38" name="Freeform 21">
              <a:extLst>
                <a:ext uri="{FF2B5EF4-FFF2-40B4-BE49-F238E27FC236}">
                  <a16:creationId xmlns:a16="http://schemas.microsoft.com/office/drawing/2014/main" xmlns="" id="{16BA1064-356B-43CF-B44C-8B1FF1765B4E}"/>
                </a:ext>
              </a:extLst>
            </p:cNvPr>
            <p:cNvSpPr>
              <a:spLocks noEditPoints="1"/>
            </p:cNvSpPr>
            <p:nvPr/>
          </p:nvSpPr>
          <p:spPr bwMode="auto">
            <a:xfrm>
              <a:off x="3745" y="2139"/>
              <a:ext cx="693" cy="1084"/>
            </a:xfrm>
            <a:custGeom>
              <a:avLst/>
              <a:gdLst>
                <a:gd name="T0" fmla="*/ 693 w 922"/>
                <a:gd name="T1" fmla="*/ 1196 h 1225"/>
                <a:gd name="T2" fmla="*/ 744 w 922"/>
                <a:gd name="T3" fmla="*/ 1206 h 1225"/>
                <a:gd name="T4" fmla="*/ 913 w 922"/>
                <a:gd name="T5" fmla="*/ 188 h 1225"/>
                <a:gd name="T6" fmla="*/ 837 w 922"/>
                <a:gd name="T7" fmla="*/ 120 h 1225"/>
                <a:gd name="T8" fmla="*/ 607 w 922"/>
                <a:gd name="T9" fmla="*/ 0 h 1225"/>
                <a:gd name="T10" fmla="*/ 540 w 922"/>
                <a:gd name="T11" fmla="*/ 3 h 1225"/>
                <a:gd name="T12" fmla="*/ 469 w 922"/>
                <a:gd name="T13" fmla="*/ 53 h 1225"/>
                <a:gd name="T14" fmla="*/ 438 w 922"/>
                <a:gd name="T15" fmla="*/ 103 h 1225"/>
                <a:gd name="T16" fmla="*/ 456 w 922"/>
                <a:gd name="T17" fmla="*/ 136 h 1225"/>
                <a:gd name="T18" fmla="*/ 467 w 922"/>
                <a:gd name="T19" fmla="*/ 181 h 1225"/>
                <a:gd name="T20" fmla="*/ 429 w 922"/>
                <a:gd name="T21" fmla="*/ 199 h 1225"/>
                <a:gd name="T22" fmla="*/ 416 w 922"/>
                <a:gd name="T23" fmla="*/ 230 h 1225"/>
                <a:gd name="T24" fmla="*/ 409 w 922"/>
                <a:gd name="T25" fmla="*/ 294 h 1225"/>
                <a:gd name="T26" fmla="*/ 389 w 922"/>
                <a:gd name="T27" fmla="*/ 304 h 1225"/>
                <a:gd name="T28" fmla="*/ 406 w 922"/>
                <a:gd name="T29" fmla="*/ 361 h 1225"/>
                <a:gd name="T30" fmla="*/ 398 w 922"/>
                <a:gd name="T31" fmla="*/ 411 h 1225"/>
                <a:gd name="T32" fmla="*/ 431 w 922"/>
                <a:gd name="T33" fmla="*/ 468 h 1225"/>
                <a:gd name="T34" fmla="*/ 431 w 922"/>
                <a:gd name="T35" fmla="*/ 496 h 1225"/>
                <a:gd name="T36" fmla="*/ 434 w 922"/>
                <a:gd name="T37" fmla="*/ 534 h 1225"/>
                <a:gd name="T38" fmla="*/ 413 w 922"/>
                <a:gd name="T39" fmla="*/ 627 h 1225"/>
                <a:gd name="T40" fmla="*/ 399 w 922"/>
                <a:gd name="T41" fmla="*/ 709 h 1225"/>
                <a:gd name="T42" fmla="*/ 377 w 922"/>
                <a:gd name="T43" fmla="*/ 760 h 1225"/>
                <a:gd name="T44" fmla="*/ 391 w 922"/>
                <a:gd name="T45" fmla="*/ 814 h 1225"/>
                <a:gd name="T46" fmla="*/ 414 w 922"/>
                <a:gd name="T47" fmla="*/ 820 h 1225"/>
                <a:gd name="T48" fmla="*/ 437 w 922"/>
                <a:gd name="T49" fmla="*/ 829 h 1225"/>
                <a:gd name="T50" fmla="*/ 484 w 922"/>
                <a:gd name="T51" fmla="*/ 836 h 1225"/>
                <a:gd name="T52" fmla="*/ 534 w 922"/>
                <a:gd name="T53" fmla="*/ 822 h 1225"/>
                <a:gd name="T54" fmla="*/ 578 w 922"/>
                <a:gd name="T55" fmla="*/ 810 h 1225"/>
                <a:gd name="T56" fmla="*/ 619 w 922"/>
                <a:gd name="T57" fmla="*/ 830 h 1225"/>
                <a:gd name="T58" fmla="*/ 590 w 922"/>
                <a:gd name="T59" fmla="*/ 752 h 1225"/>
                <a:gd name="T60" fmla="*/ 598 w 922"/>
                <a:gd name="T61" fmla="*/ 657 h 1225"/>
                <a:gd name="T62" fmla="*/ 609 w 922"/>
                <a:gd name="T63" fmla="*/ 604 h 1225"/>
                <a:gd name="T64" fmla="*/ 603 w 922"/>
                <a:gd name="T65" fmla="*/ 546 h 1225"/>
                <a:gd name="T66" fmla="*/ 595 w 922"/>
                <a:gd name="T67" fmla="*/ 496 h 1225"/>
                <a:gd name="T68" fmla="*/ 611 w 922"/>
                <a:gd name="T69" fmla="*/ 382 h 1225"/>
                <a:gd name="T70" fmla="*/ 607 w 922"/>
                <a:gd name="T71" fmla="*/ 330 h 1225"/>
                <a:gd name="T72" fmla="*/ 605 w 922"/>
                <a:gd name="T73" fmla="*/ 306 h 1225"/>
                <a:gd name="T74" fmla="*/ 581 w 922"/>
                <a:gd name="T75" fmla="*/ 281 h 1225"/>
                <a:gd name="T76" fmla="*/ 563 w 922"/>
                <a:gd name="T77" fmla="*/ 245 h 1225"/>
                <a:gd name="T78" fmla="*/ 656 w 922"/>
                <a:gd name="T79" fmla="*/ 183 h 1225"/>
                <a:gd name="T80" fmla="*/ 699 w 922"/>
                <a:gd name="T81" fmla="*/ 171 h 1225"/>
                <a:gd name="T82" fmla="*/ 746 w 922"/>
                <a:gd name="T83" fmla="*/ 186 h 1225"/>
                <a:gd name="T84" fmla="*/ 744 w 922"/>
                <a:gd name="T85" fmla="*/ 206 h 1225"/>
                <a:gd name="T86" fmla="*/ 743 w 922"/>
                <a:gd name="T87" fmla="*/ 216 h 1225"/>
                <a:gd name="T88" fmla="*/ 757 w 922"/>
                <a:gd name="T89" fmla="*/ 235 h 1225"/>
                <a:gd name="T90" fmla="*/ 843 w 922"/>
                <a:gd name="T91" fmla="*/ 259 h 1225"/>
                <a:gd name="T92" fmla="*/ 694 w 922"/>
                <a:gd name="T93" fmla="*/ 1102 h 1225"/>
                <a:gd name="T94" fmla="*/ 694 w 922"/>
                <a:gd name="T95" fmla="*/ 1102 h 1225"/>
                <a:gd name="T96" fmla="*/ 916 w 922"/>
                <a:gd name="T97" fmla="*/ 1222 h 1225"/>
                <a:gd name="T98" fmla="*/ 902 w 922"/>
                <a:gd name="T99" fmla="*/ 1194 h 1225"/>
                <a:gd name="T100" fmla="*/ 640 w 922"/>
                <a:gd name="T101" fmla="*/ 937 h 1225"/>
                <a:gd name="T102" fmla="*/ 627 w 922"/>
                <a:gd name="T103" fmla="*/ 870 h 1225"/>
                <a:gd name="T104" fmla="*/ 617 w 922"/>
                <a:gd name="T105" fmla="*/ 944 h 1225"/>
                <a:gd name="T106" fmla="*/ 621 w 922"/>
                <a:gd name="T107" fmla="*/ 971 h 1225"/>
                <a:gd name="T108" fmla="*/ 628 w 922"/>
                <a:gd name="T109" fmla="*/ 995 h 1225"/>
                <a:gd name="T110" fmla="*/ 62 w 922"/>
                <a:gd name="T111" fmla="*/ 772 h 1225"/>
                <a:gd name="T112" fmla="*/ 0 w 922"/>
                <a:gd name="T113" fmla="*/ 736 h 1225"/>
                <a:gd name="T114" fmla="*/ 363 w 922"/>
                <a:gd name="T115" fmla="*/ 798 h 1225"/>
                <a:gd name="T116" fmla="*/ 352 w 922"/>
                <a:gd name="T117" fmla="*/ 805 h 1225"/>
                <a:gd name="T118" fmla="*/ 365 w 922"/>
                <a:gd name="T119" fmla="*/ 808 h 1225"/>
                <a:gd name="T120" fmla="*/ 662 w 922"/>
                <a:gd name="T121" fmla="*/ 1135 h 1225"/>
                <a:gd name="T122" fmla="*/ 646 w 922"/>
                <a:gd name="T123" fmla="*/ 1153 h 1225"/>
                <a:gd name="T124" fmla="*/ 688 w 922"/>
                <a:gd name="T125" fmla="*/ 1162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2" h="1225">
                  <a:moveTo>
                    <a:pt x="742" y="1195"/>
                  </a:moveTo>
                  <a:lnTo>
                    <a:pt x="742" y="1195"/>
                  </a:lnTo>
                  <a:lnTo>
                    <a:pt x="729" y="1195"/>
                  </a:lnTo>
                  <a:lnTo>
                    <a:pt x="710" y="1193"/>
                  </a:lnTo>
                  <a:lnTo>
                    <a:pt x="702" y="1190"/>
                  </a:lnTo>
                  <a:lnTo>
                    <a:pt x="697" y="1190"/>
                  </a:lnTo>
                  <a:lnTo>
                    <a:pt x="694" y="1191"/>
                  </a:lnTo>
                  <a:lnTo>
                    <a:pt x="693" y="1193"/>
                  </a:lnTo>
                  <a:lnTo>
                    <a:pt x="692" y="1194"/>
                  </a:lnTo>
                  <a:lnTo>
                    <a:pt x="693" y="1196"/>
                  </a:lnTo>
                  <a:lnTo>
                    <a:pt x="694" y="1198"/>
                  </a:lnTo>
                  <a:lnTo>
                    <a:pt x="698" y="1200"/>
                  </a:lnTo>
                  <a:lnTo>
                    <a:pt x="703" y="1200"/>
                  </a:lnTo>
                  <a:lnTo>
                    <a:pt x="708" y="1199"/>
                  </a:lnTo>
                  <a:lnTo>
                    <a:pt x="712" y="1198"/>
                  </a:lnTo>
                  <a:lnTo>
                    <a:pt x="716" y="1200"/>
                  </a:lnTo>
                  <a:lnTo>
                    <a:pt x="730" y="1202"/>
                  </a:lnTo>
                  <a:lnTo>
                    <a:pt x="733" y="1205"/>
                  </a:lnTo>
                  <a:lnTo>
                    <a:pt x="736" y="1206"/>
                  </a:lnTo>
                  <a:lnTo>
                    <a:pt x="744" y="1206"/>
                  </a:lnTo>
                  <a:lnTo>
                    <a:pt x="751" y="1204"/>
                  </a:lnTo>
                  <a:lnTo>
                    <a:pt x="753" y="1200"/>
                  </a:lnTo>
                  <a:lnTo>
                    <a:pt x="749" y="1196"/>
                  </a:lnTo>
                  <a:lnTo>
                    <a:pt x="742" y="1195"/>
                  </a:lnTo>
                  <a:close/>
                  <a:moveTo>
                    <a:pt x="911" y="205"/>
                  </a:moveTo>
                  <a:lnTo>
                    <a:pt x="911" y="205"/>
                  </a:lnTo>
                  <a:lnTo>
                    <a:pt x="912" y="201"/>
                  </a:lnTo>
                  <a:lnTo>
                    <a:pt x="913" y="197"/>
                  </a:lnTo>
                  <a:lnTo>
                    <a:pt x="913" y="192"/>
                  </a:lnTo>
                  <a:lnTo>
                    <a:pt x="913" y="188"/>
                  </a:lnTo>
                  <a:lnTo>
                    <a:pt x="911" y="182"/>
                  </a:lnTo>
                  <a:lnTo>
                    <a:pt x="909" y="177"/>
                  </a:lnTo>
                  <a:lnTo>
                    <a:pt x="906" y="173"/>
                  </a:lnTo>
                  <a:lnTo>
                    <a:pt x="901" y="169"/>
                  </a:lnTo>
                  <a:lnTo>
                    <a:pt x="879" y="158"/>
                  </a:lnTo>
                  <a:lnTo>
                    <a:pt x="872" y="153"/>
                  </a:lnTo>
                  <a:lnTo>
                    <a:pt x="858" y="141"/>
                  </a:lnTo>
                  <a:lnTo>
                    <a:pt x="846" y="127"/>
                  </a:lnTo>
                  <a:lnTo>
                    <a:pt x="842" y="124"/>
                  </a:lnTo>
                  <a:lnTo>
                    <a:pt x="837" y="120"/>
                  </a:lnTo>
                  <a:lnTo>
                    <a:pt x="826" y="115"/>
                  </a:lnTo>
                  <a:lnTo>
                    <a:pt x="815" y="112"/>
                  </a:lnTo>
                  <a:lnTo>
                    <a:pt x="695" y="88"/>
                  </a:lnTo>
                  <a:lnTo>
                    <a:pt x="686" y="83"/>
                  </a:lnTo>
                  <a:lnTo>
                    <a:pt x="655" y="58"/>
                  </a:lnTo>
                  <a:lnTo>
                    <a:pt x="647" y="50"/>
                  </a:lnTo>
                  <a:lnTo>
                    <a:pt x="640" y="41"/>
                  </a:lnTo>
                  <a:lnTo>
                    <a:pt x="616" y="6"/>
                  </a:lnTo>
                  <a:lnTo>
                    <a:pt x="612" y="2"/>
                  </a:lnTo>
                  <a:lnTo>
                    <a:pt x="607" y="0"/>
                  </a:lnTo>
                  <a:lnTo>
                    <a:pt x="602" y="1"/>
                  </a:lnTo>
                  <a:lnTo>
                    <a:pt x="600" y="2"/>
                  </a:lnTo>
                  <a:lnTo>
                    <a:pt x="598" y="5"/>
                  </a:lnTo>
                  <a:lnTo>
                    <a:pt x="596" y="10"/>
                  </a:lnTo>
                  <a:lnTo>
                    <a:pt x="595" y="12"/>
                  </a:lnTo>
                  <a:lnTo>
                    <a:pt x="594" y="13"/>
                  </a:lnTo>
                  <a:lnTo>
                    <a:pt x="589" y="14"/>
                  </a:lnTo>
                  <a:lnTo>
                    <a:pt x="582" y="14"/>
                  </a:lnTo>
                  <a:lnTo>
                    <a:pt x="552" y="5"/>
                  </a:lnTo>
                  <a:lnTo>
                    <a:pt x="540" y="3"/>
                  </a:lnTo>
                  <a:lnTo>
                    <a:pt x="533" y="4"/>
                  </a:lnTo>
                  <a:lnTo>
                    <a:pt x="528" y="5"/>
                  </a:lnTo>
                  <a:lnTo>
                    <a:pt x="510" y="14"/>
                  </a:lnTo>
                  <a:lnTo>
                    <a:pt x="498" y="22"/>
                  </a:lnTo>
                  <a:lnTo>
                    <a:pt x="490" y="26"/>
                  </a:lnTo>
                  <a:lnTo>
                    <a:pt x="479" y="46"/>
                  </a:lnTo>
                  <a:lnTo>
                    <a:pt x="477" y="49"/>
                  </a:lnTo>
                  <a:lnTo>
                    <a:pt x="474" y="51"/>
                  </a:lnTo>
                  <a:lnTo>
                    <a:pt x="471" y="52"/>
                  </a:lnTo>
                  <a:lnTo>
                    <a:pt x="469" y="53"/>
                  </a:lnTo>
                  <a:lnTo>
                    <a:pt x="466" y="52"/>
                  </a:lnTo>
                  <a:lnTo>
                    <a:pt x="464" y="53"/>
                  </a:lnTo>
                  <a:lnTo>
                    <a:pt x="440" y="74"/>
                  </a:lnTo>
                  <a:lnTo>
                    <a:pt x="437" y="78"/>
                  </a:lnTo>
                  <a:lnTo>
                    <a:pt x="437" y="82"/>
                  </a:lnTo>
                  <a:lnTo>
                    <a:pt x="436" y="93"/>
                  </a:lnTo>
                  <a:lnTo>
                    <a:pt x="435" y="97"/>
                  </a:lnTo>
                  <a:lnTo>
                    <a:pt x="435" y="100"/>
                  </a:lnTo>
                  <a:lnTo>
                    <a:pt x="436" y="101"/>
                  </a:lnTo>
                  <a:lnTo>
                    <a:pt x="438" y="103"/>
                  </a:lnTo>
                  <a:lnTo>
                    <a:pt x="443" y="105"/>
                  </a:lnTo>
                  <a:lnTo>
                    <a:pt x="446" y="106"/>
                  </a:lnTo>
                  <a:lnTo>
                    <a:pt x="453" y="113"/>
                  </a:lnTo>
                  <a:lnTo>
                    <a:pt x="457" y="117"/>
                  </a:lnTo>
                  <a:lnTo>
                    <a:pt x="458" y="120"/>
                  </a:lnTo>
                  <a:lnTo>
                    <a:pt x="459" y="122"/>
                  </a:lnTo>
                  <a:lnTo>
                    <a:pt x="458" y="126"/>
                  </a:lnTo>
                  <a:lnTo>
                    <a:pt x="455" y="131"/>
                  </a:lnTo>
                  <a:lnTo>
                    <a:pt x="455" y="134"/>
                  </a:lnTo>
                  <a:lnTo>
                    <a:pt x="456" y="136"/>
                  </a:lnTo>
                  <a:lnTo>
                    <a:pt x="458" y="139"/>
                  </a:lnTo>
                  <a:lnTo>
                    <a:pt x="459" y="142"/>
                  </a:lnTo>
                  <a:lnTo>
                    <a:pt x="460" y="145"/>
                  </a:lnTo>
                  <a:lnTo>
                    <a:pt x="459" y="151"/>
                  </a:lnTo>
                  <a:lnTo>
                    <a:pt x="460" y="159"/>
                  </a:lnTo>
                  <a:lnTo>
                    <a:pt x="468" y="170"/>
                  </a:lnTo>
                  <a:lnTo>
                    <a:pt x="468" y="172"/>
                  </a:lnTo>
                  <a:lnTo>
                    <a:pt x="467" y="176"/>
                  </a:lnTo>
                  <a:lnTo>
                    <a:pt x="467" y="179"/>
                  </a:lnTo>
                  <a:lnTo>
                    <a:pt x="467" y="181"/>
                  </a:lnTo>
                  <a:lnTo>
                    <a:pt x="469" y="183"/>
                  </a:lnTo>
                  <a:lnTo>
                    <a:pt x="470" y="184"/>
                  </a:lnTo>
                  <a:lnTo>
                    <a:pt x="471" y="186"/>
                  </a:lnTo>
                  <a:lnTo>
                    <a:pt x="471" y="188"/>
                  </a:lnTo>
                  <a:lnTo>
                    <a:pt x="469" y="190"/>
                  </a:lnTo>
                  <a:lnTo>
                    <a:pt x="466" y="193"/>
                  </a:lnTo>
                  <a:lnTo>
                    <a:pt x="458" y="197"/>
                  </a:lnTo>
                  <a:lnTo>
                    <a:pt x="443" y="201"/>
                  </a:lnTo>
                  <a:lnTo>
                    <a:pt x="438" y="201"/>
                  </a:lnTo>
                  <a:lnTo>
                    <a:pt x="429" y="199"/>
                  </a:lnTo>
                  <a:lnTo>
                    <a:pt x="425" y="199"/>
                  </a:lnTo>
                  <a:lnTo>
                    <a:pt x="421" y="199"/>
                  </a:lnTo>
                  <a:lnTo>
                    <a:pt x="415" y="200"/>
                  </a:lnTo>
                  <a:lnTo>
                    <a:pt x="411" y="202"/>
                  </a:lnTo>
                  <a:lnTo>
                    <a:pt x="417" y="211"/>
                  </a:lnTo>
                  <a:lnTo>
                    <a:pt x="417" y="214"/>
                  </a:lnTo>
                  <a:lnTo>
                    <a:pt x="417" y="217"/>
                  </a:lnTo>
                  <a:lnTo>
                    <a:pt x="416" y="221"/>
                  </a:lnTo>
                  <a:lnTo>
                    <a:pt x="416" y="226"/>
                  </a:lnTo>
                  <a:lnTo>
                    <a:pt x="416" y="230"/>
                  </a:lnTo>
                  <a:lnTo>
                    <a:pt x="417" y="234"/>
                  </a:lnTo>
                  <a:lnTo>
                    <a:pt x="431" y="267"/>
                  </a:lnTo>
                  <a:lnTo>
                    <a:pt x="437" y="276"/>
                  </a:lnTo>
                  <a:lnTo>
                    <a:pt x="439" y="279"/>
                  </a:lnTo>
                  <a:lnTo>
                    <a:pt x="438" y="281"/>
                  </a:lnTo>
                  <a:lnTo>
                    <a:pt x="436" y="282"/>
                  </a:lnTo>
                  <a:lnTo>
                    <a:pt x="426" y="284"/>
                  </a:lnTo>
                  <a:lnTo>
                    <a:pt x="421" y="286"/>
                  </a:lnTo>
                  <a:lnTo>
                    <a:pt x="417" y="289"/>
                  </a:lnTo>
                  <a:lnTo>
                    <a:pt x="409" y="294"/>
                  </a:lnTo>
                  <a:lnTo>
                    <a:pt x="405" y="296"/>
                  </a:lnTo>
                  <a:lnTo>
                    <a:pt x="402" y="297"/>
                  </a:lnTo>
                  <a:lnTo>
                    <a:pt x="400" y="296"/>
                  </a:lnTo>
                  <a:lnTo>
                    <a:pt x="397" y="295"/>
                  </a:lnTo>
                  <a:lnTo>
                    <a:pt x="394" y="295"/>
                  </a:lnTo>
                  <a:lnTo>
                    <a:pt x="392" y="295"/>
                  </a:lnTo>
                  <a:lnTo>
                    <a:pt x="390" y="297"/>
                  </a:lnTo>
                  <a:lnTo>
                    <a:pt x="389" y="299"/>
                  </a:lnTo>
                  <a:lnTo>
                    <a:pt x="388" y="301"/>
                  </a:lnTo>
                  <a:lnTo>
                    <a:pt x="389" y="304"/>
                  </a:lnTo>
                  <a:lnTo>
                    <a:pt x="390" y="306"/>
                  </a:lnTo>
                  <a:lnTo>
                    <a:pt x="395" y="313"/>
                  </a:lnTo>
                  <a:lnTo>
                    <a:pt x="397" y="315"/>
                  </a:lnTo>
                  <a:lnTo>
                    <a:pt x="397" y="316"/>
                  </a:lnTo>
                  <a:lnTo>
                    <a:pt x="398" y="324"/>
                  </a:lnTo>
                  <a:lnTo>
                    <a:pt x="399" y="332"/>
                  </a:lnTo>
                  <a:lnTo>
                    <a:pt x="400" y="335"/>
                  </a:lnTo>
                  <a:lnTo>
                    <a:pt x="404" y="348"/>
                  </a:lnTo>
                  <a:lnTo>
                    <a:pt x="406" y="361"/>
                  </a:lnTo>
                  <a:lnTo>
                    <a:pt x="406" y="361"/>
                  </a:lnTo>
                  <a:lnTo>
                    <a:pt x="406" y="361"/>
                  </a:lnTo>
                  <a:lnTo>
                    <a:pt x="407" y="363"/>
                  </a:lnTo>
                  <a:lnTo>
                    <a:pt x="410" y="374"/>
                  </a:lnTo>
                  <a:lnTo>
                    <a:pt x="411" y="378"/>
                  </a:lnTo>
                  <a:lnTo>
                    <a:pt x="410" y="381"/>
                  </a:lnTo>
                  <a:lnTo>
                    <a:pt x="406" y="385"/>
                  </a:lnTo>
                  <a:lnTo>
                    <a:pt x="404" y="389"/>
                  </a:lnTo>
                  <a:lnTo>
                    <a:pt x="401" y="401"/>
                  </a:lnTo>
                  <a:lnTo>
                    <a:pt x="398" y="408"/>
                  </a:lnTo>
                  <a:lnTo>
                    <a:pt x="398" y="411"/>
                  </a:lnTo>
                  <a:lnTo>
                    <a:pt x="405" y="420"/>
                  </a:lnTo>
                  <a:lnTo>
                    <a:pt x="407" y="428"/>
                  </a:lnTo>
                  <a:lnTo>
                    <a:pt x="412" y="435"/>
                  </a:lnTo>
                  <a:lnTo>
                    <a:pt x="422" y="460"/>
                  </a:lnTo>
                  <a:lnTo>
                    <a:pt x="426" y="467"/>
                  </a:lnTo>
                  <a:lnTo>
                    <a:pt x="427" y="475"/>
                  </a:lnTo>
                  <a:lnTo>
                    <a:pt x="428" y="479"/>
                  </a:lnTo>
                  <a:lnTo>
                    <a:pt x="430" y="474"/>
                  </a:lnTo>
                  <a:lnTo>
                    <a:pt x="430" y="471"/>
                  </a:lnTo>
                  <a:lnTo>
                    <a:pt x="431" y="468"/>
                  </a:lnTo>
                  <a:lnTo>
                    <a:pt x="436" y="467"/>
                  </a:lnTo>
                  <a:lnTo>
                    <a:pt x="440" y="469"/>
                  </a:lnTo>
                  <a:lnTo>
                    <a:pt x="439" y="472"/>
                  </a:lnTo>
                  <a:lnTo>
                    <a:pt x="434" y="479"/>
                  </a:lnTo>
                  <a:lnTo>
                    <a:pt x="434" y="482"/>
                  </a:lnTo>
                  <a:lnTo>
                    <a:pt x="434" y="486"/>
                  </a:lnTo>
                  <a:lnTo>
                    <a:pt x="434" y="488"/>
                  </a:lnTo>
                  <a:lnTo>
                    <a:pt x="433" y="490"/>
                  </a:lnTo>
                  <a:lnTo>
                    <a:pt x="432" y="494"/>
                  </a:lnTo>
                  <a:lnTo>
                    <a:pt x="431" y="496"/>
                  </a:lnTo>
                  <a:lnTo>
                    <a:pt x="432" y="497"/>
                  </a:lnTo>
                  <a:lnTo>
                    <a:pt x="433" y="498"/>
                  </a:lnTo>
                  <a:lnTo>
                    <a:pt x="434" y="500"/>
                  </a:lnTo>
                  <a:lnTo>
                    <a:pt x="436" y="509"/>
                  </a:lnTo>
                  <a:lnTo>
                    <a:pt x="435" y="514"/>
                  </a:lnTo>
                  <a:lnTo>
                    <a:pt x="431" y="522"/>
                  </a:lnTo>
                  <a:lnTo>
                    <a:pt x="430" y="527"/>
                  </a:lnTo>
                  <a:lnTo>
                    <a:pt x="430" y="529"/>
                  </a:lnTo>
                  <a:lnTo>
                    <a:pt x="434" y="532"/>
                  </a:lnTo>
                  <a:lnTo>
                    <a:pt x="434" y="534"/>
                  </a:lnTo>
                  <a:lnTo>
                    <a:pt x="434" y="536"/>
                  </a:lnTo>
                  <a:lnTo>
                    <a:pt x="435" y="540"/>
                  </a:lnTo>
                  <a:lnTo>
                    <a:pt x="436" y="543"/>
                  </a:lnTo>
                  <a:lnTo>
                    <a:pt x="435" y="551"/>
                  </a:lnTo>
                  <a:lnTo>
                    <a:pt x="431" y="566"/>
                  </a:lnTo>
                  <a:lnTo>
                    <a:pt x="428" y="597"/>
                  </a:lnTo>
                  <a:lnTo>
                    <a:pt x="426" y="601"/>
                  </a:lnTo>
                  <a:lnTo>
                    <a:pt x="417" y="617"/>
                  </a:lnTo>
                  <a:lnTo>
                    <a:pt x="416" y="620"/>
                  </a:lnTo>
                  <a:lnTo>
                    <a:pt x="413" y="627"/>
                  </a:lnTo>
                  <a:lnTo>
                    <a:pt x="412" y="628"/>
                  </a:lnTo>
                  <a:lnTo>
                    <a:pt x="408" y="630"/>
                  </a:lnTo>
                  <a:lnTo>
                    <a:pt x="407" y="631"/>
                  </a:lnTo>
                  <a:lnTo>
                    <a:pt x="406" y="639"/>
                  </a:lnTo>
                  <a:lnTo>
                    <a:pt x="413" y="667"/>
                  </a:lnTo>
                  <a:lnTo>
                    <a:pt x="412" y="675"/>
                  </a:lnTo>
                  <a:lnTo>
                    <a:pt x="404" y="690"/>
                  </a:lnTo>
                  <a:lnTo>
                    <a:pt x="401" y="697"/>
                  </a:lnTo>
                  <a:lnTo>
                    <a:pt x="400" y="705"/>
                  </a:lnTo>
                  <a:lnTo>
                    <a:pt x="399" y="709"/>
                  </a:lnTo>
                  <a:lnTo>
                    <a:pt x="396" y="713"/>
                  </a:lnTo>
                  <a:lnTo>
                    <a:pt x="394" y="715"/>
                  </a:lnTo>
                  <a:lnTo>
                    <a:pt x="389" y="717"/>
                  </a:lnTo>
                  <a:lnTo>
                    <a:pt x="388" y="718"/>
                  </a:lnTo>
                  <a:lnTo>
                    <a:pt x="386" y="720"/>
                  </a:lnTo>
                  <a:lnTo>
                    <a:pt x="384" y="727"/>
                  </a:lnTo>
                  <a:lnTo>
                    <a:pt x="381" y="735"/>
                  </a:lnTo>
                  <a:lnTo>
                    <a:pt x="380" y="739"/>
                  </a:lnTo>
                  <a:lnTo>
                    <a:pt x="379" y="754"/>
                  </a:lnTo>
                  <a:lnTo>
                    <a:pt x="377" y="760"/>
                  </a:lnTo>
                  <a:lnTo>
                    <a:pt x="375" y="771"/>
                  </a:lnTo>
                  <a:lnTo>
                    <a:pt x="377" y="780"/>
                  </a:lnTo>
                  <a:lnTo>
                    <a:pt x="381" y="788"/>
                  </a:lnTo>
                  <a:lnTo>
                    <a:pt x="389" y="799"/>
                  </a:lnTo>
                  <a:lnTo>
                    <a:pt x="391" y="803"/>
                  </a:lnTo>
                  <a:lnTo>
                    <a:pt x="393" y="805"/>
                  </a:lnTo>
                  <a:lnTo>
                    <a:pt x="394" y="808"/>
                  </a:lnTo>
                  <a:lnTo>
                    <a:pt x="393" y="810"/>
                  </a:lnTo>
                  <a:lnTo>
                    <a:pt x="391" y="812"/>
                  </a:lnTo>
                  <a:lnTo>
                    <a:pt x="391" y="814"/>
                  </a:lnTo>
                  <a:lnTo>
                    <a:pt x="391" y="819"/>
                  </a:lnTo>
                  <a:lnTo>
                    <a:pt x="393" y="822"/>
                  </a:lnTo>
                  <a:lnTo>
                    <a:pt x="396" y="824"/>
                  </a:lnTo>
                  <a:lnTo>
                    <a:pt x="401" y="824"/>
                  </a:lnTo>
                  <a:lnTo>
                    <a:pt x="398" y="819"/>
                  </a:lnTo>
                  <a:lnTo>
                    <a:pt x="402" y="816"/>
                  </a:lnTo>
                  <a:lnTo>
                    <a:pt x="408" y="815"/>
                  </a:lnTo>
                  <a:lnTo>
                    <a:pt x="412" y="816"/>
                  </a:lnTo>
                  <a:lnTo>
                    <a:pt x="412" y="819"/>
                  </a:lnTo>
                  <a:lnTo>
                    <a:pt x="414" y="820"/>
                  </a:lnTo>
                  <a:lnTo>
                    <a:pt x="416" y="822"/>
                  </a:lnTo>
                  <a:lnTo>
                    <a:pt x="418" y="824"/>
                  </a:lnTo>
                  <a:lnTo>
                    <a:pt x="418" y="827"/>
                  </a:lnTo>
                  <a:lnTo>
                    <a:pt x="418" y="832"/>
                  </a:lnTo>
                  <a:lnTo>
                    <a:pt x="419" y="834"/>
                  </a:lnTo>
                  <a:lnTo>
                    <a:pt x="423" y="837"/>
                  </a:lnTo>
                  <a:lnTo>
                    <a:pt x="425" y="834"/>
                  </a:lnTo>
                  <a:lnTo>
                    <a:pt x="428" y="829"/>
                  </a:lnTo>
                  <a:lnTo>
                    <a:pt x="432" y="827"/>
                  </a:lnTo>
                  <a:lnTo>
                    <a:pt x="437" y="829"/>
                  </a:lnTo>
                  <a:lnTo>
                    <a:pt x="439" y="833"/>
                  </a:lnTo>
                  <a:lnTo>
                    <a:pt x="439" y="838"/>
                  </a:lnTo>
                  <a:lnTo>
                    <a:pt x="440" y="842"/>
                  </a:lnTo>
                  <a:lnTo>
                    <a:pt x="447" y="846"/>
                  </a:lnTo>
                  <a:lnTo>
                    <a:pt x="457" y="848"/>
                  </a:lnTo>
                  <a:lnTo>
                    <a:pt x="468" y="847"/>
                  </a:lnTo>
                  <a:lnTo>
                    <a:pt x="475" y="845"/>
                  </a:lnTo>
                  <a:lnTo>
                    <a:pt x="479" y="842"/>
                  </a:lnTo>
                  <a:lnTo>
                    <a:pt x="483" y="838"/>
                  </a:lnTo>
                  <a:lnTo>
                    <a:pt x="484" y="836"/>
                  </a:lnTo>
                  <a:lnTo>
                    <a:pt x="485" y="831"/>
                  </a:lnTo>
                  <a:lnTo>
                    <a:pt x="486" y="829"/>
                  </a:lnTo>
                  <a:lnTo>
                    <a:pt x="496" y="820"/>
                  </a:lnTo>
                  <a:lnTo>
                    <a:pt x="499" y="818"/>
                  </a:lnTo>
                  <a:lnTo>
                    <a:pt x="503" y="817"/>
                  </a:lnTo>
                  <a:lnTo>
                    <a:pt x="509" y="817"/>
                  </a:lnTo>
                  <a:lnTo>
                    <a:pt x="515" y="817"/>
                  </a:lnTo>
                  <a:lnTo>
                    <a:pt x="517" y="819"/>
                  </a:lnTo>
                  <a:lnTo>
                    <a:pt x="520" y="820"/>
                  </a:lnTo>
                  <a:lnTo>
                    <a:pt x="534" y="822"/>
                  </a:lnTo>
                  <a:lnTo>
                    <a:pt x="537" y="822"/>
                  </a:lnTo>
                  <a:lnTo>
                    <a:pt x="538" y="823"/>
                  </a:lnTo>
                  <a:lnTo>
                    <a:pt x="540" y="824"/>
                  </a:lnTo>
                  <a:lnTo>
                    <a:pt x="544" y="822"/>
                  </a:lnTo>
                  <a:lnTo>
                    <a:pt x="552" y="820"/>
                  </a:lnTo>
                  <a:lnTo>
                    <a:pt x="556" y="818"/>
                  </a:lnTo>
                  <a:lnTo>
                    <a:pt x="562" y="814"/>
                  </a:lnTo>
                  <a:lnTo>
                    <a:pt x="563" y="813"/>
                  </a:lnTo>
                  <a:lnTo>
                    <a:pt x="573" y="812"/>
                  </a:lnTo>
                  <a:lnTo>
                    <a:pt x="578" y="810"/>
                  </a:lnTo>
                  <a:lnTo>
                    <a:pt x="583" y="807"/>
                  </a:lnTo>
                  <a:lnTo>
                    <a:pt x="589" y="805"/>
                  </a:lnTo>
                  <a:lnTo>
                    <a:pt x="594" y="806"/>
                  </a:lnTo>
                  <a:lnTo>
                    <a:pt x="596" y="808"/>
                  </a:lnTo>
                  <a:lnTo>
                    <a:pt x="600" y="815"/>
                  </a:lnTo>
                  <a:lnTo>
                    <a:pt x="600" y="817"/>
                  </a:lnTo>
                  <a:lnTo>
                    <a:pt x="601" y="820"/>
                  </a:lnTo>
                  <a:lnTo>
                    <a:pt x="609" y="828"/>
                  </a:lnTo>
                  <a:lnTo>
                    <a:pt x="613" y="828"/>
                  </a:lnTo>
                  <a:lnTo>
                    <a:pt x="619" y="830"/>
                  </a:lnTo>
                  <a:lnTo>
                    <a:pt x="620" y="829"/>
                  </a:lnTo>
                  <a:lnTo>
                    <a:pt x="619" y="825"/>
                  </a:lnTo>
                  <a:lnTo>
                    <a:pt x="615" y="819"/>
                  </a:lnTo>
                  <a:lnTo>
                    <a:pt x="614" y="817"/>
                  </a:lnTo>
                  <a:lnTo>
                    <a:pt x="613" y="809"/>
                  </a:lnTo>
                  <a:lnTo>
                    <a:pt x="603" y="775"/>
                  </a:lnTo>
                  <a:lnTo>
                    <a:pt x="603" y="770"/>
                  </a:lnTo>
                  <a:lnTo>
                    <a:pt x="602" y="767"/>
                  </a:lnTo>
                  <a:lnTo>
                    <a:pt x="592" y="755"/>
                  </a:lnTo>
                  <a:lnTo>
                    <a:pt x="590" y="752"/>
                  </a:lnTo>
                  <a:lnTo>
                    <a:pt x="587" y="743"/>
                  </a:lnTo>
                  <a:lnTo>
                    <a:pt x="585" y="739"/>
                  </a:lnTo>
                  <a:lnTo>
                    <a:pt x="576" y="726"/>
                  </a:lnTo>
                  <a:lnTo>
                    <a:pt x="578" y="722"/>
                  </a:lnTo>
                  <a:lnTo>
                    <a:pt x="580" y="717"/>
                  </a:lnTo>
                  <a:lnTo>
                    <a:pt x="585" y="691"/>
                  </a:lnTo>
                  <a:lnTo>
                    <a:pt x="586" y="665"/>
                  </a:lnTo>
                  <a:lnTo>
                    <a:pt x="590" y="658"/>
                  </a:lnTo>
                  <a:lnTo>
                    <a:pt x="593" y="657"/>
                  </a:lnTo>
                  <a:lnTo>
                    <a:pt x="598" y="657"/>
                  </a:lnTo>
                  <a:lnTo>
                    <a:pt x="603" y="655"/>
                  </a:lnTo>
                  <a:lnTo>
                    <a:pt x="605" y="651"/>
                  </a:lnTo>
                  <a:lnTo>
                    <a:pt x="605" y="646"/>
                  </a:lnTo>
                  <a:lnTo>
                    <a:pt x="609" y="625"/>
                  </a:lnTo>
                  <a:lnTo>
                    <a:pt x="610" y="623"/>
                  </a:lnTo>
                  <a:lnTo>
                    <a:pt x="614" y="619"/>
                  </a:lnTo>
                  <a:lnTo>
                    <a:pt x="616" y="618"/>
                  </a:lnTo>
                  <a:lnTo>
                    <a:pt x="617" y="615"/>
                  </a:lnTo>
                  <a:lnTo>
                    <a:pt x="616" y="611"/>
                  </a:lnTo>
                  <a:lnTo>
                    <a:pt x="609" y="604"/>
                  </a:lnTo>
                  <a:lnTo>
                    <a:pt x="606" y="600"/>
                  </a:lnTo>
                  <a:lnTo>
                    <a:pt x="605" y="596"/>
                  </a:lnTo>
                  <a:lnTo>
                    <a:pt x="604" y="590"/>
                  </a:lnTo>
                  <a:lnTo>
                    <a:pt x="604" y="585"/>
                  </a:lnTo>
                  <a:lnTo>
                    <a:pt x="606" y="581"/>
                  </a:lnTo>
                  <a:lnTo>
                    <a:pt x="606" y="577"/>
                  </a:lnTo>
                  <a:lnTo>
                    <a:pt x="604" y="573"/>
                  </a:lnTo>
                  <a:lnTo>
                    <a:pt x="599" y="567"/>
                  </a:lnTo>
                  <a:lnTo>
                    <a:pt x="598" y="558"/>
                  </a:lnTo>
                  <a:lnTo>
                    <a:pt x="603" y="546"/>
                  </a:lnTo>
                  <a:lnTo>
                    <a:pt x="603" y="538"/>
                  </a:lnTo>
                  <a:lnTo>
                    <a:pt x="601" y="531"/>
                  </a:lnTo>
                  <a:lnTo>
                    <a:pt x="600" y="528"/>
                  </a:lnTo>
                  <a:lnTo>
                    <a:pt x="600" y="526"/>
                  </a:lnTo>
                  <a:lnTo>
                    <a:pt x="602" y="521"/>
                  </a:lnTo>
                  <a:lnTo>
                    <a:pt x="602" y="519"/>
                  </a:lnTo>
                  <a:lnTo>
                    <a:pt x="602" y="510"/>
                  </a:lnTo>
                  <a:lnTo>
                    <a:pt x="601" y="507"/>
                  </a:lnTo>
                  <a:lnTo>
                    <a:pt x="596" y="499"/>
                  </a:lnTo>
                  <a:lnTo>
                    <a:pt x="595" y="496"/>
                  </a:lnTo>
                  <a:lnTo>
                    <a:pt x="596" y="458"/>
                  </a:lnTo>
                  <a:lnTo>
                    <a:pt x="597" y="450"/>
                  </a:lnTo>
                  <a:lnTo>
                    <a:pt x="600" y="443"/>
                  </a:lnTo>
                  <a:lnTo>
                    <a:pt x="603" y="436"/>
                  </a:lnTo>
                  <a:lnTo>
                    <a:pt x="612" y="422"/>
                  </a:lnTo>
                  <a:lnTo>
                    <a:pt x="616" y="414"/>
                  </a:lnTo>
                  <a:lnTo>
                    <a:pt x="615" y="406"/>
                  </a:lnTo>
                  <a:lnTo>
                    <a:pt x="611" y="402"/>
                  </a:lnTo>
                  <a:lnTo>
                    <a:pt x="611" y="400"/>
                  </a:lnTo>
                  <a:lnTo>
                    <a:pt x="611" y="382"/>
                  </a:lnTo>
                  <a:lnTo>
                    <a:pt x="610" y="378"/>
                  </a:lnTo>
                  <a:lnTo>
                    <a:pt x="606" y="368"/>
                  </a:lnTo>
                  <a:lnTo>
                    <a:pt x="606" y="364"/>
                  </a:lnTo>
                  <a:lnTo>
                    <a:pt x="607" y="353"/>
                  </a:lnTo>
                  <a:lnTo>
                    <a:pt x="608" y="349"/>
                  </a:lnTo>
                  <a:lnTo>
                    <a:pt x="608" y="347"/>
                  </a:lnTo>
                  <a:lnTo>
                    <a:pt x="607" y="345"/>
                  </a:lnTo>
                  <a:lnTo>
                    <a:pt x="605" y="340"/>
                  </a:lnTo>
                  <a:lnTo>
                    <a:pt x="605" y="338"/>
                  </a:lnTo>
                  <a:lnTo>
                    <a:pt x="607" y="330"/>
                  </a:lnTo>
                  <a:lnTo>
                    <a:pt x="608" y="326"/>
                  </a:lnTo>
                  <a:lnTo>
                    <a:pt x="607" y="324"/>
                  </a:lnTo>
                  <a:lnTo>
                    <a:pt x="607" y="322"/>
                  </a:lnTo>
                  <a:lnTo>
                    <a:pt x="606" y="319"/>
                  </a:lnTo>
                  <a:lnTo>
                    <a:pt x="608" y="317"/>
                  </a:lnTo>
                  <a:lnTo>
                    <a:pt x="611" y="313"/>
                  </a:lnTo>
                  <a:lnTo>
                    <a:pt x="612" y="310"/>
                  </a:lnTo>
                  <a:lnTo>
                    <a:pt x="608" y="311"/>
                  </a:lnTo>
                  <a:lnTo>
                    <a:pt x="606" y="309"/>
                  </a:lnTo>
                  <a:lnTo>
                    <a:pt x="605" y="306"/>
                  </a:lnTo>
                  <a:lnTo>
                    <a:pt x="604" y="303"/>
                  </a:lnTo>
                  <a:lnTo>
                    <a:pt x="603" y="301"/>
                  </a:lnTo>
                  <a:lnTo>
                    <a:pt x="602" y="300"/>
                  </a:lnTo>
                  <a:lnTo>
                    <a:pt x="596" y="296"/>
                  </a:lnTo>
                  <a:lnTo>
                    <a:pt x="585" y="292"/>
                  </a:lnTo>
                  <a:lnTo>
                    <a:pt x="581" y="290"/>
                  </a:lnTo>
                  <a:lnTo>
                    <a:pt x="576" y="285"/>
                  </a:lnTo>
                  <a:lnTo>
                    <a:pt x="578" y="283"/>
                  </a:lnTo>
                  <a:lnTo>
                    <a:pt x="579" y="282"/>
                  </a:lnTo>
                  <a:lnTo>
                    <a:pt x="581" y="281"/>
                  </a:lnTo>
                  <a:lnTo>
                    <a:pt x="578" y="277"/>
                  </a:lnTo>
                  <a:lnTo>
                    <a:pt x="575" y="265"/>
                  </a:lnTo>
                  <a:lnTo>
                    <a:pt x="572" y="263"/>
                  </a:lnTo>
                  <a:lnTo>
                    <a:pt x="571" y="262"/>
                  </a:lnTo>
                  <a:lnTo>
                    <a:pt x="569" y="260"/>
                  </a:lnTo>
                  <a:lnTo>
                    <a:pt x="569" y="258"/>
                  </a:lnTo>
                  <a:lnTo>
                    <a:pt x="568" y="255"/>
                  </a:lnTo>
                  <a:lnTo>
                    <a:pt x="568" y="252"/>
                  </a:lnTo>
                  <a:lnTo>
                    <a:pt x="564" y="248"/>
                  </a:lnTo>
                  <a:lnTo>
                    <a:pt x="563" y="245"/>
                  </a:lnTo>
                  <a:lnTo>
                    <a:pt x="569" y="243"/>
                  </a:lnTo>
                  <a:lnTo>
                    <a:pt x="573" y="240"/>
                  </a:lnTo>
                  <a:lnTo>
                    <a:pt x="582" y="233"/>
                  </a:lnTo>
                  <a:lnTo>
                    <a:pt x="637" y="199"/>
                  </a:lnTo>
                  <a:lnTo>
                    <a:pt x="641" y="195"/>
                  </a:lnTo>
                  <a:lnTo>
                    <a:pt x="643" y="192"/>
                  </a:lnTo>
                  <a:lnTo>
                    <a:pt x="644" y="188"/>
                  </a:lnTo>
                  <a:lnTo>
                    <a:pt x="647" y="185"/>
                  </a:lnTo>
                  <a:lnTo>
                    <a:pt x="651" y="183"/>
                  </a:lnTo>
                  <a:lnTo>
                    <a:pt x="656" y="183"/>
                  </a:lnTo>
                  <a:lnTo>
                    <a:pt x="659" y="182"/>
                  </a:lnTo>
                  <a:lnTo>
                    <a:pt x="671" y="176"/>
                  </a:lnTo>
                  <a:lnTo>
                    <a:pt x="675" y="175"/>
                  </a:lnTo>
                  <a:lnTo>
                    <a:pt x="679" y="174"/>
                  </a:lnTo>
                  <a:lnTo>
                    <a:pt x="683" y="173"/>
                  </a:lnTo>
                  <a:lnTo>
                    <a:pt x="685" y="172"/>
                  </a:lnTo>
                  <a:lnTo>
                    <a:pt x="689" y="170"/>
                  </a:lnTo>
                  <a:lnTo>
                    <a:pt x="694" y="170"/>
                  </a:lnTo>
                  <a:lnTo>
                    <a:pt x="697" y="171"/>
                  </a:lnTo>
                  <a:lnTo>
                    <a:pt x="699" y="171"/>
                  </a:lnTo>
                  <a:lnTo>
                    <a:pt x="701" y="173"/>
                  </a:lnTo>
                  <a:lnTo>
                    <a:pt x="704" y="175"/>
                  </a:lnTo>
                  <a:lnTo>
                    <a:pt x="706" y="177"/>
                  </a:lnTo>
                  <a:lnTo>
                    <a:pt x="708" y="177"/>
                  </a:lnTo>
                  <a:lnTo>
                    <a:pt x="710" y="176"/>
                  </a:lnTo>
                  <a:lnTo>
                    <a:pt x="713" y="176"/>
                  </a:lnTo>
                  <a:lnTo>
                    <a:pt x="739" y="180"/>
                  </a:lnTo>
                  <a:lnTo>
                    <a:pt x="741" y="181"/>
                  </a:lnTo>
                  <a:lnTo>
                    <a:pt x="744" y="184"/>
                  </a:lnTo>
                  <a:lnTo>
                    <a:pt x="746" y="186"/>
                  </a:lnTo>
                  <a:lnTo>
                    <a:pt x="746" y="187"/>
                  </a:lnTo>
                  <a:lnTo>
                    <a:pt x="749" y="188"/>
                  </a:lnTo>
                  <a:lnTo>
                    <a:pt x="756" y="202"/>
                  </a:lnTo>
                  <a:lnTo>
                    <a:pt x="755" y="201"/>
                  </a:lnTo>
                  <a:lnTo>
                    <a:pt x="754" y="201"/>
                  </a:lnTo>
                  <a:lnTo>
                    <a:pt x="754" y="201"/>
                  </a:lnTo>
                  <a:lnTo>
                    <a:pt x="753" y="200"/>
                  </a:lnTo>
                  <a:lnTo>
                    <a:pt x="750" y="206"/>
                  </a:lnTo>
                  <a:lnTo>
                    <a:pt x="747" y="207"/>
                  </a:lnTo>
                  <a:lnTo>
                    <a:pt x="744" y="206"/>
                  </a:lnTo>
                  <a:lnTo>
                    <a:pt x="742" y="211"/>
                  </a:lnTo>
                  <a:lnTo>
                    <a:pt x="739" y="212"/>
                  </a:lnTo>
                  <a:lnTo>
                    <a:pt x="736" y="213"/>
                  </a:lnTo>
                  <a:lnTo>
                    <a:pt x="735" y="216"/>
                  </a:lnTo>
                  <a:lnTo>
                    <a:pt x="735" y="218"/>
                  </a:lnTo>
                  <a:lnTo>
                    <a:pt x="736" y="220"/>
                  </a:lnTo>
                  <a:lnTo>
                    <a:pt x="738" y="221"/>
                  </a:lnTo>
                  <a:lnTo>
                    <a:pt x="741" y="221"/>
                  </a:lnTo>
                  <a:lnTo>
                    <a:pt x="742" y="220"/>
                  </a:lnTo>
                  <a:lnTo>
                    <a:pt x="743" y="216"/>
                  </a:lnTo>
                  <a:lnTo>
                    <a:pt x="745" y="214"/>
                  </a:lnTo>
                  <a:lnTo>
                    <a:pt x="747" y="216"/>
                  </a:lnTo>
                  <a:lnTo>
                    <a:pt x="749" y="222"/>
                  </a:lnTo>
                  <a:lnTo>
                    <a:pt x="750" y="224"/>
                  </a:lnTo>
                  <a:lnTo>
                    <a:pt x="751" y="224"/>
                  </a:lnTo>
                  <a:lnTo>
                    <a:pt x="754" y="222"/>
                  </a:lnTo>
                  <a:lnTo>
                    <a:pt x="756" y="226"/>
                  </a:lnTo>
                  <a:lnTo>
                    <a:pt x="757" y="233"/>
                  </a:lnTo>
                  <a:lnTo>
                    <a:pt x="757" y="235"/>
                  </a:lnTo>
                  <a:lnTo>
                    <a:pt x="757" y="235"/>
                  </a:lnTo>
                  <a:lnTo>
                    <a:pt x="766" y="229"/>
                  </a:lnTo>
                  <a:lnTo>
                    <a:pt x="774" y="227"/>
                  </a:lnTo>
                  <a:lnTo>
                    <a:pt x="783" y="225"/>
                  </a:lnTo>
                  <a:lnTo>
                    <a:pt x="788" y="225"/>
                  </a:lnTo>
                  <a:lnTo>
                    <a:pt x="792" y="225"/>
                  </a:lnTo>
                  <a:lnTo>
                    <a:pt x="795" y="226"/>
                  </a:lnTo>
                  <a:lnTo>
                    <a:pt x="799" y="228"/>
                  </a:lnTo>
                  <a:lnTo>
                    <a:pt x="815" y="238"/>
                  </a:lnTo>
                  <a:lnTo>
                    <a:pt x="833" y="253"/>
                  </a:lnTo>
                  <a:lnTo>
                    <a:pt x="843" y="259"/>
                  </a:lnTo>
                  <a:lnTo>
                    <a:pt x="846" y="259"/>
                  </a:lnTo>
                  <a:lnTo>
                    <a:pt x="849" y="259"/>
                  </a:lnTo>
                  <a:lnTo>
                    <a:pt x="851" y="258"/>
                  </a:lnTo>
                  <a:lnTo>
                    <a:pt x="856" y="256"/>
                  </a:lnTo>
                  <a:lnTo>
                    <a:pt x="870" y="248"/>
                  </a:lnTo>
                  <a:lnTo>
                    <a:pt x="874" y="246"/>
                  </a:lnTo>
                  <a:lnTo>
                    <a:pt x="908" y="211"/>
                  </a:lnTo>
                  <a:lnTo>
                    <a:pt x="911" y="205"/>
                  </a:lnTo>
                  <a:close/>
                  <a:moveTo>
                    <a:pt x="694" y="1102"/>
                  </a:moveTo>
                  <a:lnTo>
                    <a:pt x="694" y="1102"/>
                  </a:lnTo>
                  <a:lnTo>
                    <a:pt x="696" y="1098"/>
                  </a:lnTo>
                  <a:lnTo>
                    <a:pt x="697" y="1096"/>
                  </a:lnTo>
                  <a:lnTo>
                    <a:pt x="696" y="1090"/>
                  </a:lnTo>
                  <a:lnTo>
                    <a:pt x="695" y="1088"/>
                  </a:lnTo>
                  <a:lnTo>
                    <a:pt x="693" y="1086"/>
                  </a:lnTo>
                  <a:lnTo>
                    <a:pt x="691" y="1087"/>
                  </a:lnTo>
                  <a:lnTo>
                    <a:pt x="690" y="1091"/>
                  </a:lnTo>
                  <a:lnTo>
                    <a:pt x="692" y="1097"/>
                  </a:lnTo>
                  <a:lnTo>
                    <a:pt x="693" y="1101"/>
                  </a:lnTo>
                  <a:lnTo>
                    <a:pt x="694" y="1102"/>
                  </a:lnTo>
                  <a:close/>
                  <a:moveTo>
                    <a:pt x="918" y="1206"/>
                  </a:moveTo>
                  <a:lnTo>
                    <a:pt x="918" y="1206"/>
                  </a:lnTo>
                  <a:lnTo>
                    <a:pt x="910" y="1209"/>
                  </a:lnTo>
                  <a:lnTo>
                    <a:pt x="907" y="1210"/>
                  </a:lnTo>
                  <a:lnTo>
                    <a:pt x="905" y="1213"/>
                  </a:lnTo>
                  <a:lnTo>
                    <a:pt x="904" y="1216"/>
                  </a:lnTo>
                  <a:lnTo>
                    <a:pt x="904" y="1220"/>
                  </a:lnTo>
                  <a:lnTo>
                    <a:pt x="905" y="1225"/>
                  </a:lnTo>
                  <a:lnTo>
                    <a:pt x="909" y="1225"/>
                  </a:lnTo>
                  <a:lnTo>
                    <a:pt x="916" y="1222"/>
                  </a:lnTo>
                  <a:lnTo>
                    <a:pt x="922" y="1218"/>
                  </a:lnTo>
                  <a:lnTo>
                    <a:pt x="922" y="1211"/>
                  </a:lnTo>
                  <a:lnTo>
                    <a:pt x="918" y="1206"/>
                  </a:lnTo>
                  <a:close/>
                  <a:moveTo>
                    <a:pt x="909" y="1196"/>
                  </a:moveTo>
                  <a:lnTo>
                    <a:pt x="909" y="1196"/>
                  </a:lnTo>
                  <a:lnTo>
                    <a:pt x="910" y="1193"/>
                  </a:lnTo>
                  <a:lnTo>
                    <a:pt x="907" y="1191"/>
                  </a:lnTo>
                  <a:lnTo>
                    <a:pt x="904" y="1191"/>
                  </a:lnTo>
                  <a:lnTo>
                    <a:pt x="902" y="1192"/>
                  </a:lnTo>
                  <a:lnTo>
                    <a:pt x="902" y="1194"/>
                  </a:lnTo>
                  <a:lnTo>
                    <a:pt x="901" y="1195"/>
                  </a:lnTo>
                  <a:lnTo>
                    <a:pt x="899" y="1195"/>
                  </a:lnTo>
                  <a:lnTo>
                    <a:pt x="899" y="1196"/>
                  </a:lnTo>
                  <a:lnTo>
                    <a:pt x="900" y="1197"/>
                  </a:lnTo>
                  <a:lnTo>
                    <a:pt x="899" y="1198"/>
                  </a:lnTo>
                  <a:lnTo>
                    <a:pt x="899" y="1199"/>
                  </a:lnTo>
                  <a:lnTo>
                    <a:pt x="903" y="1198"/>
                  </a:lnTo>
                  <a:lnTo>
                    <a:pt x="905" y="1197"/>
                  </a:lnTo>
                  <a:lnTo>
                    <a:pt x="909" y="1196"/>
                  </a:lnTo>
                  <a:close/>
                  <a:moveTo>
                    <a:pt x="640" y="937"/>
                  </a:moveTo>
                  <a:lnTo>
                    <a:pt x="640" y="937"/>
                  </a:lnTo>
                  <a:lnTo>
                    <a:pt x="641" y="927"/>
                  </a:lnTo>
                  <a:lnTo>
                    <a:pt x="641" y="918"/>
                  </a:lnTo>
                  <a:lnTo>
                    <a:pt x="640" y="908"/>
                  </a:lnTo>
                  <a:lnTo>
                    <a:pt x="638" y="899"/>
                  </a:lnTo>
                  <a:lnTo>
                    <a:pt x="633" y="885"/>
                  </a:lnTo>
                  <a:lnTo>
                    <a:pt x="632" y="880"/>
                  </a:lnTo>
                  <a:lnTo>
                    <a:pt x="631" y="877"/>
                  </a:lnTo>
                  <a:lnTo>
                    <a:pt x="629" y="874"/>
                  </a:lnTo>
                  <a:lnTo>
                    <a:pt x="627" y="870"/>
                  </a:lnTo>
                  <a:lnTo>
                    <a:pt x="627" y="865"/>
                  </a:lnTo>
                  <a:lnTo>
                    <a:pt x="627" y="863"/>
                  </a:lnTo>
                  <a:lnTo>
                    <a:pt x="625" y="862"/>
                  </a:lnTo>
                  <a:lnTo>
                    <a:pt x="624" y="861"/>
                  </a:lnTo>
                  <a:lnTo>
                    <a:pt x="621" y="861"/>
                  </a:lnTo>
                  <a:lnTo>
                    <a:pt x="619" y="869"/>
                  </a:lnTo>
                  <a:lnTo>
                    <a:pt x="617" y="878"/>
                  </a:lnTo>
                  <a:lnTo>
                    <a:pt x="615" y="908"/>
                  </a:lnTo>
                  <a:lnTo>
                    <a:pt x="617" y="930"/>
                  </a:lnTo>
                  <a:lnTo>
                    <a:pt x="617" y="944"/>
                  </a:lnTo>
                  <a:lnTo>
                    <a:pt x="616" y="947"/>
                  </a:lnTo>
                  <a:lnTo>
                    <a:pt x="613" y="951"/>
                  </a:lnTo>
                  <a:lnTo>
                    <a:pt x="612" y="954"/>
                  </a:lnTo>
                  <a:lnTo>
                    <a:pt x="613" y="956"/>
                  </a:lnTo>
                  <a:lnTo>
                    <a:pt x="615" y="962"/>
                  </a:lnTo>
                  <a:lnTo>
                    <a:pt x="616" y="965"/>
                  </a:lnTo>
                  <a:lnTo>
                    <a:pt x="616" y="967"/>
                  </a:lnTo>
                  <a:lnTo>
                    <a:pt x="617" y="969"/>
                  </a:lnTo>
                  <a:lnTo>
                    <a:pt x="619" y="970"/>
                  </a:lnTo>
                  <a:lnTo>
                    <a:pt x="621" y="971"/>
                  </a:lnTo>
                  <a:lnTo>
                    <a:pt x="621" y="973"/>
                  </a:lnTo>
                  <a:lnTo>
                    <a:pt x="620" y="997"/>
                  </a:lnTo>
                  <a:lnTo>
                    <a:pt x="620" y="1001"/>
                  </a:lnTo>
                  <a:lnTo>
                    <a:pt x="622" y="1008"/>
                  </a:lnTo>
                  <a:lnTo>
                    <a:pt x="624" y="1018"/>
                  </a:lnTo>
                  <a:lnTo>
                    <a:pt x="626" y="1016"/>
                  </a:lnTo>
                  <a:lnTo>
                    <a:pt x="628" y="1012"/>
                  </a:lnTo>
                  <a:lnTo>
                    <a:pt x="629" y="1008"/>
                  </a:lnTo>
                  <a:lnTo>
                    <a:pt x="628" y="999"/>
                  </a:lnTo>
                  <a:lnTo>
                    <a:pt x="628" y="995"/>
                  </a:lnTo>
                  <a:lnTo>
                    <a:pt x="631" y="990"/>
                  </a:lnTo>
                  <a:lnTo>
                    <a:pt x="633" y="987"/>
                  </a:lnTo>
                  <a:lnTo>
                    <a:pt x="635" y="976"/>
                  </a:lnTo>
                  <a:lnTo>
                    <a:pt x="635" y="967"/>
                  </a:lnTo>
                  <a:lnTo>
                    <a:pt x="634" y="956"/>
                  </a:lnTo>
                  <a:lnTo>
                    <a:pt x="634" y="951"/>
                  </a:lnTo>
                  <a:lnTo>
                    <a:pt x="640" y="937"/>
                  </a:lnTo>
                  <a:close/>
                  <a:moveTo>
                    <a:pt x="64" y="774"/>
                  </a:moveTo>
                  <a:lnTo>
                    <a:pt x="64" y="774"/>
                  </a:lnTo>
                  <a:lnTo>
                    <a:pt x="62" y="772"/>
                  </a:lnTo>
                  <a:lnTo>
                    <a:pt x="60" y="772"/>
                  </a:lnTo>
                  <a:lnTo>
                    <a:pt x="61" y="775"/>
                  </a:lnTo>
                  <a:lnTo>
                    <a:pt x="61" y="779"/>
                  </a:lnTo>
                  <a:lnTo>
                    <a:pt x="63" y="782"/>
                  </a:lnTo>
                  <a:lnTo>
                    <a:pt x="64" y="783"/>
                  </a:lnTo>
                  <a:lnTo>
                    <a:pt x="66" y="784"/>
                  </a:lnTo>
                  <a:lnTo>
                    <a:pt x="67" y="780"/>
                  </a:lnTo>
                  <a:lnTo>
                    <a:pt x="65" y="776"/>
                  </a:lnTo>
                  <a:lnTo>
                    <a:pt x="64" y="774"/>
                  </a:lnTo>
                  <a:close/>
                  <a:moveTo>
                    <a:pt x="0" y="736"/>
                  </a:moveTo>
                  <a:lnTo>
                    <a:pt x="0" y="736"/>
                  </a:lnTo>
                  <a:lnTo>
                    <a:pt x="1" y="739"/>
                  </a:lnTo>
                  <a:lnTo>
                    <a:pt x="1" y="742"/>
                  </a:lnTo>
                  <a:lnTo>
                    <a:pt x="4" y="739"/>
                  </a:lnTo>
                  <a:lnTo>
                    <a:pt x="6" y="737"/>
                  </a:lnTo>
                  <a:lnTo>
                    <a:pt x="3" y="733"/>
                  </a:lnTo>
                  <a:lnTo>
                    <a:pt x="0" y="736"/>
                  </a:lnTo>
                  <a:close/>
                  <a:moveTo>
                    <a:pt x="364" y="801"/>
                  </a:moveTo>
                  <a:lnTo>
                    <a:pt x="364" y="801"/>
                  </a:lnTo>
                  <a:lnTo>
                    <a:pt x="363" y="798"/>
                  </a:lnTo>
                  <a:lnTo>
                    <a:pt x="361" y="797"/>
                  </a:lnTo>
                  <a:lnTo>
                    <a:pt x="360" y="798"/>
                  </a:lnTo>
                  <a:lnTo>
                    <a:pt x="359" y="798"/>
                  </a:lnTo>
                  <a:lnTo>
                    <a:pt x="358" y="799"/>
                  </a:lnTo>
                  <a:lnTo>
                    <a:pt x="358" y="801"/>
                  </a:lnTo>
                  <a:lnTo>
                    <a:pt x="356" y="804"/>
                  </a:lnTo>
                  <a:lnTo>
                    <a:pt x="354" y="804"/>
                  </a:lnTo>
                  <a:lnTo>
                    <a:pt x="353" y="802"/>
                  </a:lnTo>
                  <a:lnTo>
                    <a:pt x="352" y="803"/>
                  </a:lnTo>
                  <a:lnTo>
                    <a:pt x="352" y="805"/>
                  </a:lnTo>
                  <a:lnTo>
                    <a:pt x="354" y="808"/>
                  </a:lnTo>
                  <a:lnTo>
                    <a:pt x="354" y="809"/>
                  </a:lnTo>
                  <a:lnTo>
                    <a:pt x="354" y="809"/>
                  </a:lnTo>
                  <a:lnTo>
                    <a:pt x="355" y="810"/>
                  </a:lnTo>
                  <a:lnTo>
                    <a:pt x="356" y="809"/>
                  </a:lnTo>
                  <a:lnTo>
                    <a:pt x="357" y="809"/>
                  </a:lnTo>
                  <a:lnTo>
                    <a:pt x="357" y="811"/>
                  </a:lnTo>
                  <a:lnTo>
                    <a:pt x="358" y="811"/>
                  </a:lnTo>
                  <a:lnTo>
                    <a:pt x="360" y="811"/>
                  </a:lnTo>
                  <a:lnTo>
                    <a:pt x="365" y="808"/>
                  </a:lnTo>
                  <a:lnTo>
                    <a:pt x="366" y="804"/>
                  </a:lnTo>
                  <a:lnTo>
                    <a:pt x="364" y="803"/>
                  </a:lnTo>
                  <a:lnTo>
                    <a:pt x="364" y="801"/>
                  </a:lnTo>
                  <a:close/>
                  <a:moveTo>
                    <a:pt x="688" y="1146"/>
                  </a:moveTo>
                  <a:lnTo>
                    <a:pt x="688" y="1146"/>
                  </a:lnTo>
                  <a:lnTo>
                    <a:pt x="685" y="1150"/>
                  </a:lnTo>
                  <a:lnTo>
                    <a:pt x="682" y="1149"/>
                  </a:lnTo>
                  <a:lnTo>
                    <a:pt x="679" y="1148"/>
                  </a:lnTo>
                  <a:lnTo>
                    <a:pt x="667" y="1143"/>
                  </a:lnTo>
                  <a:lnTo>
                    <a:pt x="662" y="1135"/>
                  </a:lnTo>
                  <a:lnTo>
                    <a:pt x="658" y="1134"/>
                  </a:lnTo>
                  <a:lnTo>
                    <a:pt x="655" y="1132"/>
                  </a:lnTo>
                  <a:lnTo>
                    <a:pt x="653" y="1138"/>
                  </a:lnTo>
                  <a:lnTo>
                    <a:pt x="654" y="1143"/>
                  </a:lnTo>
                  <a:lnTo>
                    <a:pt x="653" y="1148"/>
                  </a:lnTo>
                  <a:lnTo>
                    <a:pt x="648" y="1150"/>
                  </a:lnTo>
                  <a:lnTo>
                    <a:pt x="642" y="1148"/>
                  </a:lnTo>
                  <a:lnTo>
                    <a:pt x="640" y="1149"/>
                  </a:lnTo>
                  <a:lnTo>
                    <a:pt x="642" y="1154"/>
                  </a:lnTo>
                  <a:lnTo>
                    <a:pt x="646" y="1153"/>
                  </a:lnTo>
                  <a:lnTo>
                    <a:pt x="650" y="1154"/>
                  </a:lnTo>
                  <a:lnTo>
                    <a:pt x="655" y="1154"/>
                  </a:lnTo>
                  <a:lnTo>
                    <a:pt x="654" y="1157"/>
                  </a:lnTo>
                  <a:lnTo>
                    <a:pt x="657" y="1162"/>
                  </a:lnTo>
                  <a:lnTo>
                    <a:pt x="665" y="1166"/>
                  </a:lnTo>
                  <a:lnTo>
                    <a:pt x="668" y="1164"/>
                  </a:lnTo>
                  <a:lnTo>
                    <a:pt x="668" y="1160"/>
                  </a:lnTo>
                  <a:lnTo>
                    <a:pt x="673" y="1162"/>
                  </a:lnTo>
                  <a:lnTo>
                    <a:pt x="681" y="1163"/>
                  </a:lnTo>
                  <a:lnTo>
                    <a:pt x="688" y="1162"/>
                  </a:lnTo>
                  <a:lnTo>
                    <a:pt x="688" y="1158"/>
                  </a:lnTo>
                  <a:lnTo>
                    <a:pt x="690" y="1152"/>
                  </a:lnTo>
                  <a:lnTo>
                    <a:pt x="691" y="1149"/>
                  </a:lnTo>
                  <a:lnTo>
                    <a:pt x="690" y="1145"/>
                  </a:lnTo>
                  <a:lnTo>
                    <a:pt x="688" y="114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39" name="Freeform 22">
              <a:extLst>
                <a:ext uri="{FF2B5EF4-FFF2-40B4-BE49-F238E27FC236}">
                  <a16:creationId xmlns:a16="http://schemas.microsoft.com/office/drawing/2014/main" xmlns="" id="{E5874DF7-522D-4BFA-B43C-8DF9BBD1A65A}"/>
                </a:ext>
              </a:extLst>
            </p:cNvPr>
            <p:cNvSpPr>
              <a:spLocks noEditPoints="1"/>
            </p:cNvSpPr>
            <p:nvPr/>
          </p:nvSpPr>
          <p:spPr bwMode="auto">
            <a:xfrm>
              <a:off x="3745" y="2139"/>
              <a:ext cx="693" cy="1084"/>
            </a:xfrm>
            <a:custGeom>
              <a:avLst/>
              <a:gdLst>
                <a:gd name="T0" fmla="*/ 694 w 922"/>
                <a:gd name="T1" fmla="*/ 1198 h 1225"/>
                <a:gd name="T2" fmla="*/ 753 w 922"/>
                <a:gd name="T3" fmla="*/ 1200 h 1225"/>
                <a:gd name="T4" fmla="*/ 909 w 922"/>
                <a:gd name="T5" fmla="*/ 177 h 1225"/>
                <a:gd name="T6" fmla="*/ 695 w 922"/>
                <a:gd name="T7" fmla="*/ 88 h 1225"/>
                <a:gd name="T8" fmla="*/ 596 w 922"/>
                <a:gd name="T9" fmla="*/ 10 h 1225"/>
                <a:gd name="T10" fmla="*/ 490 w 922"/>
                <a:gd name="T11" fmla="*/ 26 h 1225"/>
                <a:gd name="T12" fmla="*/ 436 w 922"/>
                <a:gd name="T13" fmla="*/ 93 h 1225"/>
                <a:gd name="T14" fmla="*/ 458 w 922"/>
                <a:gd name="T15" fmla="*/ 126 h 1225"/>
                <a:gd name="T16" fmla="*/ 467 w 922"/>
                <a:gd name="T17" fmla="*/ 176 h 1225"/>
                <a:gd name="T18" fmla="*/ 438 w 922"/>
                <a:gd name="T19" fmla="*/ 201 h 1225"/>
                <a:gd name="T20" fmla="*/ 416 w 922"/>
                <a:gd name="T21" fmla="*/ 230 h 1225"/>
                <a:gd name="T22" fmla="*/ 405 w 922"/>
                <a:gd name="T23" fmla="*/ 296 h 1225"/>
                <a:gd name="T24" fmla="*/ 395 w 922"/>
                <a:gd name="T25" fmla="*/ 313 h 1225"/>
                <a:gd name="T26" fmla="*/ 410 w 922"/>
                <a:gd name="T27" fmla="*/ 374 h 1225"/>
                <a:gd name="T28" fmla="*/ 422 w 922"/>
                <a:gd name="T29" fmla="*/ 460 h 1225"/>
                <a:gd name="T30" fmla="*/ 434 w 922"/>
                <a:gd name="T31" fmla="*/ 482 h 1225"/>
                <a:gd name="T32" fmla="*/ 431 w 922"/>
                <a:gd name="T33" fmla="*/ 522 h 1225"/>
                <a:gd name="T34" fmla="*/ 426 w 922"/>
                <a:gd name="T35" fmla="*/ 601 h 1225"/>
                <a:gd name="T36" fmla="*/ 401 w 922"/>
                <a:gd name="T37" fmla="*/ 697 h 1225"/>
                <a:gd name="T38" fmla="*/ 379 w 922"/>
                <a:gd name="T39" fmla="*/ 754 h 1225"/>
                <a:gd name="T40" fmla="*/ 391 w 922"/>
                <a:gd name="T41" fmla="*/ 814 h 1225"/>
                <a:gd name="T42" fmla="*/ 416 w 922"/>
                <a:gd name="T43" fmla="*/ 822 h 1225"/>
                <a:gd name="T44" fmla="*/ 439 w 922"/>
                <a:gd name="T45" fmla="*/ 838 h 1225"/>
                <a:gd name="T46" fmla="*/ 496 w 922"/>
                <a:gd name="T47" fmla="*/ 820 h 1225"/>
                <a:gd name="T48" fmla="*/ 544 w 922"/>
                <a:gd name="T49" fmla="*/ 822 h 1225"/>
                <a:gd name="T50" fmla="*/ 600 w 922"/>
                <a:gd name="T51" fmla="*/ 815 h 1225"/>
                <a:gd name="T52" fmla="*/ 603 w 922"/>
                <a:gd name="T53" fmla="*/ 775 h 1225"/>
                <a:gd name="T54" fmla="*/ 586 w 922"/>
                <a:gd name="T55" fmla="*/ 665 h 1225"/>
                <a:gd name="T56" fmla="*/ 617 w 922"/>
                <a:gd name="T57" fmla="*/ 615 h 1225"/>
                <a:gd name="T58" fmla="*/ 598 w 922"/>
                <a:gd name="T59" fmla="*/ 558 h 1225"/>
                <a:gd name="T60" fmla="*/ 595 w 922"/>
                <a:gd name="T61" fmla="*/ 496 h 1225"/>
                <a:gd name="T62" fmla="*/ 610 w 922"/>
                <a:gd name="T63" fmla="*/ 378 h 1225"/>
                <a:gd name="T64" fmla="*/ 607 w 922"/>
                <a:gd name="T65" fmla="*/ 324 h 1225"/>
                <a:gd name="T66" fmla="*/ 602 w 922"/>
                <a:gd name="T67" fmla="*/ 300 h 1225"/>
                <a:gd name="T68" fmla="*/ 571 w 922"/>
                <a:gd name="T69" fmla="*/ 262 h 1225"/>
                <a:gd name="T70" fmla="*/ 641 w 922"/>
                <a:gd name="T71" fmla="*/ 195 h 1225"/>
                <a:gd name="T72" fmla="*/ 685 w 922"/>
                <a:gd name="T73" fmla="*/ 172 h 1225"/>
                <a:gd name="T74" fmla="*/ 739 w 922"/>
                <a:gd name="T75" fmla="*/ 180 h 1225"/>
                <a:gd name="T76" fmla="*/ 750 w 922"/>
                <a:gd name="T77" fmla="*/ 206 h 1225"/>
                <a:gd name="T78" fmla="*/ 742 w 922"/>
                <a:gd name="T79" fmla="*/ 220 h 1225"/>
                <a:gd name="T80" fmla="*/ 757 w 922"/>
                <a:gd name="T81" fmla="*/ 235 h 1225"/>
                <a:gd name="T82" fmla="*/ 846 w 922"/>
                <a:gd name="T83" fmla="*/ 259 h 1225"/>
                <a:gd name="T84" fmla="*/ 696 w 922"/>
                <a:gd name="T85" fmla="*/ 1098 h 1225"/>
                <a:gd name="T86" fmla="*/ 918 w 922"/>
                <a:gd name="T87" fmla="*/ 1206 h 1225"/>
                <a:gd name="T88" fmla="*/ 922 w 922"/>
                <a:gd name="T89" fmla="*/ 1211 h 1225"/>
                <a:gd name="T90" fmla="*/ 899 w 922"/>
                <a:gd name="T91" fmla="*/ 1195 h 1225"/>
                <a:gd name="T92" fmla="*/ 641 w 922"/>
                <a:gd name="T93" fmla="*/ 927 h 1225"/>
                <a:gd name="T94" fmla="*/ 625 w 922"/>
                <a:gd name="T95" fmla="*/ 862 h 1225"/>
                <a:gd name="T96" fmla="*/ 613 w 922"/>
                <a:gd name="T97" fmla="*/ 956 h 1225"/>
                <a:gd name="T98" fmla="*/ 624 w 922"/>
                <a:gd name="T99" fmla="*/ 1018 h 1225"/>
                <a:gd name="T100" fmla="*/ 634 w 922"/>
                <a:gd name="T101" fmla="*/ 951 h 1225"/>
                <a:gd name="T102" fmla="*/ 66 w 922"/>
                <a:gd name="T103" fmla="*/ 784 h 1225"/>
                <a:gd name="T104" fmla="*/ 3 w 922"/>
                <a:gd name="T105" fmla="*/ 733 h 1225"/>
                <a:gd name="T106" fmla="*/ 356 w 922"/>
                <a:gd name="T107" fmla="*/ 804 h 1225"/>
                <a:gd name="T108" fmla="*/ 357 w 922"/>
                <a:gd name="T109" fmla="*/ 811 h 1225"/>
                <a:gd name="T110" fmla="*/ 682 w 922"/>
                <a:gd name="T111" fmla="*/ 1149 h 1225"/>
                <a:gd name="T112" fmla="*/ 640 w 922"/>
                <a:gd name="T113" fmla="*/ 1149 h 1225"/>
                <a:gd name="T114" fmla="*/ 681 w 922"/>
                <a:gd name="T115" fmla="*/ 11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2" h="1225">
                  <a:moveTo>
                    <a:pt x="742" y="1195"/>
                  </a:moveTo>
                  <a:lnTo>
                    <a:pt x="742" y="1195"/>
                  </a:lnTo>
                  <a:lnTo>
                    <a:pt x="729" y="1195"/>
                  </a:lnTo>
                  <a:lnTo>
                    <a:pt x="710" y="1193"/>
                  </a:lnTo>
                  <a:lnTo>
                    <a:pt x="702" y="1190"/>
                  </a:lnTo>
                  <a:lnTo>
                    <a:pt x="697" y="1190"/>
                  </a:lnTo>
                  <a:lnTo>
                    <a:pt x="694" y="1191"/>
                  </a:lnTo>
                  <a:lnTo>
                    <a:pt x="693" y="1193"/>
                  </a:lnTo>
                  <a:lnTo>
                    <a:pt x="692" y="1194"/>
                  </a:lnTo>
                  <a:lnTo>
                    <a:pt x="693" y="1196"/>
                  </a:lnTo>
                  <a:lnTo>
                    <a:pt x="694" y="1198"/>
                  </a:lnTo>
                  <a:lnTo>
                    <a:pt x="698" y="1200"/>
                  </a:lnTo>
                  <a:lnTo>
                    <a:pt x="703" y="1200"/>
                  </a:lnTo>
                  <a:lnTo>
                    <a:pt x="708" y="1199"/>
                  </a:lnTo>
                  <a:lnTo>
                    <a:pt x="712" y="1198"/>
                  </a:lnTo>
                  <a:lnTo>
                    <a:pt x="716" y="1200"/>
                  </a:lnTo>
                  <a:lnTo>
                    <a:pt x="730" y="1202"/>
                  </a:lnTo>
                  <a:lnTo>
                    <a:pt x="733" y="1205"/>
                  </a:lnTo>
                  <a:lnTo>
                    <a:pt x="736" y="1206"/>
                  </a:lnTo>
                  <a:lnTo>
                    <a:pt x="744" y="1206"/>
                  </a:lnTo>
                  <a:lnTo>
                    <a:pt x="751" y="1204"/>
                  </a:lnTo>
                  <a:lnTo>
                    <a:pt x="753" y="1200"/>
                  </a:lnTo>
                  <a:lnTo>
                    <a:pt x="749" y="1196"/>
                  </a:lnTo>
                  <a:lnTo>
                    <a:pt x="742" y="1195"/>
                  </a:lnTo>
                  <a:lnTo>
                    <a:pt x="742" y="1195"/>
                  </a:lnTo>
                  <a:close/>
                  <a:moveTo>
                    <a:pt x="911" y="205"/>
                  </a:moveTo>
                  <a:lnTo>
                    <a:pt x="911" y="205"/>
                  </a:lnTo>
                  <a:lnTo>
                    <a:pt x="912" y="201"/>
                  </a:lnTo>
                  <a:lnTo>
                    <a:pt x="913" y="197"/>
                  </a:lnTo>
                  <a:lnTo>
                    <a:pt x="913" y="192"/>
                  </a:lnTo>
                  <a:lnTo>
                    <a:pt x="913" y="188"/>
                  </a:lnTo>
                  <a:lnTo>
                    <a:pt x="911" y="182"/>
                  </a:lnTo>
                  <a:lnTo>
                    <a:pt x="909" y="177"/>
                  </a:lnTo>
                  <a:lnTo>
                    <a:pt x="906" y="173"/>
                  </a:lnTo>
                  <a:lnTo>
                    <a:pt x="901" y="169"/>
                  </a:lnTo>
                  <a:lnTo>
                    <a:pt x="879" y="158"/>
                  </a:lnTo>
                  <a:lnTo>
                    <a:pt x="872" y="153"/>
                  </a:lnTo>
                  <a:lnTo>
                    <a:pt x="858" y="141"/>
                  </a:lnTo>
                  <a:lnTo>
                    <a:pt x="846" y="127"/>
                  </a:lnTo>
                  <a:lnTo>
                    <a:pt x="842" y="124"/>
                  </a:lnTo>
                  <a:lnTo>
                    <a:pt x="837" y="120"/>
                  </a:lnTo>
                  <a:lnTo>
                    <a:pt x="826" y="115"/>
                  </a:lnTo>
                  <a:lnTo>
                    <a:pt x="815" y="112"/>
                  </a:lnTo>
                  <a:lnTo>
                    <a:pt x="695" y="88"/>
                  </a:lnTo>
                  <a:lnTo>
                    <a:pt x="686" y="83"/>
                  </a:lnTo>
                  <a:lnTo>
                    <a:pt x="655" y="58"/>
                  </a:lnTo>
                  <a:lnTo>
                    <a:pt x="647" y="50"/>
                  </a:lnTo>
                  <a:lnTo>
                    <a:pt x="640" y="41"/>
                  </a:lnTo>
                  <a:lnTo>
                    <a:pt x="616" y="6"/>
                  </a:lnTo>
                  <a:lnTo>
                    <a:pt x="612" y="2"/>
                  </a:lnTo>
                  <a:lnTo>
                    <a:pt x="607" y="0"/>
                  </a:lnTo>
                  <a:lnTo>
                    <a:pt x="602" y="1"/>
                  </a:lnTo>
                  <a:lnTo>
                    <a:pt x="600" y="2"/>
                  </a:lnTo>
                  <a:lnTo>
                    <a:pt x="598" y="5"/>
                  </a:lnTo>
                  <a:lnTo>
                    <a:pt x="596" y="10"/>
                  </a:lnTo>
                  <a:lnTo>
                    <a:pt x="595" y="12"/>
                  </a:lnTo>
                  <a:lnTo>
                    <a:pt x="594" y="13"/>
                  </a:lnTo>
                  <a:lnTo>
                    <a:pt x="589" y="14"/>
                  </a:lnTo>
                  <a:lnTo>
                    <a:pt x="582" y="14"/>
                  </a:lnTo>
                  <a:lnTo>
                    <a:pt x="552" y="5"/>
                  </a:lnTo>
                  <a:lnTo>
                    <a:pt x="540" y="3"/>
                  </a:lnTo>
                  <a:lnTo>
                    <a:pt x="533" y="4"/>
                  </a:lnTo>
                  <a:lnTo>
                    <a:pt x="528" y="5"/>
                  </a:lnTo>
                  <a:lnTo>
                    <a:pt x="510" y="14"/>
                  </a:lnTo>
                  <a:lnTo>
                    <a:pt x="498" y="22"/>
                  </a:lnTo>
                  <a:lnTo>
                    <a:pt x="490" y="26"/>
                  </a:lnTo>
                  <a:lnTo>
                    <a:pt x="479" y="46"/>
                  </a:lnTo>
                  <a:lnTo>
                    <a:pt x="477" y="49"/>
                  </a:lnTo>
                  <a:lnTo>
                    <a:pt x="474" y="51"/>
                  </a:lnTo>
                  <a:lnTo>
                    <a:pt x="471" y="52"/>
                  </a:lnTo>
                  <a:lnTo>
                    <a:pt x="469" y="53"/>
                  </a:lnTo>
                  <a:lnTo>
                    <a:pt x="466" y="52"/>
                  </a:lnTo>
                  <a:lnTo>
                    <a:pt x="464" y="53"/>
                  </a:lnTo>
                  <a:lnTo>
                    <a:pt x="440" y="74"/>
                  </a:lnTo>
                  <a:lnTo>
                    <a:pt x="437" y="78"/>
                  </a:lnTo>
                  <a:lnTo>
                    <a:pt x="437" y="82"/>
                  </a:lnTo>
                  <a:lnTo>
                    <a:pt x="436" y="93"/>
                  </a:lnTo>
                  <a:lnTo>
                    <a:pt x="435" y="97"/>
                  </a:lnTo>
                  <a:lnTo>
                    <a:pt x="435" y="100"/>
                  </a:lnTo>
                  <a:lnTo>
                    <a:pt x="436" y="101"/>
                  </a:lnTo>
                  <a:lnTo>
                    <a:pt x="438" y="103"/>
                  </a:lnTo>
                  <a:lnTo>
                    <a:pt x="443" y="105"/>
                  </a:lnTo>
                  <a:lnTo>
                    <a:pt x="446" y="106"/>
                  </a:lnTo>
                  <a:lnTo>
                    <a:pt x="453" y="113"/>
                  </a:lnTo>
                  <a:lnTo>
                    <a:pt x="457" y="117"/>
                  </a:lnTo>
                  <a:lnTo>
                    <a:pt x="458" y="120"/>
                  </a:lnTo>
                  <a:lnTo>
                    <a:pt x="459" y="122"/>
                  </a:lnTo>
                  <a:lnTo>
                    <a:pt x="458" y="126"/>
                  </a:lnTo>
                  <a:lnTo>
                    <a:pt x="455" y="131"/>
                  </a:lnTo>
                  <a:lnTo>
                    <a:pt x="455" y="134"/>
                  </a:lnTo>
                  <a:lnTo>
                    <a:pt x="456" y="136"/>
                  </a:lnTo>
                  <a:lnTo>
                    <a:pt x="458" y="139"/>
                  </a:lnTo>
                  <a:lnTo>
                    <a:pt x="459" y="142"/>
                  </a:lnTo>
                  <a:lnTo>
                    <a:pt x="460" y="145"/>
                  </a:lnTo>
                  <a:lnTo>
                    <a:pt x="459" y="151"/>
                  </a:lnTo>
                  <a:lnTo>
                    <a:pt x="460" y="159"/>
                  </a:lnTo>
                  <a:lnTo>
                    <a:pt x="468" y="170"/>
                  </a:lnTo>
                  <a:lnTo>
                    <a:pt x="468" y="172"/>
                  </a:lnTo>
                  <a:lnTo>
                    <a:pt x="467" y="176"/>
                  </a:lnTo>
                  <a:lnTo>
                    <a:pt x="467" y="179"/>
                  </a:lnTo>
                  <a:lnTo>
                    <a:pt x="467" y="181"/>
                  </a:lnTo>
                  <a:lnTo>
                    <a:pt x="469" y="183"/>
                  </a:lnTo>
                  <a:lnTo>
                    <a:pt x="470" y="184"/>
                  </a:lnTo>
                  <a:lnTo>
                    <a:pt x="471" y="186"/>
                  </a:lnTo>
                  <a:lnTo>
                    <a:pt x="471" y="188"/>
                  </a:lnTo>
                  <a:lnTo>
                    <a:pt x="469" y="190"/>
                  </a:lnTo>
                  <a:lnTo>
                    <a:pt x="466" y="193"/>
                  </a:lnTo>
                  <a:lnTo>
                    <a:pt x="458" y="197"/>
                  </a:lnTo>
                  <a:lnTo>
                    <a:pt x="443" y="201"/>
                  </a:lnTo>
                  <a:lnTo>
                    <a:pt x="438" y="201"/>
                  </a:lnTo>
                  <a:lnTo>
                    <a:pt x="429" y="199"/>
                  </a:lnTo>
                  <a:lnTo>
                    <a:pt x="425" y="199"/>
                  </a:lnTo>
                  <a:lnTo>
                    <a:pt x="421" y="199"/>
                  </a:lnTo>
                  <a:lnTo>
                    <a:pt x="415" y="200"/>
                  </a:lnTo>
                  <a:lnTo>
                    <a:pt x="411" y="202"/>
                  </a:lnTo>
                  <a:lnTo>
                    <a:pt x="417" y="211"/>
                  </a:lnTo>
                  <a:lnTo>
                    <a:pt x="417" y="214"/>
                  </a:lnTo>
                  <a:lnTo>
                    <a:pt x="417" y="217"/>
                  </a:lnTo>
                  <a:lnTo>
                    <a:pt x="416" y="221"/>
                  </a:lnTo>
                  <a:lnTo>
                    <a:pt x="416" y="226"/>
                  </a:lnTo>
                  <a:lnTo>
                    <a:pt x="416" y="230"/>
                  </a:lnTo>
                  <a:lnTo>
                    <a:pt x="417" y="234"/>
                  </a:lnTo>
                  <a:lnTo>
                    <a:pt x="431" y="267"/>
                  </a:lnTo>
                  <a:lnTo>
                    <a:pt x="437" y="276"/>
                  </a:lnTo>
                  <a:lnTo>
                    <a:pt x="439" y="279"/>
                  </a:lnTo>
                  <a:lnTo>
                    <a:pt x="438" y="281"/>
                  </a:lnTo>
                  <a:lnTo>
                    <a:pt x="436" y="282"/>
                  </a:lnTo>
                  <a:lnTo>
                    <a:pt x="426" y="284"/>
                  </a:lnTo>
                  <a:lnTo>
                    <a:pt x="421" y="286"/>
                  </a:lnTo>
                  <a:lnTo>
                    <a:pt x="417" y="289"/>
                  </a:lnTo>
                  <a:lnTo>
                    <a:pt x="409" y="294"/>
                  </a:lnTo>
                  <a:lnTo>
                    <a:pt x="405" y="296"/>
                  </a:lnTo>
                  <a:lnTo>
                    <a:pt x="402" y="297"/>
                  </a:lnTo>
                  <a:lnTo>
                    <a:pt x="400" y="296"/>
                  </a:lnTo>
                  <a:lnTo>
                    <a:pt x="397" y="295"/>
                  </a:lnTo>
                  <a:lnTo>
                    <a:pt x="394" y="295"/>
                  </a:lnTo>
                  <a:lnTo>
                    <a:pt x="392" y="295"/>
                  </a:lnTo>
                  <a:lnTo>
                    <a:pt x="390" y="297"/>
                  </a:lnTo>
                  <a:lnTo>
                    <a:pt x="389" y="299"/>
                  </a:lnTo>
                  <a:lnTo>
                    <a:pt x="388" y="301"/>
                  </a:lnTo>
                  <a:lnTo>
                    <a:pt x="389" y="304"/>
                  </a:lnTo>
                  <a:lnTo>
                    <a:pt x="390" y="306"/>
                  </a:lnTo>
                  <a:lnTo>
                    <a:pt x="395" y="313"/>
                  </a:lnTo>
                  <a:lnTo>
                    <a:pt x="397" y="315"/>
                  </a:lnTo>
                  <a:lnTo>
                    <a:pt x="397" y="316"/>
                  </a:lnTo>
                  <a:lnTo>
                    <a:pt x="398" y="324"/>
                  </a:lnTo>
                  <a:lnTo>
                    <a:pt x="399" y="332"/>
                  </a:lnTo>
                  <a:lnTo>
                    <a:pt x="400" y="335"/>
                  </a:lnTo>
                  <a:lnTo>
                    <a:pt x="404" y="348"/>
                  </a:lnTo>
                  <a:lnTo>
                    <a:pt x="406" y="361"/>
                  </a:lnTo>
                  <a:lnTo>
                    <a:pt x="406" y="361"/>
                  </a:lnTo>
                  <a:lnTo>
                    <a:pt x="406" y="361"/>
                  </a:lnTo>
                  <a:lnTo>
                    <a:pt x="407" y="363"/>
                  </a:lnTo>
                  <a:lnTo>
                    <a:pt x="410" y="374"/>
                  </a:lnTo>
                  <a:lnTo>
                    <a:pt x="411" y="378"/>
                  </a:lnTo>
                  <a:lnTo>
                    <a:pt x="410" y="381"/>
                  </a:lnTo>
                  <a:lnTo>
                    <a:pt x="406" y="385"/>
                  </a:lnTo>
                  <a:lnTo>
                    <a:pt x="404" y="389"/>
                  </a:lnTo>
                  <a:lnTo>
                    <a:pt x="401" y="401"/>
                  </a:lnTo>
                  <a:lnTo>
                    <a:pt x="398" y="408"/>
                  </a:lnTo>
                  <a:lnTo>
                    <a:pt x="398" y="411"/>
                  </a:lnTo>
                  <a:lnTo>
                    <a:pt x="405" y="420"/>
                  </a:lnTo>
                  <a:lnTo>
                    <a:pt x="407" y="428"/>
                  </a:lnTo>
                  <a:lnTo>
                    <a:pt x="412" y="435"/>
                  </a:lnTo>
                  <a:lnTo>
                    <a:pt x="422" y="460"/>
                  </a:lnTo>
                  <a:lnTo>
                    <a:pt x="426" y="467"/>
                  </a:lnTo>
                  <a:lnTo>
                    <a:pt x="427" y="475"/>
                  </a:lnTo>
                  <a:lnTo>
                    <a:pt x="428" y="479"/>
                  </a:lnTo>
                  <a:lnTo>
                    <a:pt x="430" y="474"/>
                  </a:lnTo>
                  <a:lnTo>
                    <a:pt x="430" y="471"/>
                  </a:lnTo>
                  <a:lnTo>
                    <a:pt x="431" y="468"/>
                  </a:lnTo>
                  <a:lnTo>
                    <a:pt x="436" y="467"/>
                  </a:lnTo>
                  <a:lnTo>
                    <a:pt x="440" y="469"/>
                  </a:lnTo>
                  <a:lnTo>
                    <a:pt x="439" y="472"/>
                  </a:lnTo>
                  <a:lnTo>
                    <a:pt x="434" y="479"/>
                  </a:lnTo>
                  <a:lnTo>
                    <a:pt x="434" y="482"/>
                  </a:lnTo>
                  <a:lnTo>
                    <a:pt x="434" y="486"/>
                  </a:lnTo>
                  <a:lnTo>
                    <a:pt x="434" y="488"/>
                  </a:lnTo>
                  <a:lnTo>
                    <a:pt x="433" y="490"/>
                  </a:lnTo>
                  <a:lnTo>
                    <a:pt x="432" y="494"/>
                  </a:lnTo>
                  <a:lnTo>
                    <a:pt x="431" y="496"/>
                  </a:lnTo>
                  <a:lnTo>
                    <a:pt x="432" y="497"/>
                  </a:lnTo>
                  <a:lnTo>
                    <a:pt x="433" y="498"/>
                  </a:lnTo>
                  <a:lnTo>
                    <a:pt x="434" y="500"/>
                  </a:lnTo>
                  <a:lnTo>
                    <a:pt x="436" y="509"/>
                  </a:lnTo>
                  <a:lnTo>
                    <a:pt x="435" y="514"/>
                  </a:lnTo>
                  <a:lnTo>
                    <a:pt x="431" y="522"/>
                  </a:lnTo>
                  <a:lnTo>
                    <a:pt x="430" y="527"/>
                  </a:lnTo>
                  <a:lnTo>
                    <a:pt x="430" y="529"/>
                  </a:lnTo>
                  <a:lnTo>
                    <a:pt x="434" y="532"/>
                  </a:lnTo>
                  <a:lnTo>
                    <a:pt x="434" y="534"/>
                  </a:lnTo>
                  <a:lnTo>
                    <a:pt x="434" y="536"/>
                  </a:lnTo>
                  <a:lnTo>
                    <a:pt x="435" y="540"/>
                  </a:lnTo>
                  <a:lnTo>
                    <a:pt x="436" y="543"/>
                  </a:lnTo>
                  <a:lnTo>
                    <a:pt x="435" y="551"/>
                  </a:lnTo>
                  <a:lnTo>
                    <a:pt x="431" y="566"/>
                  </a:lnTo>
                  <a:lnTo>
                    <a:pt x="428" y="597"/>
                  </a:lnTo>
                  <a:lnTo>
                    <a:pt x="426" y="601"/>
                  </a:lnTo>
                  <a:lnTo>
                    <a:pt x="417" y="617"/>
                  </a:lnTo>
                  <a:lnTo>
                    <a:pt x="416" y="620"/>
                  </a:lnTo>
                  <a:lnTo>
                    <a:pt x="413" y="627"/>
                  </a:lnTo>
                  <a:lnTo>
                    <a:pt x="412" y="628"/>
                  </a:lnTo>
                  <a:lnTo>
                    <a:pt x="408" y="630"/>
                  </a:lnTo>
                  <a:lnTo>
                    <a:pt x="407" y="631"/>
                  </a:lnTo>
                  <a:lnTo>
                    <a:pt x="406" y="639"/>
                  </a:lnTo>
                  <a:lnTo>
                    <a:pt x="413" y="667"/>
                  </a:lnTo>
                  <a:lnTo>
                    <a:pt x="412" y="675"/>
                  </a:lnTo>
                  <a:lnTo>
                    <a:pt x="404" y="690"/>
                  </a:lnTo>
                  <a:lnTo>
                    <a:pt x="401" y="697"/>
                  </a:lnTo>
                  <a:lnTo>
                    <a:pt x="400" y="705"/>
                  </a:lnTo>
                  <a:lnTo>
                    <a:pt x="399" y="709"/>
                  </a:lnTo>
                  <a:lnTo>
                    <a:pt x="396" y="713"/>
                  </a:lnTo>
                  <a:lnTo>
                    <a:pt x="394" y="715"/>
                  </a:lnTo>
                  <a:lnTo>
                    <a:pt x="389" y="717"/>
                  </a:lnTo>
                  <a:lnTo>
                    <a:pt x="388" y="718"/>
                  </a:lnTo>
                  <a:lnTo>
                    <a:pt x="386" y="720"/>
                  </a:lnTo>
                  <a:lnTo>
                    <a:pt x="384" y="727"/>
                  </a:lnTo>
                  <a:lnTo>
                    <a:pt x="381" y="735"/>
                  </a:lnTo>
                  <a:lnTo>
                    <a:pt x="380" y="739"/>
                  </a:lnTo>
                  <a:lnTo>
                    <a:pt x="379" y="754"/>
                  </a:lnTo>
                  <a:lnTo>
                    <a:pt x="377" y="760"/>
                  </a:lnTo>
                  <a:lnTo>
                    <a:pt x="375" y="771"/>
                  </a:lnTo>
                  <a:lnTo>
                    <a:pt x="377" y="780"/>
                  </a:lnTo>
                  <a:lnTo>
                    <a:pt x="381" y="788"/>
                  </a:lnTo>
                  <a:lnTo>
                    <a:pt x="389" y="799"/>
                  </a:lnTo>
                  <a:lnTo>
                    <a:pt x="391" y="803"/>
                  </a:lnTo>
                  <a:lnTo>
                    <a:pt x="393" y="805"/>
                  </a:lnTo>
                  <a:lnTo>
                    <a:pt x="394" y="808"/>
                  </a:lnTo>
                  <a:lnTo>
                    <a:pt x="393" y="810"/>
                  </a:lnTo>
                  <a:lnTo>
                    <a:pt x="391" y="812"/>
                  </a:lnTo>
                  <a:lnTo>
                    <a:pt x="391" y="814"/>
                  </a:lnTo>
                  <a:lnTo>
                    <a:pt x="391" y="819"/>
                  </a:lnTo>
                  <a:lnTo>
                    <a:pt x="393" y="822"/>
                  </a:lnTo>
                  <a:lnTo>
                    <a:pt x="396" y="824"/>
                  </a:lnTo>
                  <a:lnTo>
                    <a:pt x="401" y="824"/>
                  </a:lnTo>
                  <a:lnTo>
                    <a:pt x="398" y="819"/>
                  </a:lnTo>
                  <a:lnTo>
                    <a:pt x="402" y="816"/>
                  </a:lnTo>
                  <a:lnTo>
                    <a:pt x="408" y="815"/>
                  </a:lnTo>
                  <a:lnTo>
                    <a:pt x="412" y="816"/>
                  </a:lnTo>
                  <a:lnTo>
                    <a:pt x="412" y="819"/>
                  </a:lnTo>
                  <a:lnTo>
                    <a:pt x="414" y="820"/>
                  </a:lnTo>
                  <a:lnTo>
                    <a:pt x="416" y="822"/>
                  </a:lnTo>
                  <a:lnTo>
                    <a:pt x="418" y="824"/>
                  </a:lnTo>
                  <a:lnTo>
                    <a:pt x="418" y="827"/>
                  </a:lnTo>
                  <a:lnTo>
                    <a:pt x="418" y="832"/>
                  </a:lnTo>
                  <a:lnTo>
                    <a:pt x="419" y="834"/>
                  </a:lnTo>
                  <a:lnTo>
                    <a:pt x="423" y="837"/>
                  </a:lnTo>
                  <a:lnTo>
                    <a:pt x="425" y="834"/>
                  </a:lnTo>
                  <a:lnTo>
                    <a:pt x="428" y="829"/>
                  </a:lnTo>
                  <a:lnTo>
                    <a:pt x="432" y="827"/>
                  </a:lnTo>
                  <a:lnTo>
                    <a:pt x="437" y="829"/>
                  </a:lnTo>
                  <a:lnTo>
                    <a:pt x="439" y="833"/>
                  </a:lnTo>
                  <a:lnTo>
                    <a:pt x="439" y="838"/>
                  </a:lnTo>
                  <a:lnTo>
                    <a:pt x="440" y="842"/>
                  </a:lnTo>
                  <a:lnTo>
                    <a:pt x="447" y="846"/>
                  </a:lnTo>
                  <a:lnTo>
                    <a:pt x="457" y="848"/>
                  </a:lnTo>
                  <a:lnTo>
                    <a:pt x="468" y="847"/>
                  </a:lnTo>
                  <a:lnTo>
                    <a:pt x="475" y="845"/>
                  </a:lnTo>
                  <a:lnTo>
                    <a:pt x="479" y="842"/>
                  </a:lnTo>
                  <a:lnTo>
                    <a:pt x="483" y="838"/>
                  </a:lnTo>
                  <a:lnTo>
                    <a:pt x="484" y="836"/>
                  </a:lnTo>
                  <a:lnTo>
                    <a:pt x="485" y="831"/>
                  </a:lnTo>
                  <a:lnTo>
                    <a:pt x="486" y="829"/>
                  </a:lnTo>
                  <a:lnTo>
                    <a:pt x="496" y="820"/>
                  </a:lnTo>
                  <a:lnTo>
                    <a:pt x="499" y="818"/>
                  </a:lnTo>
                  <a:lnTo>
                    <a:pt x="503" y="817"/>
                  </a:lnTo>
                  <a:lnTo>
                    <a:pt x="509" y="817"/>
                  </a:lnTo>
                  <a:lnTo>
                    <a:pt x="515" y="817"/>
                  </a:lnTo>
                  <a:lnTo>
                    <a:pt x="517" y="819"/>
                  </a:lnTo>
                  <a:lnTo>
                    <a:pt x="520" y="820"/>
                  </a:lnTo>
                  <a:lnTo>
                    <a:pt x="534" y="822"/>
                  </a:lnTo>
                  <a:lnTo>
                    <a:pt x="537" y="822"/>
                  </a:lnTo>
                  <a:lnTo>
                    <a:pt x="538" y="823"/>
                  </a:lnTo>
                  <a:lnTo>
                    <a:pt x="540" y="824"/>
                  </a:lnTo>
                  <a:lnTo>
                    <a:pt x="544" y="822"/>
                  </a:lnTo>
                  <a:lnTo>
                    <a:pt x="552" y="820"/>
                  </a:lnTo>
                  <a:lnTo>
                    <a:pt x="556" y="818"/>
                  </a:lnTo>
                  <a:lnTo>
                    <a:pt x="562" y="814"/>
                  </a:lnTo>
                  <a:lnTo>
                    <a:pt x="563" y="813"/>
                  </a:lnTo>
                  <a:lnTo>
                    <a:pt x="573" y="812"/>
                  </a:lnTo>
                  <a:lnTo>
                    <a:pt x="578" y="810"/>
                  </a:lnTo>
                  <a:lnTo>
                    <a:pt x="583" y="807"/>
                  </a:lnTo>
                  <a:lnTo>
                    <a:pt x="589" y="805"/>
                  </a:lnTo>
                  <a:lnTo>
                    <a:pt x="594" y="806"/>
                  </a:lnTo>
                  <a:lnTo>
                    <a:pt x="596" y="808"/>
                  </a:lnTo>
                  <a:lnTo>
                    <a:pt x="600" y="815"/>
                  </a:lnTo>
                  <a:lnTo>
                    <a:pt x="600" y="817"/>
                  </a:lnTo>
                  <a:lnTo>
                    <a:pt x="601" y="820"/>
                  </a:lnTo>
                  <a:lnTo>
                    <a:pt x="609" y="828"/>
                  </a:lnTo>
                  <a:lnTo>
                    <a:pt x="613" y="828"/>
                  </a:lnTo>
                  <a:lnTo>
                    <a:pt x="619" y="830"/>
                  </a:lnTo>
                  <a:lnTo>
                    <a:pt x="620" y="829"/>
                  </a:lnTo>
                  <a:lnTo>
                    <a:pt x="619" y="825"/>
                  </a:lnTo>
                  <a:lnTo>
                    <a:pt x="615" y="819"/>
                  </a:lnTo>
                  <a:lnTo>
                    <a:pt x="614" y="817"/>
                  </a:lnTo>
                  <a:lnTo>
                    <a:pt x="613" y="809"/>
                  </a:lnTo>
                  <a:lnTo>
                    <a:pt x="603" y="775"/>
                  </a:lnTo>
                  <a:lnTo>
                    <a:pt x="603" y="770"/>
                  </a:lnTo>
                  <a:lnTo>
                    <a:pt x="602" y="767"/>
                  </a:lnTo>
                  <a:lnTo>
                    <a:pt x="592" y="755"/>
                  </a:lnTo>
                  <a:lnTo>
                    <a:pt x="590" y="752"/>
                  </a:lnTo>
                  <a:lnTo>
                    <a:pt x="587" y="743"/>
                  </a:lnTo>
                  <a:lnTo>
                    <a:pt x="585" y="739"/>
                  </a:lnTo>
                  <a:lnTo>
                    <a:pt x="576" y="726"/>
                  </a:lnTo>
                  <a:lnTo>
                    <a:pt x="578" y="722"/>
                  </a:lnTo>
                  <a:lnTo>
                    <a:pt x="580" y="717"/>
                  </a:lnTo>
                  <a:lnTo>
                    <a:pt x="585" y="691"/>
                  </a:lnTo>
                  <a:lnTo>
                    <a:pt x="586" y="665"/>
                  </a:lnTo>
                  <a:lnTo>
                    <a:pt x="590" y="658"/>
                  </a:lnTo>
                  <a:lnTo>
                    <a:pt x="593" y="657"/>
                  </a:lnTo>
                  <a:lnTo>
                    <a:pt x="598" y="657"/>
                  </a:lnTo>
                  <a:lnTo>
                    <a:pt x="603" y="655"/>
                  </a:lnTo>
                  <a:lnTo>
                    <a:pt x="605" y="651"/>
                  </a:lnTo>
                  <a:lnTo>
                    <a:pt x="605" y="646"/>
                  </a:lnTo>
                  <a:lnTo>
                    <a:pt x="609" y="625"/>
                  </a:lnTo>
                  <a:lnTo>
                    <a:pt x="610" y="623"/>
                  </a:lnTo>
                  <a:lnTo>
                    <a:pt x="614" y="619"/>
                  </a:lnTo>
                  <a:lnTo>
                    <a:pt x="616" y="618"/>
                  </a:lnTo>
                  <a:lnTo>
                    <a:pt x="617" y="615"/>
                  </a:lnTo>
                  <a:lnTo>
                    <a:pt x="616" y="611"/>
                  </a:lnTo>
                  <a:lnTo>
                    <a:pt x="609" y="604"/>
                  </a:lnTo>
                  <a:lnTo>
                    <a:pt x="606" y="600"/>
                  </a:lnTo>
                  <a:lnTo>
                    <a:pt x="605" y="596"/>
                  </a:lnTo>
                  <a:lnTo>
                    <a:pt x="604" y="590"/>
                  </a:lnTo>
                  <a:lnTo>
                    <a:pt x="604" y="585"/>
                  </a:lnTo>
                  <a:lnTo>
                    <a:pt x="606" y="581"/>
                  </a:lnTo>
                  <a:lnTo>
                    <a:pt x="606" y="577"/>
                  </a:lnTo>
                  <a:lnTo>
                    <a:pt x="604" y="573"/>
                  </a:lnTo>
                  <a:lnTo>
                    <a:pt x="599" y="567"/>
                  </a:lnTo>
                  <a:lnTo>
                    <a:pt x="598" y="558"/>
                  </a:lnTo>
                  <a:lnTo>
                    <a:pt x="603" y="546"/>
                  </a:lnTo>
                  <a:lnTo>
                    <a:pt x="603" y="538"/>
                  </a:lnTo>
                  <a:lnTo>
                    <a:pt x="601" y="531"/>
                  </a:lnTo>
                  <a:lnTo>
                    <a:pt x="600" y="528"/>
                  </a:lnTo>
                  <a:lnTo>
                    <a:pt x="600" y="526"/>
                  </a:lnTo>
                  <a:lnTo>
                    <a:pt x="602" y="521"/>
                  </a:lnTo>
                  <a:lnTo>
                    <a:pt x="602" y="519"/>
                  </a:lnTo>
                  <a:lnTo>
                    <a:pt x="602" y="510"/>
                  </a:lnTo>
                  <a:lnTo>
                    <a:pt x="601" y="507"/>
                  </a:lnTo>
                  <a:lnTo>
                    <a:pt x="596" y="499"/>
                  </a:lnTo>
                  <a:lnTo>
                    <a:pt x="595" y="496"/>
                  </a:lnTo>
                  <a:lnTo>
                    <a:pt x="596" y="458"/>
                  </a:lnTo>
                  <a:lnTo>
                    <a:pt x="597" y="450"/>
                  </a:lnTo>
                  <a:lnTo>
                    <a:pt x="600" y="443"/>
                  </a:lnTo>
                  <a:lnTo>
                    <a:pt x="603" y="436"/>
                  </a:lnTo>
                  <a:lnTo>
                    <a:pt x="612" y="422"/>
                  </a:lnTo>
                  <a:lnTo>
                    <a:pt x="616" y="414"/>
                  </a:lnTo>
                  <a:lnTo>
                    <a:pt x="615" y="406"/>
                  </a:lnTo>
                  <a:lnTo>
                    <a:pt x="611" y="402"/>
                  </a:lnTo>
                  <a:lnTo>
                    <a:pt x="611" y="400"/>
                  </a:lnTo>
                  <a:lnTo>
                    <a:pt x="611" y="382"/>
                  </a:lnTo>
                  <a:lnTo>
                    <a:pt x="610" y="378"/>
                  </a:lnTo>
                  <a:lnTo>
                    <a:pt x="606" y="368"/>
                  </a:lnTo>
                  <a:lnTo>
                    <a:pt x="606" y="364"/>
                  </a:lnTo>
                  <a:lnTo>
                    <a:pt x="607" y="353"/>
                  </a:lnTo>
                  <a:lnTo>
                    <a:pt x="608" y="349"/>
                  </a:lnTo>
                  <a:lnTo>
                    <a:pt x="608" y="347"/>
                  </a:lnTo>
                  <a:lnTo>
                    <a:pt x="607" y="345"/>
                  </a:lnTo>
                  <a:lnTo>
                    <a:pt x="605" y="340"/>
                  </a:lnTo>
                  <a:lnTo>
                    <a:pt x="605" y="338"/>
                  </a:lnTo>
                  <a:lnTo>
                    <a:pt x="607" y="330"/>
                  </a:lnTo>
                  <a:lnTo>
                    <a:pt x="608" y="326"/>
                  </a:lnTo>
                  <a:lnTo>
                    <a:pt x="607" y="324"/>
                  </a:lnTo>
                  <a:lnTo>
                    <a:pt x="607" y="322"/>
                  </a:lnTo>
                  <a:lnTo>
                    <a:pt x="606" y="319"/>
                  </a:lnTo>
                  <a:lnTo>
                    <a:pt x="608" y="317"/>
                  </a:lnTo>
                  <a:lnTo>
                    <a:pt x="611" y="313"/>
                  </a:lnTo>
                  <a:lnTo>
                    <a:pt x="612" y="310"/>
                  </a:lnTo>
                  <a:lnTo>
                    <a:pt x="608" y="311"/>
                  </a:lnTo>
                  <a:lnTo>
                    <a:pt x="606" y="309"/>
                  </a:lnTo>
                  <a:lnTo>
                    <a:pt x="605" y="306"/>
                  </a:lnTo>
                  <a:lnTo>
                    <a:pt x="604" y="303"/>
                  </a:lnTo>
                  <a:lnTo>
                    <a:pt x="603" y="301"/>
                  </a:lnTo>
                  <a:lnTo>
                    <a:pt x="602" y="300"/>
                  </a:lnTo>
                  <a:lnTo>
                    <a:pt x="596" y="296"/>
                  </a:lnTo>
                  <a:lnTo>
                    <a:pt x="585" y="292"/>
                  </a:lnTo>
                  <a:lnTo>
                    <a:pt x="581" y="290"/>
                  </a:lnTo>
                  <a:lnTo>
                    <a:pt x="576" y="285"/>
                  </a:lnTo>
                  <a:lnTo>
                    <a:pt x="578" y="283"/>
                  </a:lnTo>
                  <a:lnTo>
                    <a:pt x="579" y="282"/>
                  </a:lnTo>
                  <a:lnTo>
                    <a:pt x="581" y="281"/>
                  </a:lnTo>
                  <a:lnTo>
                    <a:pt x="578" y="277"/>
                  </a:lnTo>
                  <a:lnTo>
                    <a:pt x="575" y="265"/>
                  </a:lnTo>
                  <a:lnTo>
                    <a:pt x="572" y="263"/>
                  </a:lnTo>
                  <a:lnTo>
                    <a:pt x="571" y="262"/>
                  </a:lnTo>
                  <a:lnTo>
                    <a:pt x="569" y="260"/>
                  </a:lnTo>
                  <a:lnTo>
                    <a:pt x="569" y="258"/>
                  </a:lnTo>
                  <a:lnTo>
                    <a:pt x="568" y="255"/>
                  </a:lnTo>
                  <a:lnTo>
                    <a:pt x="568" y="252"/>
                  </a:lnTo>
                  <a:lnTo>
                    <a:pt x="564" y="248"/>
                  </a:lnTo>
                  <a:lnTo>
                    <a:pt x="563" y="245"/>
                  </a:lnTo>
                  <a:lnTo>
                    <a:pt x="569" y="243"/>
                  </a:lnTo>
                  <a:lnTo>
                    <a:pt x="573" y="240"/>
                  </a:lnTo>
                  <a:lnTo>
                    <a:pt x="582" y="233"/>
                  </a:lnTo>
                  <a:lnTo>
                    <a:pt x="637" y="199"/>
                  </a:lnTo>
                  <a:lnTo>
                    <a:pt x="641" y="195"/>
                  </a:lnTo>
                  <a:lnTo>
                    <a:pt x="643" y="192"/>
                  </a:lnTo>
                  <a:lnTo>
                    <a:pt x="644" y="188"/>
                  </a:lnTo>
                  <a:lnTo>
                    <a:pt x="647" y="185"/>
                  </a:lnTo>
                  <a:lnTo>
                    <a:pt x="651" y="183"/>
                  </a:lnTo>
                  <a:lnTo>
                    <a:pt x="656" y="183"/>
                  </a:lnTo>
                  <a:lnTo>
                    <a:pt x="659" y="182"/>
                  </a:lnTo>
                  <a:lnTo>
                    <a:pt x="671" y="176"/>
                  </a:lnTo>
                  <a:lnTo>
                    <a:pt x="675" y="175"/>
                  </a:lnTo>
                  <a:lnTo>
                    <a:pt x="679" y="174"/>
                  </a:lnTo>
                  <a:lnTo>
                    <a:pt x="683" y="173"/>
                  </a:lnTo>
                  <a:lnTo>
                    <a:pt x="685" y="172"/>
                  </a:lnTo>
                  <a:lnTo>
                    <a:pt x="689" y="170"/>
                  </a:lnTo>
                  <a:lnTo>
                    <a:pt x="694" y="170"/>
                  </a:lnTo>
                  <a:lnTo>
                    <a:pt x="697" y="171"/>
                  </a:lnTo>
                  <a:lnTo>
                    <a:pt x="699" y="171"/>
                  </a:lnTo>
                  <a:lnTo>
                    <a:pt x="701" y="173"/>
                  </a:lnTo>
                  <a:lnTo>
                    <a:pt x="704" y="175"/>
                  </a:lnTo>
                  <a:lnTo>
                    <a:pt x="706" y="177"/>
                  </a:lnTo>
                  <a:lnTo>
                    <a:pt x="708" y="177"/>
                  </a:lnTo>
                  <a:lnTo>
                    <a:pt x="710" y="176"/>
                  </a:lnTo>
                  <a:lnTo>
                    <a:pt x="713" y="176"/>
                  </a:lnTo>
                  <a:lnTo>
                    <a:pt x="739" y="180"/>
                  </a:lnTo>
                  <a:lnTo>
                    <a:pt x="741" y="181"/>
                  </a:lnTo>
                  <a:lnTo>
                    <a:pt x="744" y="184"/>
                  </a:lnTo>
                  <a:lnTo>
                    <a:pt x="746" y="186"/>
                  </a:lnTo>
                  <a:lnTo>
                    <a:pt x="746" y="187"/>
                  </a:lnTo>
                  <a:lnTo>
                    <a:pt x="749" y="188"/>
                  </a:lnTo>
                  <a:lnTo>
                    <a:pt x="756" y="202"/>
                  </a:lnTo>
                  <a:lnTo>
                    <a:pt x="755" y="201"/>
                  </a:lnTo>
                  <a:lnTo>
                    <a:pt x="754" y="201"/>
                  </a:lnTo>
                  <a:lnTo>
                    <a:pt x="754" y="201"/>
                  </a:lnTo>
                  <a:lnTo>
                    <a:pt x="753" y="200"/>
                  </a:lnTo>
                  <a:lnTo>
                    <a:pt x="750" y="206"/>
                  </a:lnTo>
                  <a:lnTo>
                    <a:pt x="747" y="207"/>
                  </a:lnTo>
                  <a:lnTo>
                    <a:pt x="744" y="206"/>
                  </a:lnTo>
                  <a:lnTo>
                    <a:pt x="742" y="211"/>
                  </a:lnTo>
                  <a:lnTo>
                    <a:pt x="739" y="212"/>
                  </a:lnTo>
                  <a:lnTo>
                    <a:pt x="736" y="213"/>
                  </a:lnTo>
                  <a:lnTo>
                    <a:pt x="735" y="216"/>
                  </a:lnTo>
                  <a:lnTo>
                    <a:pt x="735" y="218"/>
                  </a:lnTo>
                  <a:lnTo>
                    <a:pt x="736" y="220"/>
                  </a:lnTo>
                  <a:lnTo>
                    <a:pt x="738" y="221"/>
                  </a:lnTo>
                  <a:lnTo>
                    <a:pt x="741" y="221"/>
                  </a:lnTo>
                  <a:lnTo>
                    <a:pt x="742" y="220"/>
                  </a:lnTo>
                  <a:lnTo>
                    <a:pt x="743" y="216"/>
                  </a:lnTo>
                  <a:lnTo>
                    <a:pt x="745" y="214"/>
                  </a:lnTo>
                  <a:lnTo>
                    <a:pt x="747" y="216"/>
                  </a:lnTo>
                  <a:lnTo>
                    <a:pt x="749" y="222"/>
                  </a:lnTo>
                  <a:lnTo>
                    <a:pt x="750" y="224"/>
                  </a:lnTo>
                  <a:lnTo>
                    <a:pt x="751" y="224"/>
                  </a:lnTo>
                  <a:lnTo>
                    <a:pt x="754" y="222"/>
                  </a:lnTo>
                  <a:lnTo>
                    <a:pt x="756" y="226"/>
                  </a:lnTo>
                  <a:lnTo>
                    <a:pt x="757" y="233"/>
                  </a:lnTo>
                  <a:lnTo>
                    <a:pt x="757" y="235"/>
                  </a:lnTo>
                  <a:lnTo>
                    <a:pt x="757" y="235"/>
                  </a:lnTo>
                  <a:lnTo>
                    <a:pt x="766" y="229"/>
                  </a:lnTo>
                  <a:lnTo>
                    <a:pt x="774" y="227"/>
                  </a:lnTo>
                  <a:lnTo>
                    <a:pt x="783" y="225"/>
                  </a:lnTo>
                  <a:lnTo>
                    <a:pt x="788" y="225"/>
                  </a:lnTo>
                  <a:lnTo>
                    <a:pt x="792" y="225"/>
                  </a:lnTo>
                  <a:lnTo>
                    <a:pt x="795" y="226"/>
                  </a:lnTo>
                  <a:lnTo>
                    <a:pt x="799" y="228"/>
                  </a:lnTo>
                  <a:lnTo>
                    <a:pt x="815" y="238"/>
                  </a:lnTo>
                  <a:lnTo>
                    <a:pt x="833" y="253"/>
                  </a:lnTo>
                  <a:lnTo>
                    <a:pt x="843" y="259"/>
                  </a:lnTo>
                  <a:lnTo>
                    <a:pt x="846" y="259"/>
                  </a:lnTo>
                  <a:lnTo>
                    <a:pt x="849" y="259"/>
                  </a:lnTo>
                  <a:lnTo>
                    <a:pt x="851" y="258"/>
                  </a:lnTo>
                  <a:lnTo>
                    <a:pt x="856" y="256"/>
                  </a:lnTo>
                  <a:lnTo>
                    <a:pt x="870" y="248"/>
                  </a:lnTo>
                  <a:lnTo>
                    <a:pt x="874" y="246"/>
                  </a:lnTo>
                  <a:lnTo>
                    <a:pt x="908" y="211"/>
                  </a:lnTo>
                  <a:lnTo>
                    <a:pt x="911" y="205"/>
                  </a:lnTo>
                  <a:lnTo>
                    <a:pt x="911" y="205"/>
                  </a:lnTo>
                  <a:close/>
                  <a:moveTo>
                    <a:pt x="694" y="1102"/>
                  </a:moveTo>
                  <a:lnTo>
                    <a:pt x="694" y="1102"/>
                  </a:lnTo>
                  <a:lnTo>
                    <a:pt x="696" y="1098"/>
                  </a:lnTo>
                  <a:lnTo>
                    <a:pt x="697" y="1096"/>
                  </a:lnTo>
                  <a:lnTo>
                    <a:pt x="696" y="1090"/>
                  </a:lnTo>
                  <a:lnTo>
                    <a:pt x="695" y="1088"/>
                  </a:lnTo>
                  <a:lnTo>
                    <a:pt x="693" y="1086"/>
                  </a:lnTo>
                  <a:lnTo>
                    <a:pt x="691" y="1087"/>
                  </a:lnTo>
                  <a:lnTo>
                    <a:pt x="690" y="1091"/>
                  </a:lnTo>
                  <a:lnTo>
                    <a:pt x="692" y="1097"/>
                  </a:lnTo>
                  <a:lnTo>
                    <a:pt x="693" y="1101"/>
                  </a:lnTo>
                  <a:lnTo>
                    <a:pt x="694" y="1102"/>
                  </a:lnTo>
                  <a:lnTo>
                    <a:pt x="694" y="1102"/>
                  </a:lnTo>
                  <a:close/>
                  <a:moveTo>
                    <a:pt x="918" y="1206"/>
                  </a:moveTo>
                  <a:lnTo>
                    <a:pt x="918" y="1206"/>
                  </a:lnTo>
                  <a:lnTo>
                    <a:pt x="910" y="1209"/>
                  </a:lnTo>
                  <a:lnTo>
                    <a:pt x="907" y="1210"/>
                  </a:lnTo>
                  <a:lnTo>
                    <a:pt x="905" y="1213"/>
                  </a:lnTo>
                  <a:lnTo>
                    <a:pt x="904" y="1216"/>
                  </a:lnTo>
                  <a:lnTo>
                    <a:pt x="904" y="1220"/>
                  </a:lnTo>
                  <a:lnTo>
                    <a:pt x="905" y="1225"/>
                  </a:lnTo>
                  <a:lnTo>
                    <a:pt x="909" y="1225"/>
                  </a:lnTo>
                  <a:lnTo>
                    <a:pt x="916" y="1222"/>
                  </a:lnTo>
                  <a:lnTo>
                    <a:pt x="922" y="1218"/>
                  </a:lnTo>
                  <a:lnTo>
                    <a:pt x="922" y="1211"/>
                  </a:lnTo>
                  <a:lnTo>
                    <a:pt x="918" y="1206"/>
                  </a:lnTo>
                  <a:lnTo>
                    <a:pt x="918" y="1206"/>
                  </a:lnTo>
                  <a:close/>
                  <a:moveTo>
                    <a:pt x="909" y="1196"/>
                  </a:moveTo>
                  <a:lnTo>
                    <a:pt x="909" y="1196"/>
                  </a:lnTo>
                  <a:lnTo>
                    <a:pt x="910" y="1193"/>
                  </a:lnTo>
                  <a:lnTo>
                    <a:pt x="907" y="1191"/>
                  </a:lnTo>
                  <a:lnTo>
                    <a:pt x="904" y="1191"/>
                  </a:lnTo>
                  <a:lnTo>
                    <a:pt x="902" y="1192"/>
                  </a:lnTo>
                  <a:lnTo>
                    <a:pt x="902" y="1194"/>
                  </a:lnTo>
                  <a:lnTo>
                    <a:pt x="901" y="1195"/>
                  </a:lnTo>
                  <a:lnTo>
                    <a:pt x="899" y="1195"/>
                  </a:lnTo>
                  <a:lnTo>
                    <a:pt x="899" y="1196"/>
                  </a:lnTo>
                  <a:lnTo>
                    <a:pt x="900" y="1197"/>
                  </a:lnTo>
                  <a:lnTo>
                    <a:pt x="899" y="1198"/>
                  </a:lnTo>
                  <a:lnTo>
                    <a:pt x="899" y="1199"/>
                  </a:lnTo>
                  <a:lnTo>
                    <a:pt x="903" y="1198"/>
                  </a:lnTo>
                  <a:lnTo>
                    <a:pt x="905" y="1197"/>
                  </a:lnTo>
                  <a:lnTo>
                    <a:pt x="909" y="1196"/>
                  </a:lnTo>
                  <a:lnTo>
                    <a:pt x="909" y="1196"/>
                  </a:lnTo>
                  <a:close/>
                  <a:moveTo>
                    <a:pt x="640" y="937"/>
                  </a:moveTo>
                  <a:lnTo>
                    <a:pt x="640" y="937"/>
                  </a:lnTo>
                  <a:lnTo>
                    <a:pt x="641" y="927"/>
                  </a:lnTo>
                  <a:lnTo>
                    <a:pt x="641" y="918"/>
                  </a:lnTo>
                  <a:lnTo>
                    <a:pt x="640" y="908"/>
                  </a:lnTo>
                  <a:lnTo>
                    <a:pt x="638" y="899"/>
                  </a:lnTo>
                  <a:lnTo>
                    <a:pt x="633" y="885"/>
                  </a:lnTo>
                  <a:lnTo>
                    <a:pt x="632" y="880"/>
                  </a:lnTo>
                  <a:lnTo>
                    <a:pt x="631" y="877"/>
                  </a:lnTo>
                  <a:lnTo>
                    <a:pt x="629" y="874"/>
                  </a:lnTo>
                  <a:lnTo>
                    <a:pt x="627" y="870"/>
                  </a:lnTo>
                  <a:lnTo>
                    <a:pt x="627" y="865"/>
                  </a:lnTo>
                  <a:lnTo>
                    <a:pt x="627" y="863"/>
                  </a:lnTo>
                  <a:lnTo>
                    <a:pt x="625" y="862"/>
                  </a:lnTo>
                  <a:lnTo>
                    <a:pt x="624" y="861"/>
                  </a:lnTo>
                  <a:lnTo>
                    <a:pt x="621" y="861"/>
                  </a:lnTo>
                  <a:lnTo>
                    <a:pt x="619" y="869"/>
                  </a:lnTo>
                  <a:lnTo>
                    <a:pt x="617" y="878"/>
                  </a:lnTo>
                  <a:lnTo>
                    <a:pt x="615" y="908"/>
                  </a:lnTo>
                  <a:lnTo>
                    <a:pt x="617" y="930"/>
                  </a:lnTo>
                  <a:lnTo>
                    <a:pt x="617" y="944"/>
                  </a:lnTo>
                  <a:lnTo>
                    <a:pt x="616" y="947"/>
                  </a:lnTo>
                  <a:lnTo>
                    <a:pt x="613" y="951"/>
                  </a:lnTo>
                  <a:lnTo>
                    <a:pt x="612" y="954"/>
                  </a:lnTo>
                  <a:lnTo>
                    <a:pt x="613" y="956"/>
                  </a:lnTo>
                  <a:lnTo>
                    <a:pt x="615" y="962"/>
                  </a:lnTo>
                  <a:lnTo>
                    <a:pt x="616" y="965"/>
                  </a:lnTo>
                  <a:lnTo>
                    <a:pt x="616" y="967"/>
                  </a:lnTo>
                  <a:lnTo>
                    <a:pt x="617" y="969"/>
                  </a:lnTo>
                  <a:lnTo>
                    <a:pt x="619" y="970"/>
                  </a:lnTo>
                  <a:lnTo>
                    <a:pt x="621" y="971"/>
                  </a:lnTo>
                  <a:lnTo>
                    <a:pt x="621" y="973"/>
                  </a:lnTo>
                  <a:lnTo>
                    <a:pt x="620" y="997"/>
                  </a:lnTo>
                  <a:lnTo>
                    <a:pt x="620" y="1001"/>
                  </a:lnTo>
                  <a:lnTo>
                    <a:pt x="622" y="1008"/>
                  </a:lnTo>
                  <a:lnTo>
                    <a:pt x="624" y="1018"/>
                  </a:lnTo>
                  <a:lnTo>
                    <a:pt x="626" y="1016"/>
                  </a:lnTo>
                  <a:lnTo>
                    <a:pt x="628" y="1012"/>
                  </a:lnTo>
                  <a:lnTo>
                    <a:pt x="629" y="1008"/>
                  </a:lnTo>
                  <a:lnTo>
                    <a:pt x="628" y="999"/>
                  </a:lnTo>
                  <a:lnTo>
                    <a:pt x="628" y="995"/>
                  </a:lnTo>
                  <a:lnTo>
                    <a:pt x="631" y="990"/>
                  </a:lnTo>
                  <a:lnTo>
                    <a:pt x="633" y="987"/>
                  </a:lnTo>
                  <a:lnTo>
                    <a:pt x="635" y="976"/>
                  </a:lnTo>
                  <a:lnTo>
                    <a:pt x="635" y="967"/>
                  </a:lnTo>
                  <a:lnTo>
                    <a:pt x="634" y="956"/>
                  </a:lnTo>
                  <a:lnTo>
                    <a:pt x="634" y="951"/>
                  </a:lnTo>
                  <a:lnTo>
                    <a:pt x="640" y="937"/>
                  </a:lnTo>
                  <a:lnTo>
                    <a:pt x="640" y="937"/>
                  </a:lnTo>
                  <a:close/>
                  <a:moveTo>
                    <a:pt x="64" y="774"/>
                  </a:moveTo>
                  <a:lnTo>
                    <a:pt x="64" y="774"/>
                  </a:lnTo>
                  <a:lnTo>
                    <a:pt x="62" y="772"/>
                  </a:lnTo>
                  <a:lnTo>
                    <a:pt x="60" y="772"/>
                  </a:lnTo>
                  <a:lnTo>
                    <a:pt x="61" y="775"/>
                  </a:lnTo>
                  <a:lnTo>
                    <a:pt x="61" y="779"/>
                  </a:lnTo>
                  <a:lnTo>
                    <a:pt x="63" y="782"/>
                  </a:lnTo>
                  <a:lnTo>
                    <a:pt x="64" y="783"/>
                  </a:lnTo>
                  <a:lnTo>
                    <a:pt x="66" y="784"/>
                  </a:lnTo>
                  <a:lnTo>
                    <a:pt x="67" y="780"/>
                  </a:lnTo>
                  <a:lnTo>
                    <a:pt x="65" y="776"/>
                  </a:lnTo>
                  <a:lnTo>
                    <a:pt x="64" y="774"/>
                  </a:lnTo>
                  <a:lnTo>
                    <a:pt x="64" y="774"/>
                  </a:lnTo>
                  <a:close/>
                  <a:moveTo>
                    <a:pt x="0" y="736"/>
                  </a:moveTo>
                  <a:lnTo>
                    <a:pt x="0" y="736"/>
                  </a:lnTo>
                  <a:lnTo>
                    <a:pt x="1" y="739"/>
                  </a:lnTo>
                  <a:lnTo>
                    <a:pt x="1" y="742"/>
                  </a:lnTo>
                  <a:lnTo>
                    <a:pt x="4" y="739"/>
                  </a:lnTo>
                  <a:lnTo>
                    <a:pt x="6" y="737"/>
                  </a:lnTo>
                  <a:lnTo>
                    <a:pt x="3" y="733"/>
                  </a:lnTo>
                  <a:lnTo>
                    <a:pt x="0" y="736"/>
                  </a:lnTo>
                  <a:lnTo>
                    <a:pt x="0" y="736"/>
                  </a:lnTo>
                  <a:close/>
                  <a:moveTo>
                    <a:pt x="364" y="801"/>
                  </a:moveTo>
                  <a:lnTo>
                    <a:pt x="364" y="801"/>
                  </a:lnTo>
                  <a:lnTo>
                    <a:pt x="363" y="798"/>
                  </a:lnTo>
                  <a:lnTo>
                    <a:pt x="361" y="797"/>
                  </a:lnTo>
                  <a:lnTo>
                    <a:pt x="360" y="798"/>
                  </a:lnTo>
                  <a:lnTo>
                    <a:pt x="359" y="798"/>
                  </a:lnTo>
                  <a:lnTo>
                    <a:pt x="358" y="799"/>
                  </a:lnTo>
                  <a:lnTo>
                    <a:pt x="358" y="801"/>
                  </a:lnTo>
                  <a:lnTo>
                    <a:pt x="356" y="804"/>
                  </a:lnTo>
                  <a:lnTo>
                    <a:pt x="354" y="804"/>
                  </a:lnTo>
                  <a:lnTo>
                    <a:pt x="353" y="802"/>
                  </a:lnTo>
                  <a:lnTo>
                    <a:pt x="352" y="803"/>
                  </a:lnTo>
                  <a:lnTo>
                    <a:pt x="352" y="805"/>
                  </a:lnTo>
                  <a:lnTo>
                    <a:pt x="354" y="808"/>
                  </a:lnTo>
                  <a:lnTo>
                    <a:pt x="354" y="809"/>
                  </a:lnTo>
                  <a:lnTo>
                    <a:pt x="354" y="809"/>
                  </a:lnTo>
                  <a:lnTo>
                    <a:pt x="355" y="810"/>
                  </a:lnTo>
                  <a:lnTo>
                    <a:pt x="356" y="809"/>
                  </a:lnTo>
                  <a:lnTo>
                    <a:pt x="357" y="809"/>
                  </a:lnTo>
                  <a:lnTo>
                    <a:pt x="357" y="811"/>
                  </a:lnTo>
                  <a:lnTo>
                    <a:pt x="358" y="811"/>
                  </a:lnTo>
                  <a:lnTo>
                    <a:pt x="360" y="811"/>
                  </a:lnTo>
                  <a:lnTo>
                    <a:pt x="365" y="808"/>
                  </a:lnTo>
                  <a:lnTo>
                    <a:pt x="366" y="804"/>
                  </a:lnTo>
                  <a:lnTo>
                    <a:pt x="364" y="803"/>
                  </a:lnTo>
                  <a:lnTo>
                    <a:pt x="364" y="801"/>
                  </a:lnTo>
                  <a:lnTo>
                    <a:pt x="364" y="801"/>
                  </a:lnTo>
                  <a:close/>
                  <a:moveTo>
                    <a:pt x="688" y="1146"/>
                  </a:moveTo>
                  <a:lnTo>
                    <a:pt x="688" y="1146"/>
                  </a:lnTo>
                  <a:lnTo>
                    <a:pt x="685" y="1150"/>
                  </a:lnTo>
                  <a:lnTo>
                    <a:pt x="682" y="1149"/>
                  </a:lnTo>
                  <a:lnTo>
                    <a:pt x="679" y="1148"/>
                  </a:lnTo>
                  <a:lnTo>
                    <a:pt x="667" y="1143"/>
                  </a:lnTo>
                  <a:lnTo>
                    <a:pt x="662" y="1135"/>
                  </a:lnTo>
                  <a:lnTo>
                    <a:pt x="658" y="1134"/>
                  </a:lnTo>
                  <a:lnTo>
                    <a:pt x="655" y="1132"/>
                  </a:lnTo>
                  <a:lnTo>
                    <a:pt x="653" y="1138"/>
                  </a:lnTo>
                  <a:lnTo>
                    <a:pt x="654" y="1143"/>
                  </a:lnTo>
                  <a:lnTo>
                    <a:pt x="653" y="1148"/>
                  </a:lnTo>
                  <a:lnTo>
                    <a:pt x="648" y="1150"/>
                  </a:lnTo>
                  <a:lnTo>
                    <a:pt x="642" y="1148"/>
                  </a:lnTo>
                  <a:lnTo>
                    <a:pt x="640" y="1149"/>
                  </a:lnTo>
                  <a:lnTo>
                    <a:pt x="642" y="1154"/>
                  </a:lnTo>
                  <a:lnTo>
                    <a:pt x="646" y="1153"/>
                  </a:lnTo>
                  <a:lnTo>
                    <a:pt x="650" y="1154"/>
                  </a:lnTo>
                  <a:lnTo>
                    <a:pt x="655" y="1154"/>
                  </a:lnTo>
                  <a:lnTo>
                    <a:pt x="654" y="1157"/>
                  </a:lnTo>
                  <a:lnTo>
                    <a:pt x="657" y="1162"/>
                  </a:lnTo>
                  <a:lnTo>
                    <a:pt x="665" y="1166"/>
                  </a:lnTo>
                  <a:lnTo>
                    <a:pt x="668" y="1164"/>
                  </a:lnTo>
                  <a:lnTo>
                    <a:pt x="668" y="1160"/>
                  </a:lnTo>
                  <a:lnTo>
                    <a:pt x="673" y="1162"/>
                  </a:lnTo>
                  <a:lnTo>
                    <a:pt x="681" y="1163"/>
                  </a:lnTo>
                  <a:lnTo>
                    <a:pt x="688" y="1162"/>
                  </a:lnTo>
                  <a:lnTo>
                    <a:pt x="688" y="1158"/>
                  </a:lnTo>
                  <a:lnTo>
                    <a:pt x="690" y="1152"/>
                  </a:lnTo>
                  <a:lnTo>
                    <a:pt x="691" y="1149"/>
                  </a:lnTo>
                  <a:lnTo>
                    <a:pt x="690" y="1145"/>
                  </a:lnTo>
                  <a:lnTo>
                    <a:pt x="688" y="1146"/>
                  </a:lnTo>
                  <a:lnTo>
                    <a:pt x="688" y="1146"/>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0" name="Freeform 23">
              <a:extLst>
                <a:ext uri="{FF2B5EF4-FFF2-40B4-BE49-F238E27FC236}">
                  <a16:creationId xmlns:a16="http://schemas.microsoft.com/office/drawing/2014/main" xmlns="" id="{9F8130FF-2661-4279-BEF8-16A47B8FC472}"/>
                </a:ext>
              </a:extLst>
            </p:cNvPr>
            <p:cNvSpPr>
              <a:spLocks noEditPoints="1"/>
            </p:cNvSpPr>
            <p:nvPr/>
          </p:nvSpPr>
          <p:spPr bwMode="auto">
            <a:xfrm>
              <a:off x="3193" y="2047"/>
              <a:ext cx="374" cy="820"/>
            </a:xfrm>
            <a:custGeom>
              <a:avLst/>
              <a:gdLst>
                <a:gd name="T0" fmla="*/ 308 w 498"/>
                <a:gd name="T1" fmla="*/ 735 h 926"/>
                <a:gd name="T2" fmla="*/ 338 w 498"/>
                <a:gd name="T3" fmla="*/ 746 h 926"/>
                <a:gd name="T4" fmla="*/ 329 w 498"/>
                <a:gd name="T5" fmla="*/ 758 h 926"/>
                <a:gd name="T6" fmla="*/ 452 w 498"/>
                <a:gd name="T7" fmla="*/ 452 h 926"/>
                <a:gd name="T8" fmla="*/ 457 w 498"/>
                <a:gd name="T9" fmla="*/ 499 h 926"/>
                <a:gd name="T10" fmla="*/ 461 w 498"/>
                <a:gd name="T11" fmla="*/ 440 h 926"/>
                <a:gd name="T12" fmla="*/ 438 w 498"/>
                <a:gd name="T13" fmla="*/ 490 h 926"/>
                <a:gd name="T14" fmla="*/ 439 w 498"/>
                <a:gd name="T15" fmla="*/ 459 h 926"/>
                <a:gd name="T16" fmla="*/ 431 w 498"/>
                <a:gd name="T17" fmla="*/ 406 h 926"/>
                <a:gd name="T18" fmla="*/ 398 w 498"/>
                <a:gd name="T19" fmla="*/ 429 h 926"/>
                <a:gd name="T20" fmla="*/ 376 w 498"/>
                <a:gd name="T21" fmla="*/ 517 h 926"/>
                <a:gd name="T22" fmla="*/ 389 w 498"/>
                <a:gd name="T23" fmla="*/ 558 h 926"/>
                <a:gd name="T24" fmla="*/ 384 w 498"/>
                <a:gd name="T25" fmla="*/ 577 h 926"/>
                <a:gd name="T26" fmla="*/ 397 w 498"/>
                <a:gd name="T27" fmla="*/ 586 h 926"/>
                <a:gd name="T28" fmla="*/ 416 w 498"/>
                <a:gd name="T29" fmla="*/ 573 h 926"/>
                <a:gd name="T30" fmla="*/ 426 w 498"/>
                <a:gd name="T31" fmla="*/ 564 h 926"/>
                <a:gd name="T32" fmla="*/ 440 w 498"/>
                <a:gd name="T33" fmla="*/ 554 h 926"/>
                <a:gd name="T34" fmla="*/ 445 w 498"/>
                <a:gd name="T35" fmla="*/ 523 h 926"/>
                <a:gd name="T36" fmla="*/ 400 w 498"/>
                <a:gd name="T37" fmla="*/ 204 h 926"/>
                <a:gd name="T38" fmla="*/ 355 w 498"/>
                <a:gd name="T39" fmla="*/ 207 h 926"/>
                <a:gd name="T40" fmla="*/ 340 w 498"/>
                <a:gd name="T41" fmla="*/ 211 h 926"/>
                <a:gd name="T42" fmla="*/ 333 w 498"/>
                <a:gd name="T43" fmla="*/ 147 h 926"/>
                <a:gd name="T44" fmla="*/ 315 w 498"/>
                <a:gd name="T45" fmla="*/ 123 h 926"/>
                <a:gd name="T46" fmla="*/ 296 w 498"/>
                <a:gd name="T47" fmla="*/ 51 h 926"/>
                <a:gd name="T48" fmla="*/ 290 w 498"/>
                <a:gd name="T49" fmla="*/ 18 h 926"/>
                <a:gd name="T50" fmla="*/ 293 w 498"/>
                <a:gd name="T51" fmla="*/ 1 h 926"/>
                <a:gd name="T52" fmla="*/ 241 w 498"/>
                <a:gd name="T53" fmla="*/ 24 h 926"/>
                <a:gd name="T54" fmla="*/ 223 w 498"/>
                <a:gd name="T55" fmla="*/ 131 h 926"/>
                <a:gd name="T56" fmla="*/ 158 w 498"/>
                <a:gd name="T57" fmla="*/ 191 h 926"/>
                <a:gd name="T58" fmla="*/ 126 w 498"/>
                <a:gd name="T59" fmla="*/ 213 h 926"/>
                <a:gd name="T60" fmla="*/ 130 w 498"/>
                <a:gd name="T61" fmla="*/ 236 h 926"/>
                <a:gd name="T62" fmla="*/ 106 w 498"/>
                <a:gd name="T63" fmla="*/ 280 h 926"/>
                <a:gd name="T64" fmla="*/ 78 w 498"/>
                <a:gd name="T65" fmla="*/ 307 h 926"/>
                <a:gd name="T66" fmla="*/ 66 w 498"/>
                <a:gd name="T67" fmla="*/ 321 h 926"/>
                <a:gd name="T68" fmla="*/ 0 w 498"/>
                <a:gd name="T69" fmla="*/ 453 h 926"/>
                <a:gd name="T70" fmla="*/ 44 w 498"/>
                <a:gd name="T71" fmla="*/ 439 h 926"/>
                <a:gd name="T72" fmla="*/ 65 w 498"/>
                <a:gd name="T73" fmla="*/ 546 h 926"/>
                <a:gd name="T74" fmla="*/ 124 w 498"/>
                <a:gd name="T75" fmla="*/ 593 h 926"/>
                <a:gd name="T76" fmla="*/ 346 w 498"/>
                <a:gd name="T77" fmla="*/ 493 h 926"/>
                <a:gd name="T78" fmla="*/ 394 w 498"/>
                <a:gd name="T79" fmla="*/ 416 h 926"/>
                <a:gd name="T80" fmla="*/ 404 w 498"/>
                <a:gd name="T81" fmla="*/ 413 h 926"/>
                <a:gd name="T82" fmla="*/ 412 w 498"/>
                <a:gd name="T83" fmla="*/ 404 h 926"/>
                <a:gd name="T84" fmla="*/ 414 w 498"/>
                <a:gd name="T85" fmla="*/ 372 h 926"/>
                <a:gd name="T86" fmla="*/ 395 w 498"/>
                <a:gd name="T87" fmla="*/ 358 h 926"/>
                <a:gd name="T88" fmla="*/ 403 w 498"/>
                <a:gd name="T89" fmla="*/ 330 h 926"/>
                <a:gd name="T90" fmla="*/ 406 w 498"/>
                <a:gd name="T91" fmla="*/ 324 h 926"/>
                <a:gd name="T92" fmla="*/ 419 w 498"/>
                <a:gd name="T93" fmla="*/ 345 h 926"/>
                <a:gd name="T94" fmla="*/ 452 w 498"/>
                <a:gd name="T95" fmla="*/ 328 h 926"/>
                <a:gd name="T96" fmla="*/ 447 w 498"/>
                <a:gd name="T97" fmla="*/ 263 h 926"/>
                <a:gd name="T98" fmla="*/ 440 w 498"/>
                <a:gd name="T99" fmla="*/ 252 h 926"/>
                <a:gd name="T100" fmla="*/ 458 w 498"/>
                <a:gd name="T101" fmla="*/ 251 h 926"/>
                <a:gd name="T102" fmla="*/ 478 w 498"/>
                <a:gd name="T103" fmla="*/ 262 h 926"/>
                <a:gd name="T104" fmla="*/ 292 w 498"/>
                <a:gd name="T105" fmla="*/ 778 h 926"/>
                <a:gd name="T106" fmla="*/ 301 w 498"/>
                <a:gd name="T107" fmla="*/ 769 h 926"/>
                <a:gd name="T108" fmla="*/ 23 w 498"/>
                <a:gd name="T109" fmla="*/ 893 h 926"/>
                <a:gd name="T110" fmla="*/ 29 w 498"/>
                <a:gd name="T111" fmla="*/ 894 h 926"/>
                <a:gd name="T112" fmla="*/ 24 w 498"/>
                <a:gd name="T113" fmla="*/ 914 h 926"/>
                <a:gd name="T114" fmla="*/ 26 w 498"/>
                <a:gd name="T115" fmla="*/ 926 h 926"/>
                <a:gd name="T116" fmla="*/ 66 w 498"/>
                <a:gd name="T117" fmla="*/ 808 h 926"/>
                <a:gd name="T118" fmla="*/ 66 w 498"/>
                <a:gd name="T119" fmla="*/ 81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926">
                  <a:moveTo>
                    <a:pt x="316" y="726"/>
                  </a:moveTo>
                  <a:lnTo>
                    <a:pt x="316" y="726"/>
                  </a:lnTo>
                  <a:lnTo>
                    <a:pt x="316" y="727"/>
                  </a:lnTo>
                  <a:lnTo>
                    <a:pt x="313" y="729"/>
                  </a:lnTo>
                  <a:lnTo>
                    <a:pt x="311" y="730"/>
                  </a:lnTo>
                  <a:lnTo>
                    <a:pt x="307" y="733"/>
                  </a:lnTo>
                  <a:lnTo>
                    <a:pt x="306" y="735"/>
                  </a:lnTo>
                  <a:lnTo>
                    <a:pt x="308" y="735"/>
                  </a:lnTo>
                  <a:lnTo>
                    <a:pt x="312" y="733"/>
                  </a:lnTo>
                  <a:lnTo>
                    <a:pt x="315" y="730"/>
                  </a:lnTo>
                  <a:lnTo>
                    <a:pt x="316" y="728"/>
                  </a:lnTo>
                  <a:lnTo>
                    <a:pt x="316" y="727"/>
                  </a:lnTo>
                  <a:lnTo>
                    <a:pt x="316" y="726"/>
                  </a:lnTo>
                  <a:close/>
                  <a:moveTo>
                    <a:pt x="339" y="747"/>
                  </a:moveTo>
                  <a:lnTo>
                    <a:pt x="339" y="747"/>
                  </a:lnTo>
                  <a:lnTo>
                    <a:pt x="338" y="746"/>
                  </a:lnTo>
                  <a:lnTo>
                    <a:pt x="338" y="745"/>
                  </a:lnTo>
                  <a:lnTo>
                    <a:pt x="338" y="744"/>
                  </a:lnTo>
                  <a:lnTo>
                    <a:pt x="339" y="741"/>
                  </a:lnTo>
                  <a:lnTo>
                    <a:pt x="339" y="740"/>
                  </a:lnTo>
                  <a:lnTo>
                    <a:pt x="327" y="750"/>
                  </a:lnTo>
                  <a:lnTo>
                    <a:pt x="322" y="756"/>
                  </a:lnTo>
                  <a:lnTo>
                    <a:pt x="325" y="759"/>
                  </a:lnTo>
                  <a:lnTo>
                    <a:pt x="329" y="758"/>
                  </a:lnTo>
                  <a:lnTo>
                    <a:pt x="341" y="749"/>
                  </a:lnTo>
                  <a:lnTo>
                    <a:pt x="340" y="749"/>
                  </a:lnTo>
                  <a:lnTo>
                    <a:pt x="339" y="747"/>
                  </a:lnTo>
                  <a:close/>
                  <a:moveTo>
                    <a:pt x="461" y="440"/>
                  </a:moveTo>
                  <a:lnTo>
                    <a:pt x="461" y="440"/>
                  </a:lnTo>
                  <a:lnTo>
                    <a:pt x="460" y="444"/>
                  </a:lnTo>
                  <a:lnTo>
                    <a:pt x="459" y="447"/>
                  </a:lnTo>
                  <a:lnTo>
                    <a:pt x="452" y="452"/>
                  </a:lnTo>
                  <a:lnTo>
                    <a:pt x="451" y="455"/>
                  </a:lnTo>
                  <a:lnTo>
                    <a:pt x="450" y="459"/>
                  </a:lnTo>
                  <a:lnTo>
                    <a:pt x="445" y="471"/>
                  </a:lnTo>
                  <a:lnTo>
                    <a:pt x="443" y="475"/>
                  </a:lnTo>
                  <a:lnTo>
                    <a:pt x="444" y="478"/>
                  </a:lnTo>
                  <a:lnTo>
                    <a:pt x="445" y="481"/>
                  </a:lnTo>
                  <a:lnTo>
                    <a:pt x="453" y="495"/>
                  </a:lnTo>
                  <a:lnTo>
                    <a:pt x="457" y="499"/>
                  </a:lnTo>
                  <a:lnTo>
                    <a:pt x="459" y="497"/>
                  </a:lnTo>
                  <a:lnTo>
                    <a:pt x="459" y="493"/>
                  </a:lnTo>
                  <a:lnTo>
                    <a:pt x="461" y="485"/>
                  </a:lnTo>
                  <a:lnTo>
                    <a:pt x="463" y="472"/>
                  </a:lnTo>
                  <a:lnTo>
                    <a:pt x="467" y="456"/>
                  </a:lnTo>
                  <a:lnTo>
                    <a:pt x="468" y="448"/>
                  </a:lnTo>
                  <a:lnTo>
                    <a:pt x="464" y="442"/>
                  </a:lnTo>
                  <a:lnTo>
                    <a:pt x="461" y="440"/>
                  </a:lnTo>
                  <a:close/>
                  <a:moveTo>
                    <a:pt x="444" y="519"/>
                  </a:moveTo>
                  <a:lnTo>
                    <a:pt x="444" y="519"/>
                  </a:lnTo>
                  <a:lnTo>
                    <a:pt x="440" y="517"/>
                  </a:lnTo>
                  <a:lnTo>
                    <a:pt x="439" y="516"/>
                  </a:lnTo>
                  <a:lnTo>
                    <a:pt x="439" y="507"/>
                  </a:lnTo>
                  <a:lnTo>
                    <a:pt x="439" y="505"/>
                  </a:lnTo>
                  <a:lnTo>
                    <a:pt x="437" y="500"/>
                  </a:lnTo>
                  <a:lnTo>
                    <a:pt x="438" y="490"/>
                  </a:lnTo>
                  <a:lnTo>
                    <a:pt x="437" y="486"/>
                  </a:lnTo>
                  <a:lnTo>
                    <a:pt x="436" y="483"/>
                  </a:lnTo>
                  <a:lnTo>
                    <a:pt x="434" y="480"/>
                  </a:lnTo>
                  <a:lnTo>
                    <a:pt x="432" y="475"/>
                  </a:lnTo>
                  <a:lnTo>
                    <a:pt x="433" y="471"/>
                  </a:lnTo>
                  <a:lnTo>
                    <a:pt x="443" y="467"/>
                  </a:lnTo>
                  <a:lnTo>
                    <a:pt x="442" y="464"/>
                  </a:lnTo>
                  <a:lnTo>
                    <a:pt x="439" y="459"/>
                  </a:lnTo>
                  <a:lnTo>
                    <a:pt x="436" y="456"/>
                  </a:lnTo>
                  <a:lnTo>
                    <a:pt x="430" y="447"/>
                  </a:lnTo>
                  <a:lnTo>
                    <a:pt x="429" y="439"/>
                  </a:lnTo>
                  <a:lnTo>
                    <a:pt x="432" y="417"/>
                  </a:lnTo>
                  <a:lnTo>
                    <a:pt x="433" y="415"/>
                  </a:lnTo>
                  <a:lnTo>
                    <a:pt x="433" y="412"/>
                  </a:lnTo>
                  <a:lnTo>
                    <a:pt x="433" y="409"/>
                  </a:lnTo>
                  <a:lnTo>
                    <a:pt x="431" y="406"/>
                  </a:lnTo>
                  <a:lnTo>
                    <a:pt x="430" y="407"/>
                  </a:lnTo>
                  <a:lnTo>
                    <a:pt x="428" y="409"/>
                  </a:lnTo>
                  <a:lnTo>
                    <a:pt x="426" y="411"/>
                  </a:lnTo>
                  <a:lnTo>
                    <a:pt x="422" y="412"/>
                  </a:lnTo>
                  <a:lnTo>
                    <a:pt x="410" y="423"/>
                  </a:lnTo>
                  <a:lnTo>
                    <a:pt x="407" y="425"/>
                  </a:lnTo>
                  <a:lnTo>
                    <a:pt x="400" y="428"/>
                  </a:lnTo>
                  <a:lnTo>
                    <a:pt x="398" y="429"/>
                  </a:lnTo>
                  <a:lnTo>
                    <a:pt x="398" y="432"/>
                  </a:lnTo>
                  <a:lnTo>
                    <a:pt x="393" y="446"/>
                  </a:lnTo>
                  <a:lnTo>
                    <a:pt x="384" y="463"/>
                  </a:lnTo>
                  <a:lnTo>
                    <a:pt x="382" y="467"/>
                  </a:lnTo>
                  <a:lnTo>
                    <a:pt x="381" y="482"/>
                  </a:lnTo>
                  <a:lnTo>
                    <a:pt x="376" y="496"/>
                  </a:lnTo>
                  <a:lnTo>
                    <a:pt x="375" y="501"/>
                  </a:lnTo>
                  <a:lnTo>
                    <a:pt x="376" y="517"/>
                  </a:lnTo>
                  <a:lnTo>
                    <a:pt x="378" y="521"/>
                  </a:lnTo>
                  <a:lnTo>
                    <a:pt x="382" y="526"/>
                  </a:lnTo>
                  <a:lnTo>
                    <a:pt x="387" y="531"/>
                  </a:lnTo>
                  <a:lnTo>
                    <a:pt x="388" y="534"/>
                  </a:lnTo>
                  <a:lnTo>
                    <a:pt x="389" y="539"/>
                  </a:lnTo>
                  <a:lnTo>
                    <a:pt x="387" y="552"/>
                  </a:lnTo>
                  <a:lnTo>
                    <a:pt x="388" y="556"/>
                  </a:lnTo>
                  <a:lnTo>
                    <a:pt x="389" y="558"/>
                  </a:lnTo>
                  <a:lnTo>
                    <a:pt x="391" y="561"/>
                  </a:lnTo>
                  <a:lnTo>
                    <a:pt x="392" y="563"/>
                  </a:lnTo>
                  <a:lnTo>
                    <a:pt x="391" y="565"/>
                  </a:lnTo>
                  <a:lnTo>
                    <a:pt x="389" y="566"/>
                  </a:lnTo>
                  <a:lnTo>
                    <a:pt x="387" y="567"/>
                  </a:lnTo>
                  <a:lnTo>
                    <a:pt x="386" y="568"/>
                  </a:lnTo>
                  <a:lnTo>
                    <a:pt x="385" y="572"/>
                  </a:lnTo>
                  <a:lnTo>
                    <a:pt x="384" y="577"/>
                  </a:lnTo>
                  <a:lnTo>
                    <a:pt x="383" y="582"/>
                  </a:lnTo>
                  <a:lnTo>
                    <a:pt x="385" y="586"/>
                  </a:lnTo>
                  <a:lnTo>
                    <a:pt x="388" y="585"/>
                  </a:lnTo>
                  <a:lnTo>
                    <a:pt x="390" y="586"/>
                  </a:lnTo>
                  <a:lnTo>
                    <a:pt x="392" y="589"/>
                  </a:lnTo>
                  <a:lnTo>
                    <a:pt x="392" y="592"/>
                  </a:lnTo>
                  <a:lnTo>
                    <a:pt x="394" y="591"/>
                  </a:lnTo>
                  <a:lnTo>
                    <a:pt x="397" y="586"/>
                  </a:lnTo>
                  <a:lnTo>
                    <a:pt x="399" y="584"/>
                  </a:lnTo>
                  <a:lnTo>
                    <a:pt x="404" y="583"/>
                  </a:lnTo>
                  <a:lnTo>
                    <a:pt x="406" y="582"/>
                  </a:lnTo>
                  <a:lnTo>
                    <a:pt x="409" y="578"/>
                  </a:lnTo>
                  <a:lnTo>
                    <a:pt x="411" y="576"/>
                  </a:lnTo>
                  <a:lnTo>
                    <a:pt x="412" y="575"/>
                  </a:lnTo>
                  <a:lnTo>
                    <a:pt x="412" y="575"/>
                  </a:lnTo>
                  <a:lnTo>
                    <a:pt x="416" y="573"/>
                  </a:lnTo>
                  <a:lnTo>
                    <a:pt x="417" y="572"/>
                  </a:lnTo>
                  <a:lnTo>
                    <a:pt x="418" y="571"/>
                  </a:lnTo>
                  <a:lnTo>
                    <a:pt x="417" y="568"/>
                  </a:lnTo>
                  <a:lnTo>
                    <a:pt x="418" y="567"/>
                  </a:lnTo>
                  <a:lnTo>
                    <a:pt x="419" y="565"/>
                  </a:lnTo>
                  <a:lnTo>
                    <a:pt x="421" y="564"/>
                  </a:lnTo>
                  <a:lnTo>
                    <a:pt x="423" y="564"/>
                  </a:lnTo>
                  <a:lnTo>
                    <a:pt x="426" y="564"/>
                  </a:lnTo>
                  <a:lnTo>
                    <a:pt x="429" y="563"/>
                  </a:lnTo>
                  <a:lnTo>
                    <a:pt x="430" y="562"/>
                  </a:lnTo>
                  <a:lnTo>
                    <a:pt x="431" y="560"/>
                  </a:lnTo>
                  <a:lnTo>
                    <a:pt x="433" y="558"/>
                  </a:lnTo>
                  <a:lnTo>
                    <a:pt x="435" y="557"/>
                  </a:lnTo>
                  <a:lnTo>
                    <a:pt x="437" y="557"/>
                  </a:lnTo>
                  <a:lnTo>
                    <a:pt x="439" y="557"/>
                  </a:lnTo>
                  <a:lnTo>
                    <a:pt x="440" y="554"/>
                  </a:lnTo>
                  <a:lnTo>
                    <a:pt x="440" y="551"/>
                  </a:lnTo>
                  <a:lnTo>
                    <a:pt x="437" y="546"/>
                  </a:lnTo>
                  <a:lnTo>
                    <a:pt x="436" y="543"/>
                  </a:lnTo>
                  <a:lnTo>
                    <a:pt x="436" y="537"/>
                  </a:lnTo>
                  <a:lnTo>
                    <a:pt x="438" y="533"/>
                  </a:lnTo>
                  <a:lnTo>
                    <a:pt x="441" y="531"/>
                  </a:lnTo>
                  <a:lnTo>
                    <a:pt x="443" y="524"/>
                  </a:lnTo>
                  <a:lnTo>
                    <a:pt x="445" y="523"/>
                  </a:lnTo>
                  <a:lnTo>
                    <a:pt x="445" y="520"/>
                  </a:lnTo>
                  <a:lnTo>
                    <a:pt x="444" y="519"/>
                  </a:lnTo>
                  <a:close/>
                  <a:moveTo>
                    <a:pt x="497" y="219"/>
                  </a:moveTo>
                  <a:lnTo>
                    <a:pt x="497" y="219"/>
                  </a:lnTo>
                  <a:lnTo>
                    <a:pt x="475" y="211"/>
                  </a:lnTo>
                  <a:lnTo>
                    <a:pt x="458" y="208"/>
                  </a:lnTo>
                  <a:lnTo>
                    <a:pt x="407" y="205"/>
                  </a:lnTo>
                  <a:lnTo>
                    <a:pt x="400" y="204"/>
                  </a:lnTo>
                  <a:lnTo>
                    <a:pt x="381" y="203"/>
                  </a:lnTo>
                  <a:lnTo>
                    <a:pt x="377" y="201"/>
                  </a:lnTo>
                  <a:lnTo>
                    <a:pt x="371" y="199"/>
                  </a:lnTo>
                  <a:lnTo>
                    <a:pt x="369" y="199"/>
                  </a:lnTo>
                  <a:lnTo>
                    <a:pt x="366" y="200"/>
                  </a:lnTo>
                  <a:lnTo>
                    <a:pt x="362" y="204"/>
                  </a:lnTo>
                  <a:lnTo>
                    <a:pt x="359" y="205"/>
                  </a:lnTo>
                  <a:lnTo>
                    <a:pt x="355" y="207"/>
                  </a:lnTo>
                  <a:lnTo>
                    <a:pt x="353" y="209"/>
                  </a:lnTo>
                  <a:lnTo>
                    <a:pt x="353" y="211"/>
                  </a:lnTo>
                  <a:lnTo>
                    <a:pt x="351" y="213"/>
                  </a:lnTo>
                  <a:lnTo>
                    <a:pt x="349" y="215"/>
                  </a:lnTo>
                  <a:lnTo>
                    <a:pt x="344" y="216"/>
                  </a:lnTo>
                  <a:lnTo>
                    <a:pt x="343" y="216"/>
                  </a:lnTo>
                  <a:lnTo>
                    <a:pt x="341" y="215"/>
                  </a:lnTo>
                  <a:lnTo>
                    <a:pt x="340" y="211"/>
                  </a:lnTo>
                  <a:lnTo>
                    <a:pt x="339" y="209"/>
                  </a:lnTo>
                  <a:lnTo>
                    <a:pt x="339" y="208"/>
                  </a:lnTo>
                  <a:lnTo>
                    <a:pt x="337" y="195"/>
                  </a:lnTo>
                  <a:lnTo>
                    <a:pt x="331" y="180"/>
                  </a:lnTo>
                  <a:lnTo>
                    <a:pt x="331" y="175"/>
                  </a:lnTo>
                  <a:lnTo>
                    <a:pt x="332" y="159"/>
                  </a:lnTo>
                  <a:lnTo>
                    <a:pt x="334" y="150"/>
                  </a:lnTo>
                  <a:lnTo>
                    <a:pt x="333" y="147"/>
                  </a:lnTo>
                  <a:lnTo>
                    <a:pt x="330" y="146"/>
                  </a:lnTo>
                  <a:lnTo>
                    <a:pt x="323" y="145"/>
                  </a:lnTo>
                  <a:lnTo>
                    <a:pt x="320" y="143"/>
                  </a:lnTo>
                  <a:lnTo>
                    <a:pt x="317" y="140"/>
                  </a:lnTo>
                  <a:lnTo>
                    <a:pt x="315" y="133"/>
                  </a:lnTo>
                  <a:lnTo>
                    <a:pt x="314" y="129"/>
                  </a:lnTo>
                  <a:lnTo>
                    <a:pt x="314" y="126"/>
                  </a:lnTo>
                  <a:lnTo>
                    <a:pt x="315" y="123"/>
                  </a:lnTo>
                  <a:lnTo>
                    <a:pt x="316" y="119"/>
                  </a:lnTo>
                  <a:lnTo>
                    <a:pt x="315" y="92"/>
                  </a:lnTo>
                  <a:lnTo>
                    <a:pt x="306" y="70"/>
                  </a:lnTo>
                  <a:lnTo>
                    <a:pt x="304" y="65"/>
                  </a:lnTo>
                  <a:lnTo>
                    <a:pt x="303" y="60"/>
                  </a:lnTo>
                  <a:lnTo>
                    <a:pt x="302" y="57"/>
                  </a:lnTo>
                  <a:lnTo>
                    <a:pt x="298" y="53"/>
                  </a:lnTo>
                  <a:lnTo>
                    <a:pt x="296" y="51"/>
                  </a:lnTo>
                  <a:lnTo>
                    <a:pt x="296" y="47"/>
                  </a:lnTo>
                  <a:lnTo>
                    <a:pt x="295" y="40"/>
                  </a:lnTo>
                  <a:lnTo>
                    <a:pt x="293" y="37"/>
                  </a:lnTo>
                  <a:lnTo>
                    <a:pt x="291" y="35"/>
                  </a:lnTo>
                  <a:lnTo>
                    <a:pt x="287" y="35"/>
                  </a:lnTo>
                  <a:lnTo>
                    <a:pt x="277" y="34"/>
                  </a:lnTo>
                  <a:lnTo>
                    <a:pt x="285" y="23"/>
                  </a:lnTo>
                  <a:lnTo>
                    <a:pt x="290" y="18"/>
                  </a:lnTo>
                  <a:lnTo>
                    <a:pt x="293" y="16"/>
                  </a:lnTo>
                  <a:lnTo>
                    <a:pt x="295" y="14"/>
                  </a:lnTo>
                  <a:lnTo>
                    <a:pt x="301" y="14"/>
                  </a:lnTo>
                  <a:lnTo>
                    <a:pt x="303" y="4"/>
                  </a:lnTo>
                  <a:lnTo>
                    <a:pt x="303" y="1"/>
                  </a:lnTo>
                  <a:lnTo>
                    <a:pt x="301" y="0"/>
                  </a:lnTo>
                  <a:lnTo>
                    <a:pt x="298" y="0"/>
                  </a:lnTo>
                  <a:lnTo>
                    <a:pt x="293" y="1"/>
                  </a:lnTo>
                  <a:lnTo>
                    <a:pt x="274" y="9"/>
                  </a:lnTo>
                  <a:lnTo>
                    <a:pt x="264" y="11"/>
                  </a:lnTo>
                  <a:lnTo>
                    <a:pt x="257" y="12"/>
                  </a:lnTo>
                  <a:lnTo>
                    <a:pt x="256" y="12"/>
                  </a:lnTo>
                  <a:lnTo>
                    <a:pt x="246" y="16"/>
                  </a:lnTo>
                  <a:lnTo>
                    <a:pt x="244" y="18"/>
                  </a:lnTo>
                  <a:lnTo>
                    <a:pt x="242" y="20"/>
                  </a:lnTo>
                  <a:lnTo>
                    <a:pt x="241" y="24"/>
                  </a:lnTo>
                  <a:lnTo>
                    <a:pt x="226" y="88"/>
                  </a:lnTo>
                  <a:lnTo>
                    <a:pt x="226" y="96"/>
                  </a:lnTo>
                  <a:lnTo>
                    <a:pt x="227" y="102"/>
                  </a:lnTo>
                  <a:lnTo>
                    <a:pt x="230" y="108"/>
                  </a:lnTo>
                  <a:lnTo>
                    <a:pt x="231" y="113"/>
                  </a:lnTo>
                  <a:lnTo>
                    <a:pt x="231" y="118"/>
                  </a:lnTo>
                  <a:lnTo>
                    <a:pt x="227" y="126"/>
                  </a:lnTo>
                  <a:lnTo>
                    <a:pt x="223" y="131"/>
                  </a:lnTo>
                  <a:lnTo>
                    <a:pt x="220" y="135"/>
                  </a:lnTo>
                  <a:lnTo>
                    <a:pt x="220" y="138"/>
                  </a:lnTo>
                  <a:lnTo>
                    <a:pt x="224" y="148"/>
                  </a:lnTo>
                  <a:lnTo>
                    <a:pt x="193" y="177"/>
                  </a:lnTo>
                  <a:lnTo>
                    <a:pt x="186" y="182"/>
                  </a:lnTo>
                  <a:lnTo>
                    <a:pt x="181" y="185"/>
                  </a:lnTo>
                  <a:lnTo>
                    <a:pt x="170" y="188"/>
                  </a:lnTo>
                  <a:lnTo>
                    <a:pt x="158" y="191"/>
                  </a:lnTo>
                  <a:lnTo>
                    <a:pt x="131" y="197"/>
                  </a:lnTo>
                  <a:lnTo>
                    <a:pt x="128" y="198"/>
                  </a:lnTo>
                  <a:lnTo>
                    <a:pt x="125" y="200"/>
                  </a:lnTo>
                  <a:lnTo>
                    <a:pt x="125" y="200"/>
                  </a:lnTo>
                  <a:lnTo>
                    <a:pt x="125" y="202"/>
                  </a:lnTo>
                  <a:lnTo>
                    <a:pt x="125" y="204"/>
                  </a:lnTo>
                  <a:lnTo>
                    <a:pt x="125" y="211"/>
                  </a:lnTo>
                  <a:lnTo>
                    <a:pt x="126" y="213"/>
                  </a:lnTo>
                  <a:lnTo>
                    <a:pt x="128" y="217"/>
                  </a:lnTo>
                  <a:lnTo>
                    <a:pt x="129" y="219"/>
                  </a:lnTo>
                  <a:lnTo>
                    <a:pt x="130" y="220"/>
                  </a:lnTo>
                  <a:lnTo>
                    <a:pt x="131" y="221"/>
                  </a:lnTo>
                  <a:lnTo>
                    <a:pt x="131" y="224"/>
                  </a:lnTo>
                  <a:lnTo>
                    <a:pt x="132" y="231"/>
                  </a:lnTo>
                  <a:lnTo>
                    <a:pt x="131" y="233"/>
                  </a:lnTo>
                  <a:lnTo>
                    <a:pt x="130" y="236"/>
                  </a:lnTo>
                  <a:lnTo>
                    <a:pt x="127" y="242"/>
                  </a:lnTo>
                  <a:lnTo>
                    <a:pt x="124" y="251"/>
                  </a:lnTo>
                  <a:lnTo>
                    <a:pt x="123" y="252"/>
                  </a:lnTo>
                  <a:lnTo>
                    <a:pt x="113" y="262"/>
                  </a:lnTo>
                  <a:lnTo>
                    <a:pt x="110" y="266"/>
                  </a:lnTo>
                  <a:lnTo>
                    <a:pt x="108" y="271"/>
                  </a:lnTo>
                  <a:lnTo>
                    <a:pt x="107" y="275"/>
                  </a:lnTo>
                  <a:lnTo>
                    <a:pt x="106" y="280"/>
                  </a:lnTo>
                  <a:lnTo>
                    <a:pt x="105" y="285"/>
                  </a:lnTo>
                  <a:lnTo>
                    <a:pt x="104" y="290"/>
                  </a:lnTo>
                  <a:lnTo>
                    <a:pt x="102" y="294"/>
                  </a:lnTo>
                  <a:lnTo>
                    <a:pt x="98" y="298"/>
                  </a:lnTo>
                  <a:lnTo>
                    <a:pt x="97" y="299"/>
                  </a:lnTo>
                  <a:lnTo>
                    <a:pt x="95" y="300"/>
                  </a:lnTo>
                  <a:lnTo>
                    <a:pt x="80" y="306"/>
                  </a:lnTo>
                  <a:lnTo>
                    <a:pt x="78" y="307"/>
                  </a:lnTo>
                  <a:lnTo>
                    <a:pt x="77" y="308"/>
                  </a:lnTo>
                  <a:lnTo>
                    <a:pt x="77" y="311"/>
                  </a:lnTo>
                  <a:lnTo>
                    <a:pt x="77" y="313"/>
                  </a:lnTo>
                  <a:lnTo>
                    <a:pt x="76" y="314"/>
                  </a:lnTo>
                  <a:lnTo>
                    <a:pt x="73" y="317"/>
                  </a:lnTo>
                  <a:lnTo>
                    <a:pt x="72" y="319"/>
                  </a:lnTo>
                  <a:lnTo>
                    <a:pt x="71" y="319"/>
                  </a:lnTo>
                  <a:lnTo>
                    <a:pt x="66" y="321"/>
                  </a:lnTo>
                  <a:lnTo>
                    <a:pt x="51" y="324"/>
                  </a:lnTo>
                  <a:lnTo>
                    <a:pt x="49" y="325"/>
                  </a:lnTo>
                  <a:lnTo>
                    <a:pt x="48" y="326"/>
                  </a:lnTo>
                  <a:lnTo>
                    <a:pt x="43" y="332"/>
                  </a:lnTo>
                  <a:lnTo>
                    <a:pt x="41" y="335"/>
                  </a:lnTo>
                  <a:lnTo>
                    <a:pt x="40" y="338"/>
                  </a:lnTo>
                  <a:lnTo>
                    <a:pt x="35" y="359"/>
                  </a:lnTo>
                  <a:lnTo>
                    <a:pt x="0" y="453"/>
                  </a:lnTo>
                  <a:lnTo>
                    <a:pt x="0" y="453"/>
                  </a:lnTo>
                  <a:lnTo>
                    <a:pt x="13" y="459"/>
                  </a:lnTo>
                  <a:lnTo>
                    <a:pt x="22" y="465"/>
                  </a:lnTo>
                  <a:lnTo>
                    <a:pt x="31" y="468"/>
                  </a:lnTo>
                  <a:lnTo>
                    <a:pt x="37" y="468"/>
                  </a:lnTo>
                  <a:lnTo>
                    <a:pt x="39" y="465"/>
                  </a:lnTo>
                  <a:lnTo>
                    <a:pt x="42" y="442"/>
                  </a:lnTo>
                  <a:lnTo>
                    <a:pt x="44" y="439"/>
                  </a:lnTo>
                  <a:lnTo>
                    <a:pt x="48" y="437"/>
                  </a:lnTo>
                  <a:lnTo>
                    <a:pt x="53" y="435"/>
                  </a:lnTo>
                  <a:lnTo>
                    <a:pt x="47" y="463"/>
                  </a:lnTo>
                  <a:lnTo>
                    <a:pt x="47" y="472"/>
                  </a:lnTo>
                  <a:lnTo>
                    <a:pt x="50" y="482"/>
                  </a:lnTo>
                  <a:lnTo>
                    <a:pt x="63" y="498"/>
                  </a:lnTo>
                  <a:lnTo>
                    <a:pt x="66" y="508"/>
                  </a:lnTo>
                  <a:lnTo>
                    <a:pt x="65" y="546"/>
                  </a:lnTo>
                  <a:lnTo>
                    <a:pt x="66" y="561"/>
                  </a:lnTo>
                  <a:lnTo>
                    <a:pt x="71" y="580"/>
                  </a:lnTo>
                  <a:lnTo>
                    <a:pt x="66" y="597"/>
                  </a:lnTo>
                  <a:lnTo>
                    <a:pt x="65" y="607"/>
                  </a:lnTo>
                  <a:lnTo>
                    <a:pt x="69" y="615"/>
                  </a:lnTo>
                  <a:lnTo>
                    <a:pt x="78" y="618"/>
                  </a:lnTo>
                  <a:lnTo>
                    <a:pt x="89" y="615"/>
                  </a:lnTo>
                  <a:lnTo>
                    <a:pt x="124" y="593"/>
                  </a:lnTo>
                  <a:lnTo>
                    <a:pt x="165" y="574"/>
                  </a:lnTo>
                  <a:lnTo>
                    <a:pt x="221" y="552"/>
                  </a:lnTo>
                  <a:lnTo>
                    <a:pt x="280" y="529"/>
                  </a:lnTo>
                  <a:lnTo>
                    <a:pt x="319" y="511"/>
                  </a:lnTo>
                  <a:lnTo>
                    <a:pt x="327" y="505"/>
                  </a:lnTo>
                  <a:lnTo>
                    <a:pt x="336" y="497"/>
                  </a:lnTo>
                  <a:lnTo>
                    <a:pt x="341" y="494"/>
                  </a:lnTo>
                  <a:lnTo>
                    <a:pt x="346" y="493"/>
                  </a:lnTo>
                  <a:lnTo>
                    <a:pt x="361" y="493"/>
                  </a:lnTo>
                  <a:lnTo>
                    <a:pt x="365" y="492"/>
                  </a:lnTo>
                  <a:lnTo>
                    <a:pt x="370" y="486"/>
                  </a:lnTo>
                  <a:lnTo>
                    <a:pt x="372" y="477"/>
                  </a:lnTo>
                  <a:lnTo>
                    <a:pt x="374" y="457"/>
                  </a:lnTo>
                  <a:lnTo>
                    <a:pt x="377" y="449"/>
                  </a:lnTo>
                  <a:lnTo>
                    <a:pt x="391" y="426"/>
                  </a:lnTo>
                  <a:lnTo>
                    <a:pt x="394" y="416"/>
                  </a:lnTo>
                  <a:lnTo>
                    <a:pt x="396" y="412"/>
                  </a:lnTo>
                  <a:lnTo>
                    <a:pt x="399" y="411"/>
                  </a:lnTo>
                  <a:lnTo>
                    <a:pt x="406" y="408"/>
                  </a:lnTo>
                  <a:lnTo>
                    <a:pt x="410" y="408"/>
                  </a:lnTo>
                  <a:lnTo>
                    <a:pt x="409" y="412"/>
                  </a:lnTo>
                  <a:lnTo>
                    <a:pt x="407" y="414"/>
                  </a:lnTo>
                  <a:lnTo>
                    <a:pt x="406" y="415"/>
                  </a:lnTo>
                  <a:lnTo>
                    <a:pt x="404" y="413"/>
                  </a:lnTo>
                  <a:lnTo>
                    <a:pt x="402" y="414"/>
                  </a:lnTo>
                  <a:lnTo>
                    <a:pt x="400" y="416"/>
                  </a:lnTo>
                  <a:lnTo>
                    <a:pt x="400" y="420"/>
                  </a:lnTo>
                  <a:lnTo>
                    <a:pt x="405" y="418"/>
                  </a:lnTo>
                  <a:lnTo>
                    <a:pt x="409" y="417"/>
                  </a:lnTo>
                  <a:lnTo>
                    <a:pt x="412" y="414"/>
                  </a:lnTo>
                  <a:lnTo>
                    <a:pt x="413" y="409"/>
                  </a:lnTo>
                  <a:lnTo>
                    <a:pt x="412" y="404"/>
                  </a:lnTo>
                  <a:lnTo>
                    <a:pt x="408" y="396"/>
                  </a:lnTo>
                  <a:lnTo>
                    <a:pt x="409" y="393"/>
                  </a:lnTo>
                  <a:lnTo>
                    <a:pt x="412" y="394"/>
                  </a:lnTo>
                  <a:lnTo>
                    <a:pt x="420" y="391"/>
                  </a:lnTo>
                  <a:lnTo>
                    <a:pt x="430" y="388"/>
                  </a:lnTo>
                  <a:lnTo>
                    <a:pt x="431" y="386"/>
                  </a:lnTo>
                  <a:lnTo>
                    <a:pt x="428" y="382"/>
                  </a:lnTo>
                  <a:lnTo>
                    <a:pt x="414" y="372"/>
                  </a:lnTo>
                  <a:lnTo>
                    <a:pt x="411" y="369"/>
                  </a:lnTo>
                  <a:lnTo>
                    <a:pt x="409" y="365"/>
                  </a:lnTo>
                  <a:lnTo>
                    <a:pt x="409" y="362"/>
                  </a:lnTo>
                  <a:lnTo>
                    <a:pt x="408" y="359"/>
                  </a:lnTo>
                  <a:lnTo>
                    <a:pt x="401" y="358"/>
                  </a:lnTo>
                  <a:lnTo>
                    <a:pt x="398" y="360"/>
                  </a:lnTo>
                  <a:lnTo>
                    <a:pt x="396" y="360"/>
                  </a:lnTo>
                  <a:lnTo>
                    <a:pt x="395" y="358"/>
                  </a:lnTo>
                  <a:lnTo>
                    <a:pt x="396" y="355"/>
                  </a:lnTo>
                  <a:lnTo>
                    <a:pt x="398" y="353"/>
                  </a:lnTo>
                  <a:lnTo>
                    <a:pt x="400" y="351"/>
                  </a:lnTo>
                  <a:lnTo>
                    <a:pt x="399" y="348"/>
                  </a:lnTo>
                  <a:lnTo>
                    <a:pt x="396" y="343"/>
                  </a:lnTo>
                  <a:lnTo>
                    <a:pt x="398" y="339"/>
                  </a:lnTo>
                  <a:lnTo>
                    <a:pt x="401" y="334"/>
                  </a:lnTo>
                  <a:lnTo>
                    <a:pt x="403" y="330"/>
                  </a:lnTo>
                  <a:lnTo>
                    <a:pt x="403" y="327"/>
                  </a:lnTo>
                  <a:lnTo>
                    <a:pt x="401" y="323"/>
                  </a:lnTo>
                  <a:lnTo>
                    <a:pt x="401" y="322"/>
                  </a:lnTo>
                  <a:lnTo>
                    <a:pt x="402" y="320"/>
                  </a:lnTo>
                  <a:lnTo>
                    <a:pt x="404" y="318"/>
                  </a:lnTo>
                  <a:lnTo>
                    <a:pt x="405" y="318"/>
                  </a:lnTo>
                  <a:lnTo>
                    <a:pt x="406" y="320"/>
                  </a:lnTo>
                  <a:lnTo>
                    <a:pt x="406" y="324"/>
                  </a:lnTo>
                  <a:lnTo>
                    <a:pt x="407" y="329"/>
                  </a:lnTo>
                  <a:lnTo>
                    <a:pt x="408" y="334"/>
                  </a:lnTo>
                  <a:lnTo>
                    <a:pt x="410" y="337"/>
                  </a:lnTo>
                  <a:lnTo>
                    <a:pt x="412" y="339"/>
                  </a:lnTo>
                  <a:lnTo>
                    <a:pt x="416" y="340"/>
                  </a:lnTo>
                  <a:lnTo>
                    <a:pt x="418" y="341"/>
                  </a:lnTo>
                  <a:lnTo>
                    <a:pt x="419" y="343"/>
                  </a:lnTo>
                  <a:lnTo>
                    <a:pt x="419" y="345"/>
                  </a:lnTo>
                  <a:lnTo>
                    <a:pt x="420" y="355"/>
                  </a:lnTo>
                  <a:lnTo>
                    <a:pt x="422" y="359"/>
                  </a:lnTo>
                  <a:lnTo>
                    <a:pt x="426" y="360"/>
                  </a:lnTo>
                  <a:lnTo>
                    <a:pt x="430" y="360"/>
                  </a:lnTo>
                  <a:lnTo>
                    <a:pt x="435" y="356"/>
                  </a:lnTo>
                  <a:lnTo>
                    <a:pt x="446" y="342"/>
                  </a:lnTo>
                  <a:lnTo>
                    <a:pt x="449" y="336"/>
                  </a:lnTo>
                  <a:lnTo>
                    <a:pt x="452" y="328"/>
                  </a:lnTo>
                  <a:lnTo>
                    <a:pt x="453" y="320"/>
                  </a:lnTo>
                  <a:lnTo>
                    <a:pt x="453" y="282"/>
                  </a:lnTo>
                  <a:lnTo>
                    <a:pt x="454" y="278"/>
                  </a:lnTo>
                  <a:lnTo>
                    <a:pt x="458" y="268"/>
                  </a:lnTo>
                  <a:lnTo>
                    <a:pt x="459" y="265"/>
                  </a:lnTo>
                  <a:lnTo>
                    <a:pt x="456" y="262"/>
                  </a:lnTo>
                  <a:lnTo>
                    <a:pt x="453" y="261"/>
                  </a:lnTo>
                  <a:lnTo>
                    <a:pt x="447" y="263"/>
                  </a:lnTo>
                  <a:lnTo>
                    <a:pt x="440" y="274"/>
                  </a:lnTo>
                  <a:lnTo>
                    <a:pt x="437" y="273"/>
                  </a:lnTo>
                  <a:lnTo>
                    <a:pt x="443" y="264"/>
                  </a:lnTo>
                  <a:lnTo>
                    <a:pt x="443" y="259"/>
                  </a:lnTo>
                  <a:lnTo>
                    <a:pt x="440" y="257"/>
                  </a:lnTo>
                  <a:lnTo>
                    <a:pt x="439" y="257"/>
                  </a:lnTo>
                  <a:lnTo>
                    <a:pt x="439" y="254"/>
                  </a:lnTo>
                  <a:lnTo>
                    <a:pt x="440" y="252"/>
                  </a:lnTo>
                  <a:lnTo>
                    <a:pt x="443" y="251"/>
                  </a:lnTo>
                  <a:lnTo>
                    <a:pt x="445" y="251"/>
                  </a:lnTo>
                  <a:lnTo>
                    <a:pt x="453" y="250"/>
                  </a:lnTo>
                  <a:lnTo>
                    <a:pt x="453" y="250"/>
                  </a:lnTo>
                  <a:lnTo>
                    <a:pt x="454" y="251"/>
                  </a:lnTo>
                  <a:lnTo>
                    <a:pt x="456" y="251"/>
                  </a:lnTo>
                  <a:lnTo>
                    <a:pt x="457" y="251"/>
                  </a:lnTo>
                  <a:lnTo>
                    <a:pt x="458" y="251"/>
                  </a:lnTo>
                  <a:lnTo>
                    <a:pt x="460" y="249"/>
                  </a:lnTo>
                  <a:lnTo>
                    <a:pt x="462" y="248"/>
                  </a:lnTo>
                  <a:lnTo>
                    <a:pt x="464" y="248"/>
                  </a:lnTo>
                  <a:lnTo>
                    <a:pt x="470" y="248"/>
                  </a:lnTo>
                  <a:lnTo>
                    <a:pt x="473" y="250"/>
                  </a:lnTo>
                  <a:lnTo>
                    <a:pt x="475" y="255"/>
                  </a:lnTo>
                  <a:lnTo>
                    <a:pt x="476" y="259"/>
                  </a:lnTo>
                  <a:lnTo>
                    <a:pt x="478" y="262"/>
                  </a:lnTo>
                  <a:lnTo>
                    <a:pt x="486" y="261"/>
                  </a:lnTo>
                  <a:lnTo>
                    <a:pt x="491" y="252"/>
                  </a:lnTo>
                  <a:lnTo>
                    <a:pt x="498" y="219"/>
                  </a:lnTo>
                  <a:lnTo>
                    <a:pt x="497" y="219"/>
                  </a:lnTo>
                  <a:close/>
                  <a:moveTo>
                    <a:pt x="296" y="774"/>
                  </a:moveTo>
                  <a:lnTo>
                    <a:pt x="296" y="774"/>
                  </a:lnTo>
                  <a:lnTo>
                    <a:pt x="294" y="776"/>
                  </a:lnTo>
                  <a:lnTo>
                    <a:pt x="292" y="778"/>
                  </a:lnTo>
                  <a:lnTo>
                    <a:pt x="289" y="782"/>
                  </a:lnTo>
                  <a:lnTo>
                    <a:pt x="290" y="784"/>
                  </a:lnTo>
                  <a:lnTo>
                    <a:pt x="293" y="782"/>
                  </a:lnTo>
                  <a:lnTo>
                    <a:pt x="295" y="780"/>
                  </a:lnTo>
                  <a:lnTo>
                    <a:pt x="298" y="777"/>
                  </a:lnTo>
                  <a:lnTo>
                    <a:pt x="298" y="776"/>
                  </a:lnTo>
                  <a:lnTo>
                    <a:pt x="300" y="772"/>
                  </a:lnTo>
                  <a:lnTo>
                    <a:pt x="301" y="769"/>
                  </a:lnTo>
                  <a:lnTo>
                    <a:pt x="299" y="771"/>
                  </a:lnTo>
                  <a:lnTo>
                    <a:pt x="296" y="774"/>
                  </a:lnTo>
                  <a:close/>
                  <a:moveTo>
                    <a:pt x="27" y="892"/>
                  </a:moveTo>
                  <a:lnTo>
                    <a:pt x="27" y="892"/>
                  </a:lnTo>
                  <a:lnTo>
                    <a:pt x="25" y="891"/>
                  </a:lnTo>
                  <a:lnTo>
                    <a:pt x="24" y="891"/>
                  </a:lnTo>
                  <a:lnTo>
                    <a:pt x="24" y="892"/>
                  </a:lnTo>
                  <a:lnTo>
                    <a:pt x="23" y="893"/>
                  </a:lnTo>
                  <a:lnTo>
                    <a:pt x="24" y="895"/>
                  </a:lnTo>
                  <a:lnTo>
                    <a:pt x="24" y="897"/>
                  </a:lnTo>
                  <a:lnTo>
                    <a:pt x="25" y="898"/>
                  </a:lnTo>
                  <a:lnTo>
                    <a:pt x="26" y="899"/>
                  </a:lnTo>
                  <a:lnTo>
                    <a:pt x="27" y="899"/>
                  </a:lnTo>
                  <a:lnTo>
                    <a:pt x="29" y="899"/>
                  </a:lnTo>
                  <a:lnTo>
                    <a:pt x="29" y="895"/>
                  </a:lnTo>
                  <a:lnTo>
                    <a:pt x="29" y="894"/>
                  </a:lnTo>
                  <a:lnTo>
                    <a:pt x="29" y="893"/>
                  </a:lnTo>
                  <a:lnTo>
                    <a:pt x="27" y="892"/>
                  </a:lnTo>
                  <a:close/>
                  <a:moveTo>
                    <a:pt x="31" y="917"/>
                  </a:moveTo>
                  <a:lnTo>
                    <a:pt x="31" y="917"/>
                  </a:lnTo>
                  <a:lnTo>
                    <a:pt x="30" y="917"/>
                  </a:lnTo>
                  <a:lnTo>
                    <a:pt x="28" y="917"/>
                  </a:lnTo>
                  <a:lnTo>
                    <a:pt x="24" y="916"/>
                  </a:lnTo>
                  <a:lnTo>
                    <a:pt x="24" y="914"/>
                  </a:lnTo>
                  <a:lnTo>
                    <a:pt x="22" y="914"/>
                  </a:lnTo>
                  <a:lnTo>
                    <a:pt x="20" y="915"/>
                  </a:lnTo>
                  <a:lnTo>
                    <a:pt x="19" y="916"/>
                  </a:lnTo>
                  <a:lnTo>
                    <a:pt x="19" y="920"/>
                  </a:lnTo>
                  <a:lnTo>
                    <a:pt x="19" y="922"/>
                  </a:lnTo>
                  <a:lnTo>
                    <a:pt x="23" y="923"/>
                  </a:lnTo>
                  <a:lnTo>
                    <a:pt x="25" y="925"/>
                  </a:lnTo>
                  <a:lnTo>
                    <a:pt x="26" y="926"/>
                  </a:lnTo>
                  <a:lnTo>
                    <a:pt x="29" y="926"/>
                  </a:lnTo>
                  <a:lnTo>
                    <a:pt x="29" y="925"/>
                  </a:lnTo>
                  <a:lnTo>
                    <a:pt x="31" y="922"/>
                  </a:lnTo>
                  <a:lnTo>
                    <a:pt x="32" y="921"/>
                  </a:lnTo>
                  <a:lnTo>
                    <a:pt x="32" y="920"/>
                  </a:lnTo>
                  <a:lnTo>
                    <a:pt x="32" y="917"/>
                  </a:lnTo>
                  <a:lnTo>
                    <a:pt x="31" y="917"/>
                  </a:lnTo>
                  <a:close/>
                  <a:moveTo>
                    <a:pt x="66" y="808"/>
                  </a:moveTo>
                  <a:lnTo>
                    <a:pt x="66" y="808"/>
                  </a:lnTo>
                  <a:lnTo>
                    <a:pt x="63" y="810"/>
                  </a:lnTo>
                  <a:lnTo>
                    <a:pt x="62" y="814"/>
                  </a:lnTo>
                  <a:lnTo>
                    <a:pt x="62" y="818"/>
                  </a:lnTo>
                  <a:lnTo>
                    <a:pt x="64" y="820"/>
                  </a:lnTo>
                  <a:lnTo>
                    <a:pt x="65" y="817"/>
                  </a:lnTo>
                  <a:lnTo>
                    <a:pt x="67" y="816"/>
                  </a:lnTo>
                  <a:lnTo>
                    <a:pt x="66" y="814"/>
                  </a:lnTo>
                  <a:lnTo>
                    <a:pt x="66" y="808"/>
                  </a:lnTo>
                  <a:close/>
                  <a:moveTo>
                    <a:pt x="63" y="821"/>
                  </a:moveTo>
                  <a:lnTo>
                    <a:pt x="63" y="821"/>
                  </a:lnTo>
                  <a:lnTo>
                    <a:pt x="64" y="821"/>
                  </a:lnTo>
                  <a:lnTo>
                    <a:pt x="63" y="821"/>
                  </a:lnTo>
                  <a:lnTo>
                    <a:pt x="63" y="82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1" name="Freeform 24">
              <a:extLst>
                <a:ext uri="{FF2B5EF4-FFF2-40B4-BE49-F238E27FC236}">
                  <a16:creationId xmlns:a16="http://schemas.microsoft.com/office/drawing/2014/main" xmlns="" id="{05556B4D-98CD-4F7A-9A57-8FC70756815C}"/>
                </a:ext>
              </a:extLst>
            </p:cNvPr>
            <p:cNvSpPr>
              <a:spLocks noEditPoints="1"/>
            </p:cNvSpPr>
            <p:nvPr/>
          </p:nvSpPr>
          <p:spPr bwMode="auto">
            <a:xfrm>
              <a:off x="3193" y="2047"/>
              <a:ext cx="374" cy="820"/>
            </a:xfrm>
            <a:custGeom>
              <a:avLst/>
              <a:gdLst>
                <a:gd name="T0" fmla="*/ 308 w 498"/>
                <a:gd name="T1" fmla="*/ 735 h 926"/>
                <a:gd name="T2" fmla="*/ 339 w 498"/>
                <a:gd name="T3" fmla="*/ 747 h 926"/>
                <a:gd name="T4" fmla="*/ 325 w 498"/>
                <a:gd name="T5" fmla="*/ 759 h 926"/>
                <a:gd name="T6" fmla="*/ 460 w 498"/>
                <a:gd name="T7" fmla="*/ 444 h 926"/>
                <a:gd name="T8" fmla="*/ 445 w 498"/>
                <a:gd name="T9" fmla="*/ 481 h 926"/>
                <a:gd name="T10" fmla="*/ 468 w 498"/>
                <a:gd name="T11" fmla="*/ 448 h 926"/>
                <a:gd name="T12" fmla="*/ 439 w 498"/>
                <a:gd name="T13" fmla="*/ 507 h 926"/>
                <a:gd name="T14" fmla="*/ 433 w 498"/>
                <a:gd name="T15" fmla="*/ 471 h 926"/>
                <a:gd name="T16" fmla="*/ 433 w 498"/>
                <a:gd name="T17" fmla="*/ 415 h 926"/>
                <a:gd name="T18" fmla="*/ 410 w 498"/>
                <a:gd name="T19" fmla="*/ 423 h 926"/>
                <a:gd name="T20" fmla="*/ 381 w 498"/>
                <a:gd name="T21" fmla="*/ 482 h 926"/>
                <a:gd name="T22" fmla="*/ 389 w 498"/>
                <a:gd name="T23" fmla="*/ 539 h 926"/>
                <a:gd name="T24" fmla="*/ 387 w 498"/>
                <a:gd name="T25" fmla="*/ 567 h 926"/>
                <a:gd name="T26" fmla="*/ 392 w 498"/>
                <a:gd name="T27" fmla="*/ 589 h 926"/>
                <a:gd name="T28" fmla="*/ 411 w 498"/>
                <a:gd name="T29" fmla="*/ 576 h 926"/>
                <a:gd name="T30" fmla="*/ 419 w 498"/>
                <a:gd name="T31" fmla="*/ 565 h 926"/>
                <a:gd name="T32" fmla="*/ 435 w 498"/>
                <a:gd name="T33" fmla="*/ 557 h 926"/>
                <a:gd name="T34" fmla="*/ 438 w 498"/>
                <a:gd name="T35" fmla="*/ 533 h 926"/>
                <a:gd name="T36" fmla="*/ 497 w 498"/>
                <a:gd name="T37" fmla="*/ 219 h 926"/>
                <a:gd name="T38" fmla="*/ 369 w 498"/>
                <a:gd name="T39" fmla="*/ 199 h 926"/>
                <a:gd name="T40" fmla="*/ 349 w 498"/>
                <a:gd name="T41" fmla="*/ 215 h 926"/>
                <a:gd name="T42" fmla="*/ 331 w 498"/>
                <a:gd name="T43" fmla="*/ 180 h 926"/>
                <a:gd name="T44" fmla="*/ 317 w 498"/>
                <a:gd name="T45" fmla="*/ 140 h 926"/>
                <a:gd name="T46" fmla="*/ 304 w 498"/>
                <a:gd name="T47" fmla="*/ 65 h 926"/>
                <a:gd name="T48" fmla="*/ 291 w 498"/>
                <a:gd name="T49" fmla="*/ 35 h 926"/>
                <a:gd name="T50" fmla="*/ 303 w 498"/>
                <a:gd name="T51" fmla="*/ 4 h 926"/>
                <a:gd name="T52" fmla="*/ 256 w 498"/>
                <a:gd name="T53" fmla="*/ 12 h 926"/>
                <a:gd name="T54" fmla="*/ 230 w 498"/>
                <a:gd name="T55" fmla="*/ 108 h 926"/>
                <a:gd name="T56" fmla="*/ 193 w 498"/>
                <a:gd name="T57" fmla="*/ 177 h 926"/>
                <a:gd name="T58" fmla="*/ 125 w 498"/>
                <a:gd name="T59" fmla="*/ 200 h 926"/>
                <a:gd name="T60" fmla="*/ 131 w 498"/>
                <a:gd name="T61" fmla="*/ 221 h 926"/>
                <a:gd name="T62" fmla="*/ 113 w 498"/>
                <a:gd name="T63" fmla="*/ 262 h 926"/>
                <a:gd name="T64" fmla="*/ 98 w 498"/>
                <a:gd name="T65" fmla="*/ 298 h 926"/>
                <a:gd name="T66" fmla="*/ 76 w 498"/>
                <a:gd name="T67" fmla="*/ 314 h 926"/>
                <a:gd name="T68" fmla="*/ 43 w 498"/>
                <a:gd name="T69" fmla="*/ 332 h 926"/>
                <a:gd name="T70" fmla="*/ 31 w 498"/>
                <a:gd name="T71" fmla="*/ 468 h 926"/>
                <a:gd name="T72" fmla="*/ 47 w 498"/>
                <a:gd name="T73" fmla="*/ 472 h 926"/>
                <a:gd name="T74" fmla="*/ 65 w 498"/>
                <a:gd name="T75" fmla="*/ 607 h 926"/>
                <a:gd name="T76" fmla="*/ 319 w 498"/>
                <a:gd name="T77" fmla="*/ 511 h 926"/>
                <a:gd name="T78" fmla="*/ 372 w 498"/>
                <a:gd name="T79" fmla="*/ 477 h 926"/>
                <a:gd name="T80" fmla="*/ 410 w 498"/>
                <a:gd name="T81" fmla="*/ 408 h 926"/>
                <a:gd name="T82" fmla="*/ 405 w 498"/>
                <a:gd name="T83" fmla="*/ 418 h 926"/>
                <a:gd name="T84" fmla="*/ 420 w 498"/>
                <a:gd name="T85" fmla="*/ 391 h 926"/>
                <a:gd name="T86" fmla="*/ 408 w 498"/>
                <a:gd name="T87" fmla="*/ 359 h 926"/>
                <a:gd name="T88" fmla="*/ 399 w 498"/>
                <a:gd name="T89" fmla="*/ 348 h 926"/>
                <a:gd name="T90" fmla="*/ 402 w 498"/>
                <a:gd name="T91" fmla="*/ 320 h 926"/>
                <a:gd name="T92" fmla="*/ 412 w 498"/>
                <a:gd name="T93" fmla="*/ 339 h 926"/>
                <a:gd name="T94" fmla="*/ 430 w 498"/>
                <a:gd name="T95" fmla="*/ 360 h 926"/>
                <a:gd name="T96" fmla="*/ 458 w 498"/>
                <a:gd name="T97" fmla="*/ 268 h 926"/>
                <a:gd name="T98" fmla="*/ 443 w 498"/>
                <a:gd name="T99" fmla="*/ 259 h 926"/>
                <a:gd name="T100" fmla="*/ 453 w 498"/>
                <a:gd name="T101" fmla="*/ 250 h 926"/>
                <a:gd name="T102" fmla="*/ 470 w 498"/>
                <a:gd name="T103" fmla="*/ 248 h 926"/>
                <a:gd name="T104" fmla="*/ 497 w 498"/>
                <a:gd name="T105" fmla="*/ 219 h 926"/>
                <a:gd name="T106" fmla="*/ 293 w 498"/>
                <a:gd name="T107" fmla="*/ 782 h 926"/>
                <a:gd name="T108" fmla="*/ 296 w 498"/>
                <a:gd name="T109" fmla="*/ 774 h 926"/>
                <a:gd name="T110" fmla="*/ 24 w 498"/>
                <a:gd name="T111" fmla="*/ 897 h 926"/>
                <a:gd name="T112" fmla="*/ 27 w 498"/>
                <a:gd name="T113" fmla="*/ 892 h 926"/>
                <a:gd name="T114" fmla="*/ 22 w 498"/>
                <a:gd name="T115" fmla="*/ 914 h 926"/>
                <a:gd name="T116" fmla="*/ 29 w 498"/>
                <a:gd name="T117" fmla="*/ 926 h 926"/>
                <a:gd name="T118" fmla="*/ 66 w 498"/>
                <a:gd name="T119" fmla="*/ 808 h 926"/>
                <a:gd name="T120" fmla="*/ 66 w 498"/>
                <a:gd name="T121" fmla="*/ 814 h 926"/>
                <a:gd name="T122" fmla="*/ 63 w 498"/>
                <a:gd name="T123" fmla="*/ 821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926">
                  <a:moveTo>
                    <a:pt x="316" y="726"/>
                  </a:moveTo>
                  <a:lnTo>
                    <a:pt x="316" y="726"/>
                  </a:lnTo>
                  <a:lnTo>
                    <a:pt x="316" y="727"/>
                  </a:lnTo>
                  <a:lnTo>
                    <a:pt x="313" y="729"/>
                  </a:lnTo>
                  <a:lnTo>
                    <a:pt x="311" y="730"/>
                  </a:lnTo>
                  <a:lnTo>
                    <a:pt x="307" y="733"/>
                  </a:lnTo>
                  <a:lnTo>
                    <a:pt x="306" y="735"/>
                  </a:lnTo>
                  <a:lnTo>
                    <a:pt x="308" y="735"/>
                  </a:lnTo>
                  <a:lnTo>
                    <a:pt x="312" y="733"/>
                  </a:lnTo>
                  <a:lnTo>
                    <a:pt x="315" y="730"/>
                  </a:lnTo>
                  <a:lnTo>
                    <a:pt x="316" y="728"/>
                  </a:lnTo>
                  <a:lnTo>
                    <a:pt x="316" y="727"/>
                  </a:lnTo>
                  <a:lnTo>
                    <a:pt x="316" y="726"/>
                  </a:lnTo>
                  <a:lnTo>
                    <a:pt x="316" y="726"/>
                  </a:lnTo>
                  <a:close/>
                  <a:moveTo>
                    <a:pt x="339" y="747"/>
                  </a:moveTo>
                  <a:lnTo>
                    <a:pt x="339" y="747"/>
                  </a:lnTo>
                  <a:lnTo>
                    <a:pt x="338" y="746"/>
                  </a:lnTo>
                  <a:lnTo>
                    <a:pt x="338" y="745"/>
                  </a:lnTo>
                  <a:lnTo>
                    <a:pt x="338" y="744"/>
                  </a:lnTo>
                  <a:lnTo>
                    <a:pt x="339" y="741"/>
                  </a:lnTo>
                  <a:lnTo>
                    <a:pt x="339" y="740"/>
                  </a:lnTo>
                  <a:lnTo>
                    <a:pt x="327" y="750"/>
                  </a:lnTo>
                  <a:lnTo>
                    <a:pt x="322" y="756"/>
                  </a:lnTo>
                  <a:lnTo>
                    <a:pt x="325" y="759"/>
                  </a:lnTo>
                  <a:lnTo>
                    <a:pt x="329" y="758"/>
                  </a:lnTo>
                  <a:lnTo>
                    <a:pt x="341" y="749"/>
                  </a:lnTo>
                  <a:lnTo>
                    <a:pt x="340" y="749"/>
                  </a:lnTo>
                  <a:lnTo>
                    <a:pt x="339" y="747"/>
                  </a:lnTo>
                  <a:lnTo>
                    <a:pt x="339" y="747"/>
                  </a:lnTo>
                  <a:close/>
                  <a:moveTo>
                    <a:pt x="461" y="440"/>
                  </a:moveTo>
                  <a:lnTo>
                    <a:pt x="461" y="440"/>
                  </a:lnTo>
                  <a:lnTo>
                    <a:pt x="460" y="444"/>
                  </a:lnTo>
                  <a:lnTo>
                    <a:pt x="459" y="447"/>
                  </a:lnTo>
                  <a:lnTo>
                    <a:pt x="452" y="452"/>
                  </a:lnTo>
                  <a:lnTo>
                    <a:pt x="451" y="455"/>
                  </a:lnTo>
                  <a:lnTo>
                    <a:pt x="450" y="459"/>
                  </a:lnTo>
                  <a:lnTo>
                    <a:pt x="445" y="471"/>
                  </a:lnTo>
                  <a:lnTo>
                    <a:pt x="443" y="475"/>
                  </a:lnTo>
                  <a:lnTo>
                    <a:pt x="444" y="478"/>
                  </a:lnTo>
                  <a:lnTo>
                    <a:pt x="445" y="481"/>
                  </a:lnTo>
                  <a:lnTo>
                    <a:pt x="453" y="495"/>
                  </a:lnTo>
                  <a:lnTo>
                    <a:pt x="457" y="499"/>
                  </a:lnTo>
                  <a:lnTo>
                    <a:pt x="459" y="497"/>
                  </a:lnTo>
                  <a:lnTo>
                    <a:pt x="459" y="493"/>
                  </a:lnTo>
                  <a:lnTo>
                    <a:pt x="461" y="485"/>
                  </a:lnTo>
                  <a:lnTo>
                    <a:pt x="463" y="472"/>
                  </a:lnTo>
                  <a:lnTo>
                    <a:pt x="467" y="456"/>
                  </a:lnTo>
                  <a:lnTo>
                    <a:pt x="468" y="448"/>
                  </a:lnTo>
                  <a:lnTo>
                    <a:pt x="464" y="442"/>
                  </a:lnTo>
                  <a:lnTo>
                    <a:pt x="461" y="440"/>
                  </a:lnTo>
                  <a:lnTo>
                    <a:pt x="461" y="440"/>
                  </a:lnTo>
                  <a:close/>
                  <a:moveTo>
                    <a:pt x="444" y="519"/>
                  </a:moveTo>
                  <a:lnTo>
                    <a:pt x="444" y="519"/>
                  </a:lnTo>
                  <a:lnTo>
                    <a:pt x="440" y="517"/>
                  </a:lnTo>
                  <a:lnTo>
                    <a:pt x="439" y="516"/>
                  </a:lnTo>
                  <a:lnTo>
                    <a:pt x="439" y="507"/>
                  </a:lnTo>
                  <a:lnTo>
                    <a:pt x="439" y="505"/>
                  </a:lnTo>
                  <a:lnTo>
                    <a:pt x="437" y="500"/>
                  </a:lnTo>
                  <a:lnTo>
                    <a:pt x="438" y="490"/>
                  </a:lnTo>
                  <a:lnTo>
                    <a:pt x="437" y="486"/>
                  </a:lnTo>
                  <a:lnTo>
                    <a:pt x="436" y="483"/>
                  </a:lnTo>
                  <a:lnTo>
                    <a:pt x="434" y="480"/>
                  </a:lnTo>
                  <a:lnTo>
                    <a:pt x="432" y="475"/>
                  </a:lnTo>
                  <a:lnTo>
                    <a:pt x="433" y="471"/>
                  </a:lnTo>
                  <a:lnTo>
                    <a:pt x="443" y="467"/>
                  </a:lnTo>
                  <a:lnTo>
                    <a:pt x="442" y="464"/>
                  </a:lnTo>
                  <a:lnTo>
                    <a:pt x="439" y="459"/>
                  </a:lnTo>
                  <a:lnTo>
                    <a:pt x="436" y="456"/>
                  </a:lnTo>
                  <a:lnTo>
                    <a:pt x="430" y="447"/>
                  </a:lnTo>
                  <a:lnTo>
                    <a:pt x="429" y="439"/>
                  </a:lnTo>
                  <a:lnTo>
                    <a:pt x="432" y="417"/>
                  </a:lnTo>
                  <a:lnTo>
                    <a:pt x="433" y="415"/>
                  </a:lnTo>
                  <a:lnTo>
                    <a:pt x="433" y="412"/>
                  </a:lnTo>
                  <a:lnTo>
                    <a:pt x="433" y="409"/>
                  </a:lnTo>
                  <a:lnTo>
                    <a:pt x="431" y="406"/>
                  </a:lnTo>
                  <a:lnTo>
                    <a:pt x="430" y="407"/>
                  </a:lnTo>
                  <a:lnTo>
                    <a:pt x="428" y="409"/>
                  </a:lnTo>
                  <a:lnTo>
                    <a:pt x="426" y="411"/>
                  </a:lnTo>
                  <a:lnTo>
                    <a:pt x="422" y="412"/>
                  </a:lnTo>
                  <a:lnTo>
                    <a:pt x="410" y="423"/>
                  </a:lnTo>
                  <a:lnTo>
                    <a:pt x="407" y="425"/>
                  </a:lnTo>
                  <a:lnTo>
                    <a:pt x="400" y="428"/>
                  </a:lnTo>
                  <a:lnTo>
                    <a:pt x="398" y="429"/>
                  </a:lnTo>
                  <a:lnTo>
                    <a:pt x="398" y="432"/>
                  </a:lnTo>
                  <a:lnTo>
                    <a:pt x="393" y="446"/>
                  </a:lnTo>
                  <a:lnTo>
                    <a:pt x="384" y="463"/>
                  </a:lnTo>
                  <a:lnTo>
                    <a:pt x="382" y="467"/>
                  </a:lnTo>
                  <a:lnTo>
                    <a:pt x="381" y="482"/>
                  </a:lnTo>
                  <a:lnTo>
                    <a:pt x="376" y="496"/>
                  </a:lnTo>
                  <a:lnTo>
                    <a:pt x="375" y="501"/>
                  </a:lnTo>
                  <a:lnTo>
                    <a:pt x="376" y="517"/>
                  </a:lnTo>
                  <a:lnTo>
                    <a:pt x="378" y="521"/>
                  </a:lnTo>
                  <a:lnTo>
                    <a:pt x="382" y="526"/>
                  </a:lnTo>
                  <a:lnTo>
                    <a:pt x="387" y="531"/>
                  </a:lnTo>
                  <a:lnTo>
                    <a:pt x="388" y="534"/>
                  </a:lnTo>
                  <a:lnTo>
                    <a:pt x="389" y="539"/>
                  </a:lnTo>
                  <a:lnTo>
                    <a:pt x="387" y="552"/>
                  </a:lnTo>
                  <a:lnTo>
                    <a:pt x="388" y="556"/>
                  </a:lnTo>
                  <a:lnTo>
                    <a:pt x="389" y="558"/>
                  </a:lnTo>
                  <a:lnTo>
                    <a:pt x="391" y="561"/>
                  </a:lnTo>
                  <a:lnTo>
                    <a:pt x="392" y="563"/>
                  </a:lnTo>
                  <a:lnTo>
                    <a:pt x="391" y="565"/>
                  </a:lnTo>
                  <a:lnTo>
                    <a:pt x="389" y="566"/>
                  </a:lnTo>
                  <a:lnTo>
                    <a:pt x="387" y="567"/>
                  </a:lnTo>
                  <a:lnTo>
                    <a:pt x="386" y="568"/>
                  </a:lnTo>
                  <a:lnTo>
                    <a:pt x="385" y="572"/>
                  </a:lnTo>
                  <a:lnTo>
                    <a:pt x="384" y="577"/>
                  </a:lnTo>
                  <a:lnTo>
                    <a:pt x="383" y="582"/>
                  </a:lnTo>
                  <a:lnTo>
                    <a:pt x="385" y="586"/>
                  </a:lnTo>
                  <a:lnTo>
                    <a:pt x="388" y="585"/>
                  </a:lnTo>
                  <a:lnTo>
                    <a:pt x="390" y="586"/>
                  </a:lnTo>
                  <a:lnTo>
                    <a:pt x="392" y="589"/>
                  </a:lnTo>
                  <a:lnTo>
                    <a:pt x="392" y="592"/>
                  </a:lnTo>
                  <a:lnTo>
                    <a:pt x="394" y="591"/>
                  </a:lnTo>
                  <a:lnTo>
                    <a:pt x="397" y="586"/>
                  </a:lnTo>
                  <a:lnTo>
                    <a:pt x="399" y="584"/>
                  </a:lnTo>
                  <a:lnTo>
                    <a:pt x="404" y="583"/>
                  </a:lnTo>
                  <a:lnTo>
                    <a:pt x="406" y="582"/>
                  </a:lnTo>
                  <a:lnTo>
                    <a:pt x="409" y="578"/>
                  </a:lnTo>
                  <a:lnTo>
                    <a:pt x="411" y="576"/>
                  </a:lnTo>
                  <a:lnTo>
                    <a:pt x="412" y="575"/>
                  </a:lnTo>
                  <a:lnTo>
                    <a:pt x="412" y="575"/>
                  </a:lnTo>
                  <a:lnTo>
                    <a:pt x="416" y="573"/>
                  </a:lnTo>
                  <a:lnTo>
                    <a:pt x="417" y="572"/>
                  </a:lnTo>
                  <a:lnTo>
                    <a:pt x="418" y="571"/>
                  </a:lnTo>
                  <a:lnTo>
                    <a:pt x="417" y="568"/>
                  </a:lnTo>
                  <a:lnTo>
                    <a:pt x="418" y="567"/>
                  </a:lnTo>
                  <a:lnTo>
                    <a:pt x="419" y="565"/>
                  </a:lnTo>
                  <a:lnTo>
                    <a:pt x="421" y="564"/>
                  </a:lnTo>
                  <a:lnTo>
                    <a:pt x="423" y="564"/>
                  </a:lnTo>
                  <a:lnTo>
                    <a:pt x="426" y="564"/>
                  </a:lnTo>
                  <a:lnTo>
                    <a:pt x="429" y="563"/>
                  </a:lnTo>
                  <a:lnTo>
                    <a:pt x="430" y="562"/>
                  </a:lnTo>
                  <a:lnTo>
                    <a:pt x="431" y="560"/>
                  </a:lnTo>
                  <a:lnTo>
                    <a:pt x="433" y="558"/>
                  </a:lnTo>
                  <a:lnTo>
                    <a:pt x="435" y="557"/>
                  </a:lnTo>
                  <a:lnTo>
                    <a:pt x="437" y="557"/>
                  </a:lnTo>
                  <a:lnTo>
                    <a:pt x="439" y="557"/>
                  </a:lnTo>
                  <a:lnTo>
                    <a:pt x="440" y="554"/>
                  </a:lnTo>
                  <a:lnTo>
                    <a:pt x="440" y="551"/>
                  </a:lnTo>
                  <a:lnTo>
                    <a:pt x="437" y="546"/>
                  </a:lnTo>
                  <a:lnTo>
                    <a:pt x="436" y="543"/>
                  </a:lnTo>
                  <a:lnTo>
                    <a:pt x="436" y="537"/>
                  </a:lnTo>
                  <a:lnTo>
                    <a:pt x="438" y="533"/>
                  </a:lnTo>
                  <a:lnTo>
                    <a:pt x="441" y="531"/>
                  </a:lnTo>
                  <a:lnTo>
                    <a:pt x="443" y="524"/>
                  </a:lnTo>
                  <a:lnTo>
                    <a:pt x="445" y="523"/>
                  </a:lnTo>
                  <a:lnTo>
                    <a:pt x="445" y="520"/>
                  </a:lnTo>
                  <a:lnTo>
                    <a:pt x="444" y="519"/>
                  </a:lnTo>
                  <a:lnTo>
                    <a:pt x="444" y="519"/>
                  </a:lnTo>
                  <a:close/>
                  <a:moveTo>
                    <a:pt x="497" y="219"/>
                  </a:moveTo>
                  <a:lnTo>
                    <a:pt x="497" y="219"/>
                  </a:lnTo>
                  <a:lnTo>
                    <a:pt x="475" y="211"/>
                  </a:lnTo>
                  <a:lnTo>
                    <a:pt x="458" y="208"/>
                  </a:lnTo>
                  <a:lnTo>
                    <a:pt x="407" y="205"/>
                  </a:lnTo>
                  <a:lnTo>
                    <a:pt x="400" y="204"/>
                  </a:lnTo>
                  <a:lnTo>
                    <a:pt x="381" y="203"/>
                  </a:lnTo>
                  <a:lnTo>
                    <a:pt x="377" y="201"/>
                  </a:lnTo>
                  <a:lnTo>
                    <a:pt x="371" y="199"/>
                  </a:lnTo>
                  <a:lnTo>
                    <a:pt x="369" y="199"/>
                  </a:lnTo>
                  <a:lnTo>
                    <a:pt x="366" y="200"/>
                  </a:lnTo>
                  <a:lnTo>
                    <a:pt x="362" y="204"/>
                  </a:lnTo>
                  <a:lnTo>
                    <a:pt x="359" y="205"/>
                  </a:lnTo>
                  <a:lnTo>
                    <a:pt x="355" y="207"/>
                  </a:lnTo>
                  <a:lnTo>
                    <a:pt x="353" y="209"/>
                  </a:lnTo>
                  <a:lnTo>
                    <a:pt x="353" y="211"/>
                  </a:lnTo>
                  <a:lnTo>
                    <a:pt x="351" y="213"/>
                  </a:lnTo>
                  <a:lnTo>
                    <a:pt x="349" y="215"/>
                  </a:lnTo>
                  <a:lnTo>
                    <a:pt x="344" y="216"/>
                  </a:lnTo>
                  <a:lnTo>
                    <a:pt x="343" y="216"/>
                  </a:lnTo>
                  <a:lnTo>
                    <a:pt x="341" y="215"/>
                  </a:lnTo>
                  <a:lnTo>
                    <a:pt x="340" y="211"/>
                  </a:lnTo>
                  <a:lnTo>
                    <a:pt x="339" y="209"/>
                  </a:lnTo>
                  <a:lnTo>
                    <a:pt x="339" y="208"/>
                  </a:lnTo>
                  <a:lnTo>
                    <a:pt x="337" y="195"/>
                  </a:lnTo>
                  <a:lnTo>
                    <a:pt x="331" y="180"/>
                  </a:lnTo>
                  <a:lnTo>
                    <a:pt x="331" y="175"/>
                  </a:lnTo>
                  <a:lnTo>
                    <a:pt x="332" y="159"/>
                  </a:lnTo>
                  <a:lnTo>
                    <a:pt x="334" y="150"/>
                  </a:lnTo>
                  <a:lnTo>
                    <a:pt x="333" y="147"/>
                  </a:lnTo>
                  <a:lnTo>
                    <a:pt x="330" y="146"/>
                  </a:lnTo>
                  <a:lnTo>
                    <a:pt x="323" y="145"/>
                  </a:lnTo>
                  <a:lnTo>
                    <a:pt x="320" y="143"/>
                  </a:lnTo>
                  <a:lnTo>
                    <a:pt x="317" y="140"/>
                  </a:lnTo>
                  <a:lnTo>
                    <a:pt x="315" y="133"/>
                  </a:lnTo>
                  <a:lnTo>
                    <a:pt x="314" y="129"/>
                  </a:lnTo>
                  <a:lnTo>
                    <a:pt x="314" y="126"/>
                  </a:lnTo>
                  <a:lnTo>
                    <a:pt x="315" y="123"/>
                  </a:lnTo>
                  <a:lnTo>
                    <a:pt x="316" y="119"/>
                  </a:lnTo>
                  <a:lnTo>
                    <a:pt x="315" y="92"/>
                  </a:lnTo>
                  <a:lnTo>
                    <a:pt x="306" y="70"/>
                  </a:lnTo>
                  <a:lnTo>
                    <a:pt x="304" y="65"/>
                  </a:lnTo>
                  <a:lnTo>
                    <a:pt x="303" y="60"/>
                  </a:lnTo>
                  <a:lnTo>
                    <a:pt x="302" y="57"/>
                  </a:lnTo>
                  <a:lnTo>
                    <a:pt x="298" y="53"/>
                  </a:lnTo>
                  <a:lnTo>
                    <a:pt x="296" y="51"/>
                  </a:lnTo>
                  <a:lnTo>
                    <a:pt x="296" y="47"/>
                  </a:lnTo>
                  <a:lnTo>
                    <a:pt x="295" y="40"/>
                  </a:lnTo>
                  <a:lnTo>
                    <a:pt x="293" y="37"/>
                  </a:lnTo>
                  <a:lnTo>
                    <a:pt x="291" y="35"/>
                  </a:lnTo>
                  <a:lnTo>
                    <a:pt x="287" y="35"/>
                  </a:lnTo>
                  <a:lnTo>
                    <a:pt x="277" y="34"/>
                  </a:lnTo>
                  <a:lnTo>
                    <a:pt x="285" y="23"/>
                  </a:lnTo>
                  <a:lnTo>
                    <a:pt x="290" y="18"/>
                  </a:lnTo>
                  <a:lnTo>
                    <a:pt x="293" y="16"/>
                  </a:lnTo>
                  <a:lnTo>
                    <a:pt x="295" y="14"/>
                  </a:lnTo>
                  <a:lnTo>
                    <a:pt x="301" y="14"/>
                  </a:lnTo>
                  <a:lnTo>
                    <a:pt x="303" y="4"/>
                  </a:lnTo>
                  <a:lnTo>
                    <a:pt x="303" y="1"/>
                  </a:lnTo>
                  <a:lnTo>
                    <a:pt x="301" y="0"/>
                  </a:lnTo>
                  <a:lnTo>
                    <a:pt x="298" y="0"/>
                  </a:lnTo>
                  <a:lnTo>
                    <a:pt x="293" y="1"/>
                  </a:lnTo>
                  <a:lnTo>
                    <a:pt x="274" y="9"/>
                  </a:lnTo>
                  <a:lnTo>
                    <a:pt x="264" y="11"/>
                  </a:lnTo>
                  <a:lnTo>
                    <a:pt x="257" y="12"/>
                  </a:lnTo>
                  <a:lnTo>
                    <a:pt x="256" y="12"/>
                  </a:lnTo>
                  <a:lnTo>
                    <a:pt x="246" y="16"/>
                  </a:lnTo>
                  <a:lnTo>
                    <a:pt x="244" y="18"/>
                  </a:lnTo>
                  <a:lnTo>
                    <a:pt x="242" y="20"/>
                  </a:lnTo>
                  <a:lnTo>
                    <a:pt x="241" y="24"/>
                  </a:lnTo>
                  <a:lnTo>
                    <a:pt x="226" y="88"/>
                  </a:lnTo>
                  <a:lnTo>
                    <a:pt x="226" y="96"/>
                  </a:lnTo>
                  <a:lnTo>
                    <a:pt x="227" y="102"/>
                  </a:lnTo>
                  <a:lnTo>
                    <a:pt x="230" y="108"/>
                  </a:lnTo>
                  <a:lnTo>
                    <a:pt x="231" y="113"/>
                  </a:lnTo>
                  <a:lnTo>
                    <a:pt x="231" y="118"/>
                  </a:lnTo>
                  <a:lnTo>
                    <a:pt x="227" y="126"/>
                  </a:lnTo>
                  <a:lnTo>
                    <a:pt x="223" y="131"/>
                  </a:lnTo>
                  <a:lnTo>
                    <a:pt x="220" y="135"/>
                  </a:lnTo>
                  <a:lnTo>
                    <a:pt x="220" y="138"/>
                  </a:lnTo>
                  <a:lnTo>
                    <a:pt x="224" y="148"/>
                  </a:lnTo>
                  <a:lnTo>
                    <a:pt x="193" y="177"/>
                  </a:lnTo>
                  <a:lnTo>
                    <a:pt x="186" y="182"/>
                  </a:lnTo>
                  <a:lnTo>
                    <a:pt x="181" y="185"/>
                  </a:lnTo>
                  <a:lnTo>
                    <a:pt x="170" y="188"/>
                  </a:lnTo>
                  <a:lnTo>
                    <a:pt x="158" y="191"/>
                  </a:lnTo>
                  <a:lnTo>
                    <a:pt x="131" y="197"/>
                  </a:lnTo>
                  <a:lnTo>
                    <a:pt x="128" y="198"/>
                  </a:lnTo>
                  <a:lnTo>
                    <a:pt x="125" y="200"/>
                  </a:lnTo>
                  <a:lnTo>
                    <a:pt x="125" y="200"/>
                  </a:lnTo>
                  <a:lnTo>
                    <a:pt x="125" y="202"/>
                  </a:lnTo>
                  <a:lnTo>
                    <a:pt x="125" y="204"/>
                  </a:lnTo>
                  <a:lnTo>
                    <a:pt x="125" y="211"/>
                  </a:lnTo>
                  <a:lnTo>
                    <a:pt x="126" y="213"/>
                  </a:lnTo>
                  <a:lnTo>
                    <a:pt x="128" y="217"/>
                  </a:lnTo>
                  <a:lnTo>
                    <a:pt x="129" y="219"/>
                  </a:lnTo>
                  <a:lnTo>
                    <a:pt x="130" y="220"/>
                  </a:lnTo>
                  <a:lnTo>
                    <a:pt x="131" y="221"/>
                  </a:lnTo>
                  <a:lnTo>
                    <a:pt x="131" y="224"/>
                  </a:lnTo>
                  <a:lnTo>
                    <a:pt x="132" y="231"/>
                  </a:lnTo>
                  <a:lnTo>
                    <a:pt x="131" y="233"/>
                  </a:lnTo>
                  <a:lnTo>
                    <a:pt x="130" y="236"/>
                  </a:lnTo>
                  <a:lnTo>
                    <a:pt x="127" y="242"/>
                  </a:lnTo>
                  <a:lnTo>
                    <a:pt x="124" y="251"/>
                  </a:lnTo>
                  <a:lnTo>
                    <a:pt x="123" y="252"/>
                  </a:lnTo>
                  <a:lnTo>
                    <a:pt x="113" y="262"/>
                  </a:lnTo>
                  <a:lnTo>
                    <a:pt x="110" y="266"/>
                  </a:lnTo>
                  <a:lnTo>
                    <a:pt x="108" y="271"/>
                  </a:lnTo>
                  <a:lnTo>
                    <a:pt x="107" y="275"/>
                  </a:lnTo>
                  <a:lnTo>
                    <a:pt x="106" y="280"/>
                  </a:lnTo>
                  <a:lnTo>
                    <a:pt x="105" y="285"/>
                  </a:lnTo>
                  <a:lnTo>
                    <a:pt x="104" y="290"/>
                  </a:lnTo>
                  <a:lnTo>
                    <a:pt x="102" y="294"/>
                  </a:lnTo>
                  <a:lnTo>
                    <a:pt x="98" y="298"/>
                  </a:lnTo>
                  <a:lnTo>
                    <a:pt x="97" y="299"/>
                  </a:lnTo>
                  <a:lnTo>
                    <a:pt x="95" y="300"/>
                  </a:lnTo>
                  <a:lnTo>
                    <a:pt x="80" y="306"/>
                  </a:lnTo>
                  <a:lnTo>
                    <a:pt x="78" y="307"/>
                  </a:lnTo>
                  <a:lnTo>
                    <a:pt x="77" y="308"/>
                  </a:lnTo>
                  <a:lnTo>
                    <a:pt x="77" y="311"/>
                  </a:lnTo>
                  <a:lnTo>
                    <a:pt x="77" y="313"/>
                  </a:lnTo>
                  <a:lnTo>
                    <a:pt x="76" y="314"/>
                  </a:lnTo>
                  <a:lnTo>
                    <a:pt x="73" y="317"/>
                  </a:lnTo>
                  <a:lnTo>
                    <a:pt x="72" y="319"/>
                  </a:lnTo>
                  <a:lnTo>
                    <a:pt x="71" y="319"/>
                  </a:lnTo>
                  <a:lnTo>
                    <a:pt x="66" y="321"/>
                  </a:lnTo>
                  <a:lnTo>
                    <a:pt x="51" y="324"/>
                  </a:lnTo>
                  <a:lnTo>
                    <a:pt x="49" y="325"/>
                  </a:lnTo>
                  <a:lnTo>
                    <a:pt x="48" y="326"/>
                  </a:lnTo>
                  <a:lnTo>
                    <a:pt x="43" y="332"/>
                  </a:lnTo>
                  <a:lnTo>
                    <a:pt x="41" y="335"/>
                  </a:lnTo>
                  <a:lnTo>
                    <a:pt x="40" y="338"/>
                  </a:lnTo>
                  <a:lnTo>
                    <a:pt x="35" y="359"/>
                  </a:lnTo>
                  <a:lnTo>
                    <a:pt x="0" y="453"/>
                  </a:lnTo>
                  <a:lnTo>
                    <a:pt x="0" y="453"/>
                  </a:lnTo>
                  <a:lnTo>
                    <a:pt x="13" y="459"/>
                  </a:lnTo>
                  <a:lnTo>
                    <a:pt x="22" y="465"/>
                  </a:lnTo>
                  <a:lnTo>
                    <a:pt x="31" y="468"/>
                  </a:lnTo>
                  <a:lnTo>
                    <a:pt x="37" y="468"/>
                  </a:lnTo>
                  <a:lnTo>
                    <a:pt x="39" y="465"/>
                  </a:lnTo>
                  <a:lnTo>
                    <a:pt x="42" y="442"/>
                  </a:lnTo>
                  <a:lnTo>
                    <a:pt x="44" y="439"/>
                  </a:lnTo>
                  <a:lnTo>
                    <a:pt x="48" y="437"/>
                  </a:lnTo>
                  <a:lnTo>
                    <a:pt x="53" y="435"/>
                  </a:lnTo>
                  <a:lnTo>
                    <a:pt x="47" y="463"/>
                  </a:lnTo>
                  <a:lnTo>
                    <a:pt x="47" y="472"/>
                  </a:lnTo>
                  <a:lnTo>
                    <a:pt x="50" y="482"/>
                  </a:lnTo>
                  <a:lnTo>
                    <a:pt x="63" y="498"/>
                  </a:lnTo>
                  <a:lnTo>
                    <a:pt x="66" y="508"/>
                  </a:lnTo>
                  <a:lnTo>
                    <a:pt x="65" y="546"/>
                  </a:lnTo>
                  <a:lnTo>
                    <a:pt x="66" y="561"/>
                  </a:lnTo>
                  <a:lnTo>
                    <a:pt x="71" y="580"/>
                  </a:lnTo>
                  <a:lnTo>
                    <a:pt x="66" y="597"/>
                  </a:lnTo>
                  <a:lnTo>
                    <a:pt x="65" y="607"/>
                  </a:lnTo>
                  <a:lnTo>
                    <a:pt x="69" y="615"/>
                  </a:lnTo>
                  <a:lnTo>
                    <a:pt x="78" y="618"/>
                  </a:lnTo>
                  <a:lnTo>
                    <a:pt x="89" y="615"/>
                  </a:lnTo>
                  <a:lnTo>
                    <a:pt x="124" y="593"/>
                  </a:lnTo>
                  <a:lnTo>
                    <a:pt x="165" y="574"/>
                  </a:lnTo>
                  <a:lnTo>
                    <a:pt x="221" y="552"/>
                  </a:lnTo>
                  <a:lnTo>
                    <a:pt x="280" y="529"/>
                  </a:lnTo>
                  <a:lnTo>
                    <a:pt x="319" y="511"/>
                  </a:lnTo>
                  <a:lnTo>
                    <a:pt x="327" y="505"/>
                  </a:lnTo>
                  <a:lnTo>
                    <a:pt x="336" y="497"/>
                  </a:lnTo>
                  <a:lnTo>
                    <a:pt x="341" y="494"/>
                  </a:lnTo>
                  <a:lnTo>
                    <a:pt x="346" y="493"/>
                  </a:lnTo>
                  <a:lnTo>
                    <a:pt x="361" y="493"/>
                  </a:lnTo>
                  <a:lnTo>
                    <a:pt x="365" y="492"/>
                  </a:lnTo>
                  <a:lnTo>
                    <a:pt x="370" y="486"/>
                  </a:lnTo>
                  <a:lnTo>
                    <a:pt x="372" y="477"/>
                  </a:lnTo>
                  <a:lnTo>
                    <a:pt x="374" y="457"/>
                  </a:lnTo>
                  <a:lnTo>
                    <a:pt x="377" y="449"/>
                  </a:lnTo>
                  <a:lnTo>
                    <a:pt x="391" y="426"/>
                  </a:lnTo>
                  <a:lnTo>
                    <a:pt x="394" y="416"/>
                  </a:lnTo>
                  <a:lnTo>
                    <a:pt x="396" y="412"/>
                  </a:lnTo>
                  <a:lnTo>
                    <a:pt x="399" y="411"/>
                  </a:lnTo>
                  <a:lnTo>
                    <a:pt x="406" y="408"/>
                  </a:lnTo>
                  <a:lnTo>
                    <a:pt x="410" y="408"/>
                  </a:lnTo>
                  <a:lnTo>
                    <a:pt x="409" y="412"/>
                  </a:lnTo>
                  <a:lnTo>
                    <a:pt x="407" y="414"/>
                  </a:lnTo>
                  <a:lnTo>
                    <a:pt x="406" y="415"/>
                  </a:lnTo>
                  <a:lnTo>
                    <a:pt x="404" y="413"/>
                  </a:lnTo>
                  <a:lnTo>
                    <a:pt x="402" y="414"/>
                  </a:lnTo>
                  <a:lnTo>
                    <a:pt x="400" y="416"/>
                  </a:lnTo>
                  <a:lnTo>
                    <a:pt x="400" y="420"/>
                  </a:lnTo>
                  <a:lnTo>
                    <a:pt x="405" y="418"/>
                  </a:lnTo>
                  <a:lnTo>
                    <a:pt x="409" y="417"/>
                  </a:lnTo>
                  <a:lnTo>
                    <a:pt x="412" y="414"/>
                  </a:lnTo>
                  <a:lnTo>
                    <a:pt x="413" y="409"/>
                  </a:lnTo>
                  <a:lnTo>
                    <a:pt x="412" y="404"/>
                  </a:lnTo>
                  <a:lnTo>
                    <a:pt x="408" y="396"/>
                  </a:lnTo>
                  <a:lnTo>
                    <a:pt x="409" y="393"/>
                  </a:lnTo>
                  <a:lnTo>
                    <a:pt x="412" y="394"/>
                  </a:lnTo>
                  <a:lnTo>
                    <a:pt x="420" y="391"/>
                  </a:lnTo>
                  <a:lnTo>
                    <a:pt x="430" y="388"/>
                  </a:lnTo>
                  <a:lnTo>
                    <a:pt x="431" y="386"/>
                  </a:lnTo>
                  <a:lnTo>
                    <a:pt x="428" y="382"/>
                  </a:lnTo>
                  <a:lnTo>
                    <a:pt x="414" y="372"/>
                  </a:lnTo>
                  <a:lnTo>
                    <a:pt x="411" y="369"/>
                  </a:lnTo>
                  <a:lnTo>
                    <a:pt x="409" y="365"/>
                  </a:lnTo>
                  <a:lnTo>
                    <a:pt x="409" y="362"/>
                  </a:lnTo>
                  <a:lnTo>
                    <a:pt x="408" y="359"/>
                  </a:lnTo>
                  <a:lnTo>
                    <a:pt x="401" y="358"/>
                  </a:lnTo>
                  <a:lnTo>
                    <a:pt x="398" y="360"/>
                  </a:lnTo>
                  <a:lnTo>
                    <a:pt x="396" y="360"/>
                  </a:lnTo>
                  <a:lnTo>
                    <a:pt x="395" y="358"/>
                  </a:lnTo>
                  <a:lnTo>
                    <a:pt x="396" y="355"/>
                  </a:lnTo>
                  <a:lnTo>
                    <a:pt x="398" y="353"/>
                  </a:lnTo>
                  <a:lnTo>
                    <a:pt x="400" y="351"/>
                  </a:lnTo>
                  <a:lnTo>
                    <a:pt x="399" y="348"/>
                  </a:lnTo>
                  <a:lnTo>
                    <a:pt x="396" y="343"/>
                  </a:lnTo>
                  <a:lnTo>
                    <a:pt x="398" y="339"/>
                  </a:lnTo>
                  <a:lnTo>
                    <a:pt x="401" y="334"/>
                  </a:lnTo>
                  <a:lnTo>
                    <a:pt x="403" y="330"/>
                  </a:lnTo>
                  <a:lnTo>
                    <a:pt x="403" y="327"/>
                  </a:lnTo>
                  <a:lnTo>
                    <a:pt x="401" y="323"/>
                  </a:lnTo>
                  <a:lnTo>
                    <a:pt x="401" y="322"/>
                  </a:lnTo>
                  <a:lnTo>
                    <a:pt x="402" y="320"/>
                  </a:lnTo>
                  <a:lnTo>
                    <a:pt x="404" y="318"/>
                  </a:lnTo>
                  <a:lnTo>
                    <a:pt x="405" y="318"/>
                  </a:lnTo>
                  <a:lnTo>
                    <a:pt x="406" y="320"/>
                  </a:lnTo>
                  <a:lnTo>
                    <a:pt x="406" y="324"/>
                  </a:lnTo>
                  <a:lnTo>
                    <a:pt x="407" y="329"/>
                  </a:lnTo>
                  <a:lnTo>
                    <a:pt x="408" y="334"/>
                  </a:lnTo>
                  <a:lnTo>
                    <a:pt x="410" y="337"/>
                  </a:lnTo>
                  <a:lnTo>
                    <a:pt x="412" y="339"/>
                  </a:lnTo>
                  <a:lnTo>
                    <a:pt x="416" y="340"/>
                  </a:lnTo>
                  <a:lnTo>
                    <a:pt x="418" y="341"/>
                  </a:lnTo>
                  <a:lnTo>
                    <a:pt x="419" y="343"/>
                  </a:lnTo>
                  <a:lnTo>
                    <a:pt x="419" y="345"/>
                  </a:lnTo>
                  <a:lnTo>
                    <a:pt x="420" y="355"/>
                  </a:lnTo>
                  <a:lnTo>
                    <a:pt x="422" y="359"/>
                  </a:lnTo>
                  <a:lnTo>
                    <a:pt x="426" y="360"/>
                  </a:lnTo>
                  <a:lnTo>
                    <a:pt x="430" y="360"/>
                  </a:lnTo>
                  <a:lnTo>
                    <a:pt x="435" y="356"/>
                  </a:lnTo>
                  <a:lnTo>
                    <a:pt x="446" y="342"/>
                  </a:lnTo>
                  <a:lnTo>
                    <a:pt x="449" y="336"/>
                  </a:lnTo>
                  <a:lnTo>
                    <a:pt x="452" y="328"/>
                  </a:lnTo>
                  <a:lnTo>
                    <a:pt x="453" y="320"/>
                  </a:lnTo>
                  <a:lnTo>
                    <a:pt x="453" y="282"/>
                  </a:lnTo>
                  <a:lnTo>
                    <a:pt x="454" y="278"/>
                  </a:lnTo>
                  <a:lnTo>
                    <a:pt x="458" y="268"/>
                  </a:lnTo>
                  <a:lnTo>
                    <a:pt x="459" y="265"/>
                  </a:lnTo>
                  <a:lnTo>
                    <a:pt x="456" y="262"/>
                  </a:lnTo>
                  <a:lnTo>
                    <a:pt x="453" y="261"/>
                  </a:lnTo>
                  <a:lnTo>
                    <a:pt x="447" y="263"/>
                  </a:lnTo>
                  <a:lnTo>
                    <a:pt x="440" y="274"/>
                  </a:lnTo>
                  <a:lnTo>
                    <a:pt x="437" y="273"/>
                  </a:lnTo>
                  <a:lnTo>
                    <a:pt x="443" y="264"/>
                  </a:lnTo>
                  <a:lnTo>
                    <a:pt x="443" y="259"/>
                  </a:lnTo>
                  <a:lnTo>
                    <a:pt x="440" y="257"/>
                  </a:lnTo>
                  <a:lnTo>
                    <a:pt x="439" y="257"/>
                  </a:lnTo>
                  <a:lnTo>
                    <a:pt x="439" y="254"/>
                  </a:lnTo>
                  <a:lnTo>
                    <a:pt x="440" y="252"/>
                  </a:lnTo>
                  <a:lnTo>
                    <a:pt x="443" y="251"/>
                  </a:lnTo>
                  <a:lnTo>
                    <a:pt x="445" y="251"/>
                  </a:lnTo>
                  <a:lnTo>
                    <a:pt x="453" y="250"/>
                  </a:lnTo>
                  <a:lnTo>
                    <a:pt x="453" y="250"/>
                  </a:lnTo>
                  <a:lnTo>
                    <a:pt x="454" y="251"/>
                  </a:lnTo>
                  <a:lnTo>
                    <a:pt x="456" y="251"/>
                  </a:lnTo>
                  <a:lnTo>
                    <a:pt x="457" y="251"/>
                  </a:lnTo>
                  <a:lnTo>
                    <a:pt x="458" y="251"/>
                  </a:lnTo>
                  <a:lnTo>
                    <a:pt x="460" y="249"/>
                  </a:lnTo>
                  <a:lnTo>
                    <a:pt x="462" y="248"/>
                  </a:lnTo>
                  <a:lnTo>
                    <a:pt x="464" y="248"/>
                  </a:lnTo>
                  <a:lnTo>
                    <a:pt x="470" y="248"/>
                  </a:lnTo>
                  <a:lnTo>
                    <a:pt x="473" y="250"/>
                  </a:lnTo>
                  <a:lnTo>
                    <a:pt x="475" y="255"/>
                  </a:lnTo>
                  <a:lnTo>
                    <a:pt x="476" y="259"/>
                  </a:lnTo>
                  <a:lnTo>
                    <a:pt x="478" y="262"/>
                  </a:lnTo>
                  <a:lnTo>
                    <a:pt x="486" y="261"/>
                  </a:lnTo>
                  <a:lnTo>
                    <a:pt x="491" y="252"/>
                  </a:lnTo>
                  <a:lnTo>
                    <a:pt x="498" y="219"/>
                  </a:lnTo>
                  <a:lnTo>
                    <a:pt x="497" y="219"/>
                  </a:lnTo>
                  <a:lnTo>
                    <a:pt x="497" y="219"/>
                  </a:lnTo>
                  <a:close/>
                  <a:moveTo>
                    <a:pt x="296" y="774"/>
                  </a:moveTo>
                  <a:lnTo>
                    <a:pt x="296" y="774"/>
                  </a:lnTo>
                  <a:lnTo>
                    <a:pt x="294" y="776"/>
                  </a:lnTo>
                  <a:lnTo>
                    <a:pt x="292" y="778"/>
                  </a:lnTo>
                  <a:lnTo>
                    <a:pt x="289" y="782"/>
                  </a:lnTo>
                  <a:lnTo>
                    <a:pt x="290" y="784"/>
                  </a:lnTo>
                  <a:lnTo>
                    <a:pt x="293" y="782"/>
                  </a:lnTo>
                  <a:lnTo>
                    <a:pt x="295" y="780"/>
                  </a:lnTo>
                  <a:lnTo>
                    <a:pt x="298" y="777"/>
                  </a:lnTo>
                  <a:lnTo>
                    <a:pt x="298" y="776"/>
                  </a:lnTo>
                  <a:lnTo>
                    <a:pt x="300" y="772"/>
                  </a:lnTo>
                  <a:lnTo>
                    <a:pt x="301" y="769"/>
                  </a:lnTo>
                  <a:lnTo>
                    <a:pt x="299" y="771"/>
                  </a:lnTo>
                  <a:lnTo>
                    <a:pt x="296" y="774"/>
                  </a:lnTo>
                  <a:lnTo>
                    <a:pt x="296" y="774"/>
                  </a:lnTo>
                  <a:close/>
                  <a:moveTo>
                    <a:pt x="27" y="892"/>
                  </a:moveTo>
                  <a:lnTo>
                    <a:pt x="27" y="892"/>
                  </a:lnTo>
                  <a:lnTo>
                    <a:pt x="25" y="891"/>
                  </a:lnTo>
                  <a:lnTo>
                    <a:pt x="24" y="891"/>
                  </a:lnTo>
                  <a:lnTo>
                    <a:pt x="24" y="892"/>
                  </a:lnTo>
                  <a:lnTo>
                    <a:pt x="23" y="893"/>
                  </a:lnTo>
                  <a:lnTo>
                    <a:pt x="24" y="895"/>
                  </a:lnTo>
                  <a:lnTo>
                    <a:pt x="24" y="897"/>
                  </a:lnTo>
                  <a:lnTo>
                    <a:pt x="25" y="898"/>
                  </a:lnTo>
                  <a:lnTo>
                    <a:pt x="26" y="899"/>
                  </a:lnTo>
                  <a:lnTo>
                    <a:pt x="27" y="899"/>
                  </a:lnTo>
                  <a:lnTo>
                    <a:pt x="29" y="899"/>
                  </a:lnTo>
                  <a:lnTo>
                    <a:pt x="29" y="895"/>
                  </a:lnTo>
                  <a:lnTo>
                    <a:pt x="29" y="894"/>
                  </a:lnTo>
                  <a:lnTo>
                    <a:pt x="29" y="893"/>
                  </a:lnTo>
                  <a:lnTo>
                    <a:pt x="27" y="892"/>
                  </a:lnTo>
                  <a:lnTo>
                    <a:pt x="27" y="892"/>
                  </a:lnTo>
                  <a:close/>
                  <a:moveTo>
                    <a:pt x="31" y="917"/>
                  </a:moveTo>
                  <a:lnTo>
                    <a:pt x="31" y="917"/>
                  </a:lnTo>
                  <a:lnTo>
                    <a:pt x="30" y="917"/>
                  </a:lnTo>
                  <a:lnTo>
                    <a:pt x="28" y="917"/>
                  </a:lnTo>
                  <a:lnTo>
                    <a:pt x="24" y="916"/>
                  </a:lnTo>
                  <a:lnTo>
                    <a:pt x="24" y="914"/>
                  </a:lnTo>
                  <a:lnTo>
                    <a:pt x="22" y="914"/>
                  </a:lnTo>
                  <a:lnTo>
                    <a:pt x="20" y="915"/>
                  </a:lnTo>
                  <a:lnTo>
                    <a:pt x="19" y="916"/>
                  </a:lnTo>
                  <a:lnTo>
                    <a:pt x="19" y="920"/>
                  </a:lnTo>
                  <a:lnTo>
                    <a:pt x="19" y="922"/>
                  </a:lnTo>
                  <a:lnTo>
                    <a:pt x="23" y="923"/>
                  </a:lnTo>
                  <a:lnTo>
                    <a:pt x="25" y="925"/>
                  </a:lnTo>
                  <a:lnTo>
                    <a:pt x="26" y="926"/>
                  </a:lnTo>
                  <a:lnTo>
                    <a:pt x="29" y="926"/>
                  </a:lnTo>
                  <a:lnTo>
                    <a:pt x="29" y="925"/>
                  </a:lnTo>
                  <a:lnTo>
                    <a:pt x="31" y="922"/>
                  </a:lnTo>
                  <a:lnTo>
                    <a:pt x="32" y="921"/>
                  </a:lnTo>
                  <a:lnTo>
                    <a:pt x="32" y="920"/>
                  </a:lnTo>
                  <a:lnTo>
                    <a:pt x="32" y="917"/>
                  </a:lnTo>
                  <a:lnTo>
                    <a:pt x="31" y="917"/>
                  </a:lnTo>
                  <a:lnTo>
                    <a:pt x="31" y="917"/>
                  </a:lnTo>
                  <a:close/>
                  <a:moveTo>
                    <a:pt x="66" y="808"/>
                  </a:moveTo>
                  <a:lnTo>
                    <a:pt x="66" y="808"/>
                  </a:lnTo>
                  <a:lnTo>
                    <a:pt x="63" y="810"/>
                  </a:lnTo>
                  <a:lnTo>
                    <a:pt x="62" y="814"/>
                  </a:lnTo>
                  <a:lnTo>
                    <a:pt x="62" y="818"/>
                  </a:lnTo>
                  <a:lnTo>
                    <a:pt x="64" y="820"/>
                  </a:lnTo>
                  <a:lnTo>
                    <a:pt x="65" y="817"/>
                  </a:lnTo>
                  <a:lnTo>
                    <a:pt x="67" y="816"/>
                  </a:lnTo>
                  <a:lnTo>
                    <a:pt x="66" y="814"/>
                  </a:lnTo>
                  <a:lnTo>
                    <a:pt x="66" y="808"/>
                  </a:lnTo>
                  <a:lnTo>
                    <a:pt x="66" y="808"/>
                  </a:lnTo>
                  <a:close/>
                  <a:moveTo>
                    <a:pt x="63" y="821"/>
                  </a:moveTo>
                  <a:lnTo>
                    <a:pt x="63" y="821"/>
                  </a:lnTo>
                  <a:lnTo>
                    <a:pt x="64" y="821"/>
                  </a:lnTo>
                  <a:lnTo>
                    <a:pt x="63" y="821"/>
                  </a:lnTo>
                  <a:lnTo>
                    <a:pt x="63" y="821"/>
                  </a:lnTo>
                  <a:lnTo>
                    <a:pt x="63" y="821"/>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2" name="Freeform 25">
              <a:extLst>
                <a:ext uri="{FF2B5EF4-FFF2-40B4-BE49-F238E27FC236}">
                  <a16:creationId xmlns:a16="http://schemas.microsoft.com/office/drawing/2014/main" xmlns="" id="{AABBFF06-F90F-43C8-9B41-A54BB6405865}"/>
                </a:ext>
              </a:extLst>
            </p:cNvPr>
            <p:cNvSpPr>
              <a:spLocks noEditPoints="1"/>
            </p:cNvSpPr>
            <p:nvPr/>
          </p:nvSpPr>
          <p:spPr bwMode="auto">
            <a:xfrm>
              <a:off x="4278" y="2338"/>
              <a:ext cx="576" cy="614"/>
            </a:xfrm>
            <a:custGeom>
              <a:avLst/>
              <a:gdLst>
                <a:gd name="T0" fmla="*/ 515 w 767"/>
                <a:gd name="T1" fmla="*/ 396 h 694"/>
                <a:gd name="T2" fmla="*/ 479 w 767"/>
                <a:gd name="T3" fmla="*/ 333 h 694"/>
                <a:gd name="T4" fmla="*/ 432 w 767"/>
                <a:gd name="T5" fmla="*/ 440 h 694"/>
                <a:gd name="T6" fmla="*/ 421 w 767"/>
                <a:gd name="T7" fmla="*/ 496 h 694"/>
                <a:gd name="T8" fmla="*/ 401 w 767"/>
                <a:gd name="T9" fmla="*/ 539 h 694"/>
                <a:gd name="T10" fmla="*/ 411 w 767"/>
                <a:gd name="T11" fmla="*/ 606 h 694"/>
                <a:gd name="T12" fmla="*/ 436 w 767"/>
                <a:gd name="T13" fmla="*/ 608 h 694"/>
                <a:gd name="T14" fmla="*/ 484 w 767"/>
                <a:gd name="T15" fmla="*/ 560 h 694"/>
                <a:gd name="T16" fmla="*/ 483 w 767"/>
                <a:gd name="T17" fmla="*/ 501 h 694"/>
                <a:gd name="T18" fmla="*/ 463 w 767"/>
                <a:gd name="T19" fmla="*/ 471 h 694"/>
                <a:gd name="T20" fmla="*/ 484 w 767"/>
                <a:gd name="T21" fmla="*/ 414 h 694"/>
                <a:gd name="T22" fmla="*/ 599 w 767"/>
                <a:gd name="T23" fmla="*/ 550 h 694"/>
                <a:gd name="T24" fmla="*/ 389 w 767"/>
                <a:gd name="T25" fmla="*/ 546 h 694"/>
                <a:gd name="T26" fmla="*/ 383 w 767"/>
                <a:gd name="T27" fmla="*/ 510 h 694"/>
                <a:gd name="T28" fmla="*/ 420 w 767"/>
                <a:gd name="T29" fmla="*/ 443 h 694"/>
                <a:gd name="T30" fmla="*/ 333 w 767"/>
                <a:gd name="T31" fmla="*/ 412 h 694"/>
                <a:gd name="T32" fmla="*/ 326 w 767"/>
                <a:gd name="T33" fmla="*/ 491 h 694"/>
                <a:gd name="T34" fmla="*/ 332 w 767"/>
                <a:gd name="T35" fmla="*/ 552 h 694"/>
                <a:gd name="T36" fmla="*/ 356 w 767"/>
                <a:gd name="T37" fmla="*/ 552 h 694"/>
                <a:gd name="T38" fmla="*/ 492 w 767"/>
                <a:gd name="T39" fmla="*/ 431 h 694"/>
                <a:gd name="T40" fmla="*/ 479 w 767"/>
                <a:gd name="T41" fmla="*/ 431 h 694"/>
                <a:gd name="T42" fmla="*/ 685 w 767"/>
                <a:gd name="T43" fmla="*/ 659 h 694"/>
                <a:gd name="T44" fmla="*/ 767 w 767"/>
                <a:gd name="T45" fmla="*/ 543 h 694"/>
                <a:gd name="T46" fmla="*/ 625 w 767"/>
                <a:gd name="T47" fmla="*/ 572 h 694"/>
                <a:gd name="T48" fmla="*/ 684 w 767"/>
                <a:gd name="T49" fmla="*/ 631 h 694"/>
                <a:gd name="T50" fmla="*/ 358 w 767"/>
                <a:gd name="T51" fmla="*/ 581 h 694"/>
                <a:gd name="T52" fmla="*/ 480 w 767"/>
                <a:gd name="T53" fmla="*/ 244 h 694"/>
                <a:gd name="T54" fmla="*/ 522 w 767"/>
                <a:gd name="T55" fmla="*/ 275 h 694"/>
                <a:gd name="T56" fmla="*/ 116 w 767"/>
                <a:gd name="T57" fmla="*/ 272 h 694"/>
                <a:gd name="T58" fmla="*/ 128 w 767"/>
                <a:gd name="T59" fmla="*/ 277 h 694"/>
                <a:gd name="T60" fmla="*/ 351 w 767"/>
                <a:gd name="T61" fmla="*/ 125 h 694"/>
                <a:gd name="T62" fmla="*/ 259 w 767"/>
                <a:gd name="T63" fmla="*/ 504 h 694"/>
                <a:gd name="T64" fmla="*/ 219 w 767"/>
                <a:gd name="T65" fmla="*/ 487 h 694"/>
                <a:gd name="T66" fmla="*/ 220 w 767"/>
                <a:gd name="T67" fmla="*/ 547 h 694"/>
                <a:gd name="T68" fmla="*/ 260 w 767"/>
                <a:gd name="T69" fmla="*/ 521 h 694"/>
                <a:gd name="T70" fmla="*/ 355 w 767"/>
                <a:gd name="T71" fmla="*/ 622 h 694"/>
                <a:gd name="T72" fmla="*/ 508 w 767"/>
                <a:gd name="T73" fmla="*/ 155 h 694"/>
                <a:gd name="T74" fmla="*/ 402 w 767"/>
                <a:gd name="T75" fmla="*/ 369 h 694"/>
                <a:gd name="T76" fmla="*/ 412 w 767"/>
                <a:gd name="T77" fmla="*/ 365 h 694"/>
                <a:gd name="T78" fmla="*/ 403 w 767"/>
                <a:gd name="T79" fmla="*/ 351 h 694"/>
                <a:gd name="T80" fmla="*/ 417 w 767"/>
                <a:gd name="T81" fmla="*/ 338 h 694"/>
                <a:gd name="T82" fmla="*/ 444 w 767"/>
                <a:gd name="T83" fmla="*/ 335 h 694"/>
                <a:gd name="T84" fmla="*/ 429 w 767"/>
                <a:gd name="T85" fmla="*/ 279 h 694"/>
                <a:gd name="T86" fmla="*/ 386 w 767"/>
                <a:gd name="T87" fmla="*/ 245 h 694"/>
                <a:gd name="T88" fmla="*/ 389 w 767"/>
                <a:gd name="T89" fmla="*/ 223 h 694"/>
                <a:gd name="T90" fmla="*/ 304 w 767"/>
                <a:gd name="T91" fmla="*/ 173 h 694"/>
                <a:gd name="T92" fmla="*/ 309 w 767"/>
                <a:gd name="T93" fmla="*/ 122 h 694"/>
                <a:gd name="T94" fmla="*/ 330 w 767"/>
                <a:gd name="T95" fmla="*/ 123 h 694"/>
                <a:gd name="T96" fmla="*/ 291 w 767"/>
                <a:gd name="T97" fmla="*/ 51 h 694"/>
                <a:gd name="T98" fmla="*/ 106 w 767"/>
                <a:gd name="T99" fmla="*/ 13 h 694"/>
                <a:gd name="T100" fmla="*/ 41 w 767"/>
                <a:gd name="T101" fmla="*/ 40 h 694"/>
                <a:gd name="T102" fmla="*/ 28 w 767"/>
                <a:gd name="T103" fmla="*/ 86 h 694"/>
                <a:gd name="T104" fmla="*/ 68 w 767"/>
                <a:gd name="T105" fmla="*/ 206 h 694"/>
                <a:gd name="T106" fmla="*/ 103 w 767"/>
                <a:gd name="T107" fmla="*/ 236 h 694"/>
                <a:gd name="T108" fmla="*/ 146 w 767"/>
                <a:gd name="T109" fmla="*/ 303 h 694"/>
                <a:gd name="T110" fmla="*/ 167 w 767"/>
                <a:gd name="T111" fmla="*/ 419 h 694"/>
                <a:gd name="T112" fmla="*/ 220 w 767"/>
                <a:gd name="T113" fmla="*/ 433 h 694"/>
                <a:gd name="T114" fmla="*/ 260 w 767"/>
                <a:gd name="T115" fmla="*/ 386 h 694"/>
                <a:gd name="T116" fmla="*/ 322 w 767"/>
                <a:gd name="T117" fmla="*/ 403 h 694"/>
                <a:gd name="T118" fmla="*/ 317 w 767"/>
                <a:gd name="T119" fmla="*/ 15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 h="694">
                  <a:moveTo>
                    <a:pt x="502" y="406"/>
                  </a:moveTo>
                  <a:lnTo>
                    <a:pt x="502" y="406"/>
                  </a:lnTo>
                  <a:lnTo>
                    <a:pt x="503" y="408"/>
                  </a:lnTo>
                  <a:lnTo>
                    <a:pt x="503" y="411"/>
                  </a:lnTo>
                  <a:lnTo>
                    <a:pt x="504" y="413"/>
                  </a:lnTo>
                  <a:lnTo>
                    <a:pt x="506" y="414"/>
                  </a:lnTo>
                  <a:lnTo>
                    <a:pt x="507" y="414"/>
                  </a:lnTo>
                  <a:lnTo>
                    <a:pt x="509" y="418"/>
                  </a:lnTo>
                  <a:lnTo>
                    <a:pt x="510" y="419"/>
                  </a:lnTo>
                  <a:lnTo>
                    <a:pt x="511" y="428"/>
                  </a:lnTo>
                  <a:lnTo>
                    <a:pt x="513" y="432"/>
                  </a:lnTo>
                  <a:lnTo>
                    <a:pt x="516" y="433"/>
                  </a:lnTo>
                  <a:lnTo>
                    <a:pt x="518" y="428"/>
                  </a:lnTo>
                  <a:lnTo>
                    <a:pt x="517" y="405"/>
                  </a:lnTo>
                  <a:lnTo>
                    <a:pt x="516" y="397"/>
                  </a:lnTo>
                  <a:lnTo>
                    <a:pt x="515" y="396"/>
                  </a:lnTo>
                  <a:lnTo>
                    <a:pt x="513" y="395"/>
                  </a:lnTo>
                  <a:lnTo>
                    <a:pt x="512" y="394"/>
                  </a:lnTo>
                  <a:lnTo>
                    <a:pt x="511" y="392"/>
                  </a:lnTo>
                  <a:lnTo>
                    <a:pt x="512" y="389"/>
                  </a:lnTo>
                  <a:lnTo>
                    <a:pt x="514" y="385"/>
                  </a:lnTo>
                  <a:lnTo>
                    <a:pt x="514" y="383"/>
                  </a:lnTo>
                  <a:lnTo>
                    <a:pt x="514" y="378"/>
                  </a:lnTo>
                  <a:lnTo>
                    <a:pt x="511" y="373"/>
                  </a:lnTo>
                  <a:lnTo>
                    <a:pt x="505" y="364"/>
                  </a:lnTo>
                  <a:lnTo>
                    <a:pt x="502" y="360"/>
                  </a:lnTo>
                  <a:lnTo>
                    <a:pt x="488" y="349"/>
                  </a:lnTo>
                  <a:lnTo>
                    <a:pt x="485" y="345"/>
                  </a:lnTo>
                  <a:lnTo>
                    <a:pt x="483" y="341"/>
                  </a:lnTo>
                  <a:lnTo>
                    <a:pt x="488" y="334"/>
                  </a:lnTo>
                  <a:lnTo>
                    <a:pt x="485" y="333"/>
                  </a:lnTo>
                  <a:lnTo>
                    <a:pt x="479" y="333"/>
                  </a:lnTo>
                  <a:lnTo>
                    <a:pt x="474" y="334"/>
                  </a:lnTo>
                  <a:lnTo>
                    <a:pt x="452" y="350"/>
                  </a:lnTo>
                  <a:lnTo>
                    <a:pt x="449" y="353"/>
                  </a:lnTo>
                  <a:lnTo>
                    <a:pt x="448" y="356"/>
                  </a:lnTo>
                  <a:lnTo>
                    <a:pt x="447" y="360"/>
                  </a:lnTo>
                  <a:lnTo>
                    <a:pt x="441" y="373"/>
                  </a:lnTo>
                  <a:lnTo>
                    <a:pt x="437" y="382"/>
                  </a:lnTo>
                  <a:lnTo>
                    <a:pt x="436" y="391"/>
                  </a:lnTo>
                  <a:lnTo>
                    <a:pt x="437" y="428"/>
                  </a:lnTo>
                  <a:lnTo>
                    <a:pt x="437" y="431"/>
                  </a:lnTo>
                  <a:lnTo>
                    <a:pt x="434" y="432"/>
                  </a:lnTo>
                  <a:lnTo>
                    <a:pt x="432" y="432"/>
                  </a:lnTo>
                  <a:lnTo>
                    <a:pt x="430" y="433"/>
                  </a:lnTo>
                  <a:lnTo>
                    <a:pt x="430" y="436"/>
                  </a:lnTo>
                  <a:lnTo>
                    <a:pt x="431" y="438"/>
                  </a:lnTo>
                  <a:lnTo>
                    <a:pt x="432" y="440"/>
                  </a:lnTo>
                  <a:lnTo>
                    <a:pt x="433" y="442"/>
                  </a:lnTo>
                  <a:lnTo>
                    <a:pt x="433" y="447"/>
                  </a:lnTo>
                  <a:lnTo>
                    <a:pt x="433" y="452"/>
                  </a:lnTo>
                  <a:lnTo>
                    <a:pt x="431" y="457"/>
                  </a:lnTo>
                  <a:lnTo>
                    <a:pt x="429" y="461"/>
                  </a:lnTo>
                  <a:lnTo>
                    <a:pt x="417" y="471"/>
                  </a:lnTo>
                  <a:lnTo>
                    <a:pt x="415" y="475"/>
                  </a:lnTo>
                  <a:lnTo>
                    <a:pt x="418" y="475"/>
                  </a:lnTo>
                  <a:lnTo>
                    <a:pt x="421" y="473"/>
                  </a:lnTo>
                  <a:lnTo>
                    <a:pt x="423" y="473"/>
                  </a:lnTo>
                  <a:lnTo>
                    <a:pt x="425" y="474"/>
                  </a:lnTo>
                  <a:lnTo>
                    <a:pt x="426" y="478"/>
                  </a:lnTo>
                  <a:lnTo>
                    <a:pt x="425" y="481"/>
                  </a:lnTo>
                  <a:lnTo>
                    <a:pt x="421" y="488"/>
                  </a:lnTo>
                  <a:lnTo>
                    <a:pt x="421" y="491"/>
                  </a:lnTo>
                  <a:lnTo>
                    <a:pt x="421" y="496"/>
                  </a:lnTo>
                  <a:lnTo>
                    <a:pt x="419" y="500"/>
                  </a:lnTo>
                  <a:lnTo>
                    <a:pt x="416" y="504"/>
                  </a:lnTo>
                  <a:lnTo>
                    <a:pt x="415" y="507"/>
                  </a:lnTo>
                  <a:lnTo>
                    <a:pt x="418" y="510"/>
                  </a:lnTo>
                  <a:lnTo>
                    <a:pt x="416" y="513"/>
                  </a:lnTo>
                  <a:lnTo>
                    <a:pt x="417" y="514"/>
                  </a:lnTo>
                  <a:lnTo>
                    <a:pt x="427" y="510"/>
                  </a:lnTo>
                  <a:lnTo>
                    <a:pt x="428" y="510"/>
                  </a:lnTo>
                  <a:lnTo>
                    <a:pt x="429" y="514"/>
                  </a:lnTo>
                  <a:lnTo>
                    <a:pt x="426" y="519"/>
                  </a:lnTo>
                  <a:lnTo>
                    <a:pt x="421" y="521"/>
                  </a:lnTo>
                  <a:lnTo>
                    <a:pt x="415" y="522"/>
                  </a:lnTo>
                  <a:lnTo>
                    <a:pt x="410" y="524"/>
                  </a:lnTo>
                  <a:lnTo>
                    <a:pt x="408" y="526"/>
                  </a:lnTo>
                  <a:lnTo>
                    <a:pt x="404" y="534"/>
                  </a:lnTo>
                  <a:lnTo>
                    <a:pt x="401" y="539"/>
                  </a:lnTo>
                  <a:lnTo>
                    <a:pt x="400" y="539"/>
                  </a:lnTo>
                  <a:lnTo>
                    <a:pt x="399" y="539"/>
                  </a:lnTo>
                  <a:lnTo>
                    <a:pt x="397" y="539"/>
                  </a:lnTo>
                  <a:lnTo>
                    <a:pt x="395" y="546"/>
                  </a:lnTo>
                  <a:lnTo>
                    <a:pt x="389" y="554"/>
                  </a:lnTo>
                  <a:lnTo>
                    <a:pt x="388" y="557"/>
                  </a:lnTo>
                  <a:lnTo>
                    <a:pt x="393" y="558"/>
                  </a:lnTo>
                  <a:lnTo>
                    <a:pt x="393" y="561"/>
                  </a:lnTo>
                  <a:lnTo>
                    <a:pt x="391" y="564"/>
                  </a:lnTo>
                  <a:lnTo>
                    <a:pt x="374" y="579"/>
                  </a:lnTo>
                  <a:lnTo>
                    <a:pt x="390" y="613"/>
                  </a:lnTo>
                  <a:lnTo>
                    <a:pt x="393" y="617"/>
                  </a:lnTo>
                  <a:lnTo>
                    <a:pt x="398" y="617"/>
                  </a:lnTo>
                  <a:lnTo>
                    <a:pt x="401" y="614"/>
                  </a:lnTo>
                  <a:lnTo>
                    <a:pt x="408" y="606"/>
                  </a:lnTo>
                  <a:lnTo>
                    <a:pt x="411" y="606"/>
                  </a:lnTo>
                  <a:lnTo>
                    <a:pt x="412" y="608"/>
                  </a:lnTo>
                  <a:lnTo>
                    <a:pt x="411" y="613"/>
                  </a:lnTo>
                  <a:lnTo>
                    <a:pt x="412" y="615"/>
                  </a:lnTo>
                  <a:lnTo>
                    <a:pt x="414" y="617"/>
                  </a:lnTo>
                  <a:lnTo>
                    <a:pt x="414" y="616"/>
                  </a:lnTo>
                  <a:lnTo>
                    <a:pt x="415" y="614"/>
                  </a:lnTo>
                  <a:lnTo>
                    <a:pt x="418" y="610"/>
                  </a:lnTo>
                  <a:lnTo>
                    <a:pt x="418" y="609"/>
                  </a:lnTo>
                  <a:lnTo>
                    <a:pt x="419" y="609"/>
                  </a:lnTo>
                  <a:lnTo>
                    <a:pt x="422" y="612"/>
                  </a:lnTo>
                  <a:lnTo>
                    <a:pt x="422" y="614"/>
                  </a:lnTo>
                  <a:lnTo>
                    <a:pt x="423" y="619"/>
                  </a:lnTo>
                  <a:lnTo>
                    <a:pt x="423" y="620"/>
                  </a:lnTo>
                  <a:lnTo>
                    <a:pt x="428" y="619"/>
                  </a:lnTo>
                  <a:lnTo>
                    <a:pt x="431" y="617"/>
                  </a:lnTo>
                  <a:lnTo>
                    <a:pt x="436" y="608"/>
                  </a:lnTo>
                  <a:lnTo>
                    <a:pt x="447" y="593"/>
                  </a:lnTo>
                  <a:lnTo>
                    <a:pt x="451" y="584"/>
                  </a:lnTo>
                  <a:lnTo>
                    <a:pt x="450" y="578"/>
                  </a:lnTo>
                  <a:lnTo>
                    <a:pt x="448" y="578"/>
                  </a:lnTo>
                  <a:lnTo>
                    <a:pt x="442" y="580"/>
                  </a:lnTo>
                  <a:lnTo>
                    <a:pt x="440" y="581"/>
                  </a:lnTo>
                  <a:lnTo>
                    <a:pt x="439" y="580"/>
                  </a:lnTo>
                  <a:lnTo>
                    <a:pt x="439" y="577"/>
                  </a:lnTo>
                  <a:lnTo>
                    <a:pt x="442" y="569"/>
                  </a:lnTo>
                  <a:lnTo>
                    <a:pt x="446" y="566"/>
                  </a:lnTo>
                  <a:lnTo>
                    <a:pt x="464" y="555"/>
                  </a:lnTo>
                  <a:lnTo>
                    <a:pt x="468" y="554"/>
                  </a:lnTo>
                  <a:lnTo>
                    <a:pt x="472" y="555"/>
                  </a:lnTo>
                  <a:lnTo>
                    <a:pt x="476" y="560"/>
                  </a:lnTo>
                  <a:lnTo>
                    <a:pt x="480" y="561"/>
                  </a:lnTo>
                  <a:lnTo>
                    <a:pt x="484" y="560"/>
                  </a:lnTo>
                  <a:lnTo>
                    <a:pt x="492" y="555"/>
                  </a:lnTo>
                  <a:lnTo>
                    <a:pt x="501" y="553"/>
                  </a:lnTo>
                  <a:lnTo>
                    <a:pt x="504" y="550"/>
                  </a:lnTo>
                  <a:lnTo>
                    <a:pt x="508" y="543"/>
                  </a:lnTo>
                  <a:lnTo>
                    <a:pt x="514" y="538"/>
                  </a:lnTo>
                  <a:lnTo>
                    <a:pt x="516" y="534"/>
                  </a:lnTo>
                  <a:lnTo>
                    <a:pt x="517" y="530"/>
                  </a:lnTo>
                  <a:lnTo>
                    <a:pt x="516" y="526"/>
                  </a:lnTo>
                  <a:lnTo>
                    <a:pt x="511" y="522"/>
                  </a:lnTo>
                  <a:lnTo>
                    <a:pt x="502" y="517"/>
                  </a:lnTo>
                  <a:lnTo>
                    <a:pt x="495" y="514"/>
                  </a:lnTo>
                  <a:lnTo>
                    <a:pt x="493" y="511"/>
                  </a:lnTo>
                  <a:lnTo>
                    <a:pt x="492" y="508"/>
                  </a:lnTo>
                  <a:lnTo>
                    <a:pt x="484" y="505"/>
                  </a:lnTo>
                  <a:lnTo>
                    <a:pt x="483" y="504"/>
                  </a:lnTo>
                  <a:lnTo>
                    <a:pt x="483" y="501"/>
                  </a:lnTo>
                  <a:lnTo>
                    <a:pt x="482" y="500"/>
                  </a:lnTo>
                  <a:lnTo>
                    <a:pt x="480" y="498"/>
                  </a:lnTo>
                  <a:lnTo>
                    <a:pt x="474" y="499"/>
                  </a:lnTo>
                  <a:lnTo>
                    <a:pt x="470" y="504"/>
                  </a:lnTo>
                  <a:lnTo>
                    <a:pt x="467" y="509"/>
                  </a:lnTo>
                  <a:lnTo>
                    <a:pt x="462" y="511"/>
                  </a:lnTo>
                  <a:lnTo>
                    <a:pt x="458" y="510"/>
                  </a:lnTo>
                  <a:lnTo>
                    <a:pt x="458" y="506"/>
                  </a:lnTo>
                  <a:lnTo>
                    <a:pt x="460" y="501"/>
                  </a:lnTo>
                  <a:lnTo>
                    <a:pt x="465" y="491"/>
                  </a:lnTo>
                  <a:lnTo>
                    <a:pt x="466" y="487"/>
                  </a:lnTo>
                  <a:lnTo>
                    <a:pt x="466" y="482"/>
                  </a:lnTo>
                  <a:lnTo>
                    <a:pt x="466" y="479"/>
                  </a:lnTo>
                  <a:lnTo>
                    <a:pt x="465" y="474"/>
                  </a:lnTo>
                  <a:lnTo>
                    <a:pt x="464" y="472"/>
                  </a:lnTo>
                  <a:lnTo>
                    <a:pt x="463" y="471"/>
                  </a:lnTo>
                  <a:lnTo>
                    <a:pt x="462" y="469"/>
                  </a:lnTo>
                  <a:lnTo>
                    <a:pt x="462" y="466"/>
                  </a:lnTo>
                  <a:lnTo>
                    <a:pt x="462" y="464"/>
                  </a:lnTo>
                  <a:lnTo>
                    <a:pt x="464" y="460"/>
                  </a:lnTo>
                  <a:lnTo>
                    <a:pt x="467" y="456"/>
                  </a:lnTo>
                  <a:lnTo>
                    <a:pt x="473" y="452"/>
                  </a:lnTo>
                  <a:lnTo>
                    <a:pt x="473" y="448"/>
                  </a:lnTo>
                  <a:lnTo>
                    <a:pt x="472" y="439"/>
                  </a:lnTo>
                  <a:lnTo>
                    <a:pt x="472" y="437"/>
                  </a:lnTo>
                  <a:lnTo>
                    <a:pt x="474" y="429"/>
                  </a:lnTo>
                  <a:lnTo>
                    <a:pt x="475" y="427"/>
                  </a:lnTo>
                  <a:lnTo>
                    <a:pt x="479" y="425"/>
                  </a:lnTo>
                  <a:lnTo>
                    <a:pt x="480" y="423"/>
                  </a:lnTo>
                  <a:lnTo>
                    <a:pt x="480" y="414"/>
                  </a:lnTo>
                  <a:lnTo>
                    <a:pt x="481" y="411"/>
                  </a:lnTo>
                  <a:lnTo>
                    <a:pt x="484" y="414"/>
                  </a:lnTo>
                  <a:lnTo>
                    <a:pt x="485" y="413"/>
                  </a:lnTo>
                  <a:lnTo>
                    <a:pt x="487" y="412"/>
                  </a:lnTo>
                  <a:lnTo>
                    <a:pt x="487" y="411"/>
                  </a:lnTo>
                  <a:lnTo>
                    <a:pt x="493" y="417"/>
                  </a:lnTo>
                  <a:lnTo>
                    <a:pt x="497" y="404"/>
                  </a:lnTo>
                  <a:lnTo>
                    <a:pt x="502" y="406"/>
                  </a:lnTo>
                  <a:close/>
                  <a:moveTo>
                    <a:pt x="607" y="526"/>
                  </a:moveTo>
                  <a:lnTo>
                    <a:pt x="607" y="526"/>
                  </a:lnTo>
                  <a:lnTo>
                    <a:pt x="601" y="524"/>
                  </a:lnTo>
                  <a:lnTo>
                    <a:pt x="594" y="523"/>
                  </a:lnTo>
                  <a:lnTo>
                    <a:pt x="588" y="522"/>
                  </a:lnTo>
                  <a:lnTo>
                    <a:pt x="584" y="523"/>
                  </a:lnTo>
                  <a:lnTo>
                    <a:pt x="585" y="529"/>
                  </a:lnTo>
                  <a:lnTo>
                    <a:pt x="593" y="545"/>
                  </a:lnTo>
                  <a:lnTo>
                    <a:pt x="595" y="548"/>
                  </a:lnTo>
                  <a:lnTo>
                    <a:pt x="599" y="550"/>
                  </a:lnTo>
                  <a:lnTo>
                    <a:pt x="606" y="551"/>
                  </a:lnTo>
                  <a:lnTo>
                    <a:pt x="609" y="549"/>
                  </a:lnTo>
                  <a:lnTo>
                    <a:pt x="610" y="543"/>
                  </a:lnTo>
                  <a:lnTo>
                    <a:pt x="609" y="532"/>
                  </a:lnTo>
                  <a:lnTo>
                    <a:pt x="607" y="526"/>
                  </a:lnTo>
                  <a:close/>
                  <a:moveTo>
                    <a:pt x="378" y="558"/>
                  </a:moveTo>
                  <a:lnTo>
                    <a:pt x="378" y="558"/>
                  </a:lnTo>
                  <a:lnTo>
                    <a:pt x="379" y="559"/>
                  </a:lnTo>
                  <a:lnTo>
                    <a:pt x="379" y="560"/>
                  </a:lnTo>
                  <a:lnTo>
                    <a:pt x="381" y="560"/>
                  </a:lnTo>
                  <a:lnTo>
                    <a:pt x="383" y="559"/>
                  </a:lnTo>
                  <a:lnTo>
                    <a:pt x="383" y="556"/>
                  </a:lnTo>
                  <a:lnTo>
                    <a:pt x="384" y="552"/>
                  </a:lnTo>
                  <a:lnTo>
                    <a:pt x="385" y="546"/>
                  </a:lnTo>
                  <a:lnTo>
                    <a:pt x="387" y="543"/>
                  </a:lnTo>
                  <a:lnTo>
                    <a:pt x="389" y="546"/>
                  </a:lnTo>
                  <a:lnTo>
                    <a:pt x="392" y="544"/>
                  </a:lnTo>
                  <a:lnTo>
                    <a:pt x="394" y="539"/>
                  </a:lnTo>
                  <a:lnTo>
                    <a:pt x="394" y="533"/>
                  </a:lnTo>
                  <a:lnTo>
                    <a:pt x="394" y="528"/>
                  </a:lnTo>
                  <a:lnTo>
                    <a:pt x="393" y="525"/>
                  </a:lnTo>
                  <a:lnTo>
                    <a:pt x="392" y="524"/>
                  </a:lnTo>
                  <a:lnTo>
                    <a:pt x="388" y="522"/>
                  </a:lnTo>
                  <a:lnTo>
                    <a:pt x="383" y="520"/>
                  </a:lnTo>
                  <a:lnTo>
                    <a:pt x="381" y="518"/>
                  </a:lnTo>
                  <a:lnTo>
                    <a:pt x="386" y="517"/>
                  </a:lnTo>
                  <a:lnTo>
                    <a:pt x="388" y="516"/>
                  </a:lnTo>
                  <a:lnTo>
                    <a:pt x="389" y="513"/>
                  </a:lnTo>
                  <a:lnTo>
                    <a:pt x="389" y="511"/>
                  </a:lnTo>
                  <a:lnTo>
                    <a:pt x="388" y="510"/>
                  </a:lnTo>
                  <a:lnTo>
                    <a:pt x="385" y="510"/>
                  </a:lnTo>
                  <a:lnTo>
                    <a:pt x="383" y="510"/>
                  </a:lnTo>
                  <a:lnTo>
                    <a:pt x="382" y="508"/>
                  </a:lnTo>
                  <a:lnTo>
                    <a:pt x="382" y="503"/>
                  </a:lnTo>
                  <a:lnTo>
                    <a:pt x="391" y="485"/>
                  </a:lnTo>
                  <a:lnTo>
                    <a:pt x="395" y="480"/>
                  </a:lnTo>
                  <a:lnTo>
                    <a:pt x="409" y="466"/>
                  </a:lnTo>
                  <a:lnTo>
                    <a:pt x="411" y="462"/>
                  </a:lnTo>
                  <a:lnTo>
                    <a:pt x="412" y="460"/>
                  </a:lnTo>
                  <a:lnTo>
                    <a:pt x="413" y="458"/>
                  </a:lnTo>
                  <a:lnTo>
                    <a:pt x="415" y="458"/>
                  </a:lnTo>
                  <a:lnTo>
                    <a:pt x="418" y="459"/>
                  </a:lnTo>
                  <a:lnTo>
                    <a:pt x="419" y="459"/>
                  </a:lnTo>
                  <a:lnTo>
                    <a:pt x="421" y="457"/>
                  </a:lnTo>
                  <a:lnTo>
                    <a:pt x="421" y="455"/>
                  </a:lnTo>
                  <a:lnTo>
                    <a:pt x="421" y="450"/>
                  </a:lnTo>
                  <a:lnTo>
                    <a:pt x="421" y="447"/>
                  </a:lnTo>
                  <a:lnTo>
                    <a:pt x="420" y="443"/>
                  </a:lnTo>
                  <a:lnTo>
                    <a:pt x="419" y="442"/>
                  </a:lnTo>
                  <a:lnTo>
                    <a:pt x="419" y="440"/>
                  </a:lnTo>
                  <a:lnTo>
                    <a:pt x="416" y="436"/>
                  </a:lnTo>
                  <a:lnTo>
                    <a:pt x="415" y="434"/>
                  </a:lnTo>
                  <a:lnTo>
                    <a:pt x="415" y="418"/>
                  </a:lnTo>
                  <a:lnTo>
                    <a:pt x="411" y="390"/>
                  </a:lnTo>
                  <a:lnTo>
                    <a:pt x="409" y="386"/>
                  </a:lnTo>
                  <a:lnTo>
                    <a:pt x="406" y="384"/>
                  </a:lnTo>
                  <a:lnTo>
                    <a:pt x="401" y="383"/>
                  </a:lnTo>
                  <a:lnTo>
                    <a:pt x="394" y="385"/>
                  </a:lnTo>
                  <a:lnTo>
                    <a:pt x="382" y="393"/>
                  </a:lnTo>
                  <a:lnTo>
                    <a:pt x="366" y="404"/>
                  </a:lnTo>
                  <a:lnTo>
                    <a:pt x="359" y="408"/>
                  </a:lnTo>
                  <a:lnTo>
                    <a:pt x="353" y="409"/>
                  </a:lnTo>
                  <a:lnTo>
                    <a:pt x="338" y="410"/>
                  </a:lnTo>
                  <a:lnTo>
                    <a:pt x="333" y="412"/>
                  </a:lnTo>
                  <a:lnTo>
                    <a:pt x="330" y="417"/>
                  </a:lnTo>
                  <a:lnTo>
                    <a:pt x="325" y="427"/>
                  </a:lnTo>
                  <a:lnTo>
                    <a:pt x="321" y="432"/>
                  </a:lnTo>
                  <a:lnTo>
                    <a:pt x="321" y="433"/>
                  </a:lnTo>
                  <a:lnTo>
                    <a:pt x="324" y="437"/>
                  </a:lnTo>
                  <a:lnTo>
                    <a:pt x="327" y="443"/>
                  </a:lnTo>
                  <a:lnTo>
                    <a:pt x="330" y="449"/>
                  </a:lnTo>
                  <a:lnTo>
                    <a:pt x="331" y="458"/>
                  </a:lnTo>
                  <a:lnTo>
                    <a:pt x="334" y="463"/>
                  </a:lnTo>
                  <a:lnTo>
                    <a:pt x="335" y="475"/>
                  </a:lnTo>
                  <a:lnTo>
                    <a:pt x="336" y="479"/>
                  </a:lnTo>
                  <a:lnTo>
                    <a:pt x="338" y="482"/>
                  </a:lnTo>
                  <a:lnTo>
                    <a:pt x="334" y="487"/>
                  </a:lnTo>
                  <a:lnTo>
                    <a:pt x="333" y="488"/>
                  </a:lnTo>
                  <a:lnTo>
                    <a:pt x="332" y="490"/>
                  </a:lnTo>
                  <a:lnTo>
                    <a:pt x="326" y="491"/>
                  </a:lnTo>
                  <a:lnTo>
                    <a:pt x="324" y="492"/>
                  </a:lnTo>
                  <a:lnTo>
                    <a:pt x="322" y="495"/>
                  </a:lnTo>
                  <a:lnTo>
                    <a:pt x="321" y="500"/>
                  </a:lnTo>
                  <a:lnTo>
                    <a:pt x="320" y="516"/>
                  </a:lnTo>
                  <a:lnTo>
                    <a:pt x="319" y="521"/>
                  </a:lnTo>
                  <a:lnTo>
                    <a:pt x="317" y="526"/>
                  </a:lnTo>
                  <a:lnTo>
                    <a:pt x="311" y="536"/>
                  </a:lnTo>
                  <a:lnTo>
                    <a:pt x="310" y="540"/>
                  </a:lnTo>
                  <a:lnTo>
                    <a:pt x="310" y="544"/>
                  </a:lnTo>
                  <a:lnTo>
                    <a:pt x="312" y="548"/>
                  </a:lnTo>
                  <a:lnTo>
                    <a:pt x="311" y="549"/>
                  </a:lnTo>
                  <a:lnTo>
                    <a:pt x="313" y="552"/>
                  </a:lnTo>
                  <a:lnTo>
                    <a:pt x="315" y="553"/>
                  </a:lnTo>
                  <a:lnTo>
                    <a:pt x="318" y="554"/>
                  </a:lnTo>
                  <a:lnTo>
                    <a:pt x="329" y="554"/>
                  </a:lnTo>
                  <a:lnTo>
                    <a:pt x="332" y="552"/>
                  </a:lnTo>
                  <a:lnTo>
                    <a:pt x="333" y="550"/>
                  </a:lnTo>
                  <a:lnTo>
                    <a:pt x="334" y="543"/>
                  </a:lnTo>
                  <a:lnTo>
                    <a:pt x="334" y="541"/>
                  </a:lnTo>
                  <a:lnTo>
                    <a:pt x="336" y="539"/>
                  </a:lnTo>
                  <a:lnTo>
                    <a:pt x="340" y="536"/>
                  </a:lnTo>
                  <a:lnTo>
                    <a:pt x="342" y="536"/>
                  </a:lnTo>
                  <a:lnTo>
                    <a:pt x="345" y="537"/>
                  </a:lnTo>
                  <a:lnTo>
                    <a:pt x="349" y="537"/>
                  </a:lnTo>
                  <a:lnTo>
                    <a:pt x="349" y="539"/>
                  </a:lnTo>
                  <a:lnTo>
                    <a:pt x="341" y="542"/>
                  </a:lnTo>
                  <a:lnTo>
                    <a:pt x="339" y="546"/>
                  </a:lnTo>
                  <a:lnTo>
                    <a:pt x="341" y="551"/>
                  </a:lnTo>
                  <a:lnTo>
                    <a:pt x="344" y="554"/>
                  </a:lnTo>
                  <a:lnTo>
                    <a:pt x="348" y="556"/>
                  </a:lnTo>
                  <a:lnTo>
                    <a:pt x="352" y="555"/>
                  </a:lnTo>
                  <a:lnTo>
                    <a:pt x="356" y="552"/>
                  </a:lnTo>
                  <a:lnTo>
                    <a:pt x="359" y="545"/>
                  </a:lnTo>
                  <a:lnTo>
                    <a:pt x="359" y="542"/>
                  </a:lnTo>
                  <a:lnTo>
                    <a:pt x="359" y="538"/>
                  </a:lnTo>
                  <a:lnTo>
                    <a:pt x="359" y="535"/>
                  </a:lnTo>
                  <a:lnTo>
                    <a:pt x="362" y="531"/>
                  </a:lnTo>
                  <a:lnTo>
                    <a:pt x="364" y="532"/>
                  </a:lnTo>
                  <a:lnTo>
                    <a:pt x="366" y="535"/>
                  </a:lnTo>
                  <a:lnTo>
                    <a:pt x="367" y="537"/>
                  </a:lnTo>
                  <a:lnTo>
                    <a:pt x="369" y="542"/>
                  </a:lnTo>
                  <a:lnTo>
                    <a:pt x="368" y="553"/>
                  </a:lnTo>
                  <a:lnTo>
                    <a:pt x="369" y="562"/>
                  </a:lnTo>
                  <a:lnTo>
                    <a:pt x="373" y="562"/>
                  </a:lnTo>
                  <a:lnTo>
                    <a:pt x="376" y="559"/>
                  </a:lnTo>
                  <a:lnTo>
                    <a:pt x="378" y="558"/>
                  </a:lnTo>
                  <a:close/>
                  <a:moveTo>
                    <a:pt x="492" y="431"/>
                  </a:moveTo>
                  <a:lnTo>
                    <a:pt x="492" y="431"/>
                  </a:lnTo>
                  <a:lnTo>
                    <a:pt x="492" y="432"/>
                  </a:lnTo>
                  <a:lnTo>
                    <a:pt x="493" y="433"/>
                  </a:lnTo>
                  <a:lnTo>
                    <a:pt x="494" y="432"/>
                  </a:lnTo>
                  <a:lnTo>
                    <a:pt x="495" y="430"/>
                  </a:lnTo>
                  <a:lnTo>
                    <a:pt x="495" y="424"/>
                  </a:lnTo>
                  <a:lnTo>
                    <a:pt x="495" y="423"/>
                  </a:lnTo>
                  <a:lnTo>
                    <a:pt x="489" y="422"/>
                  </a:lnTo>
                  <a:lnTo>
                    <a:pt x="481" y="425"/>
                  </a:lnTo>
                  <a:lnTo>
                    <a:pt x="480" y="426"/>
                  </a:lnTo>
                  <a:lnTo>
                    <a:pt x="480" y="427"/>
                  </a:lnTo>
                  <a:lnTo>
                    <a:pt x="482" y="427"/>
                  </a:lnTo>
                  <a:lnTo>
                    <a:pt x="482" y="428"/>
                  </a:lnTo>
                  <a:lnTo>
                    <a:pt x="480" y="428"/>
                  </a:lnTo>
                  <a:lnTo>
                    <a:pt x="478" y="428"/>
                  </a:lnTo>
                  <a:lnTo>
                    <a:pt x="478" y="429"/>
                  </a:lnTo>
                  <a:lnTo>
                    <a:pt x="479" y="431"/>
                  </a:lnTo>
                  <a:lnTo>
                    <a:pt x="480" y="431"/>
                  </a:lnTo>
                  <a:lnTo>
                    <a:pt x="481" y="432"/>
                  </a:lnTo>
                  <a:lnTo>
                    <a:pt x="485" y="432"/>
                  </a:lnTo>
                  <a:lnTo>
                    <a:pt x="487" y="433"/>
                  </a:lnTo>
                  <a:lnTo>
                    <a:pt x="488" y="434"/>
                  </a:lnTo>
                  <a:lnTo>
                    <a:pt x="489" y="434"/>
                  </a:lnTo>
                  <a:lnTo>
                    <a:pt x="491" y="433"/>
                  </a:lnTo>
                  <a:lnTo>
                    <a:pt x="490" y="432"/>
                  </a:lnTo>
                  <a:lnTo>
                    <a:pt x="491" y="431"/>
                  </a:lnTo>
                  <a:lnTo>
                    <a:pt x="492" y="431"/>
                  </a:lnTo>
                  <a:close/>
                  <a:moveTo>
                    <a:pt x="702" y="677"/>
                  </a:moveTo>
                  <a:lnTo>
                    <a:pt x="702" y="677"/>
                  </a:lnTo>
                  <a:lnTo>
                    <a:pt x="700" y="671"/>
                  </a:lnTo>
                  <a:lnTo>
                    <a:pt x="698" y="669"/>
                  </a:lnTo>
                  <a:lnTo>
                    <a:pt x="687" y="661"/>
                  </a:lnTo>
                  <a:lnTo>
                    <a:pt x="685" y="659"/>
                  </a:lnTo>
                  <a:lnTo>
                    <a:pt x="683" y="664"/>
                  </a:lnTo>
                  <a:lnTo>
                    <a:pt x="682" y="669"/>
                  </a:lnTo>
                  <a:lnTo>
                    <a:pt x="683" y="673"/>
                  </a:lnTo>
                  <a:lnTo>
                    <a:pt x="686" y="678"/>
                  </a:lnTo>
                  <a:lnTo>
                    <a:pt x="688" y="679"/>
                  </a:lnTo>
                  <a:lnTo>
                    <a:pt x="694" y="681"/>
                  </a:lnTo>
                  <a:lnTo>
                    <a:pt x="696" y="682"/>
                  </a:lnTo>
                  <a:lnTo>
                    <a:pt x="698" y="685"/>
                  </a:lnTo>
                  <a:lnTo>
                    <a:pt x="698" y="690"/>
                  </a:lnTo>
                  <a:lnTo>
                    <a:pt x="699" y="692"/>
                  </a:lnTo>
                  <a:lnTo>
                    <a:pt x="703" y="694"/>
                  </a:lnTo>
                  <a:lnTo>
                    <a:pt x="705" y="690"/>
                  </a:lnTo>
                  <a:lnTo>
                    <a:pt x="706" y="684"/>
                  </a:lnTo>
                  <a:lnTo>
                    <a:pt x="704" y="679"/>
                  </a:lnTo>
                  <a:lnTo>
                    <a:pt x="702" y="677"/>
                  </a:lnTo>
                  <a:close/>
                  <a:moveTo>
                    <a:pt x="767" y="543"/>
                  </a:moveTo>
                  <a:lnTo>
                    <a:pt x="767" y="543"/>
                  </a:lnTo>
                  <a:lnTo>
                    <a:pt x="766" y="541"/>
                  </a:lnTo>
                  <a:lnTo>
                    <a:pt x="765" y="540"/>
                  </a:lnTo>
                  <a:lnTo>
                    <a:pt x="763" y="540"/>
                  </a:lnTo>
                  <a:lnTo>
                    <a:pt x="764" y="543"/>
                  </a:lnTo>
                  <a:lnTo>
                    <a:pt x="766" y="545"/>
                  </a:lnTo>
                  <a:lnTo>
                    <a:pt x="767" y="544"/>
                  </a:lnTo>
                  <a:lnTo>
                    <a:pt x="767" y="543"/>
                  </a:lnTo>
                  <a:close/>
                  <a:moveTo>
                    <a:pt x="647" y="588"/>
                  </a:moveTo>
                  <a:lnTo>
                    <a:pt x="647" y="588"/>
                  </a:lnTo>
                  <a:lnTo>
                    <a:pt x="646" y="583"/>
                  </a:lnTo>
                  <a:lnTo>
                    <a:pt x="641" y="581"/>
                  </a:lnTo>
                  <a:lnTo>
                    <a:pt x="637" y="579"/>
                  </a:lnTo>
                  <a:lnTo>
                    <a:pt x="635" y="576"/>
                  </a:lnTo>
                  <a:lnTo>
                    <a:pt x="631" y="572"/>
                  </a:lnTo>
                  <a:lnTo>
                    <a:pt x="625" y="572"/>
                  </a:lnTo>
                  <a:lnTo>
                    <a:pt x="622" y="572"/>
                  </a:lnTo>
                  <a:lnTo>
                    <a:pt x="624" y="576"/>
                  </a:lnTo>
                  <a:lnTo>
                    <a:pt x="627" y="579"/>
                  </a:lnTo>
                  <a:lnTo>
                    <a:pt x="631" y="582"/>
                  </a:lnTo>
                  <a:lnTo>
                    <a:pt x="635" y="585"/>
                  </a:lnTo>
                  <a:lnTo>
                    <a:pt x="641" y="594"/>
                  </a:lnTo>
                  <a:lnTo>
                    <a:pt x="644" y="597"/>
                  </a:lnTo>
                  <a:lnTo>
                    <a:pt x="649" y="599"/>
                  </a:lnTo>
                  <a:lnTo>
                    <a:pt x="648" y="594"/>
                  </a:lnTo>
                  <a:lnTo>
                    <a:pt x="647" y="588"/>
                  </a:lnTo>
                  <a:close/>
                  <a:moveTo>
                    <a:pt x="690" y="636"/>
                  </a:moveTo>
                  <a:lnTo>
                    <a:pt x="690" y="636"/>
                  </a:lnTo>
                  <a:lnTo>
                    <a:pt x="690" y="634"/>
                  </a:lnTo>
                  <a:lnTo>
                    <a:pt x="689" y="634"/>
                  </a:lnTo>
                  <a:lnTo>
                    <a:pt x="688" y="633"/>
                  </a:lnTo>
                  <a:lnTo>
                    <a:pt x="684" y="631"/>
                  </a:lnTo>
                  <a:lnTo>
                    <a:pt x="670" y="626"/>
                  </a:lnTo>
                  <a:lnTo>
                    <a:pt x="667" y="626"/>
                  </a:lnTo>
                  <a:lnTo>
                    <a:pt x="666" y="628"/>
                  </a:lnTo>
                  <a:lnTo>
                    <a:pt x="667" y="631"/>
                  </a:lnTo>
                  <a:lnTo>
                    <a:pt x="669" y="635"/>
                  </a:lnTo>
                  <a:lnTo>
                    <a:pt x="672" y="637"/>
                  </a:lnTo>
                  <a:lnTo>
                    <a:pt x="675" y="639"/>
                  </a:lnTo>
                  <a:lnTo>
                    <a:pt x="688" y="637"/>
                  </a:lnTo>
                  <a:lnTo>
                    <a:pt x="690" y="636"/>
                  </a:lnTo>
                  <a:close/>
                  <a:moveTo>
                    <a:pt x="361" y="591"/>
                  </a:moveTo>
                  <a:lnTo>
                    <a:pt x="361" y="591"/>
                  </a:lnTo>
                  <a:lnTo>
                    <a:pt x="362" y="589"/>
                  </a:lnTo>
                  <a:lnTo>
                    <a:pt x="363" y="586"/>
                  </a:lnTo>
                  <a:lnTo>
                    <a:pt x="365" y="580"/>
                  </a:lnTo>
                  <a:lnTo>
                    <a:pt x="364" y="579"/>
                  </a:lnTo>
                  <a:lnTo>
                    <a:pt x="358" y="581"/>
                  </a:lnTo>
                  <a:lnTo>
                    <a:pt x="355" y="584"/>
                  </a:lnTo>
                  <a:lnTo>
                    <a:pt x="355" y="588"/>
                  </a:lnTo>
                  <a:lnTo>
                    <a:pt x="357" y="591"/>
                  </a:lnTo>
                  <a:lnTo>
                    <a:pt x="359" y="592"/>
                  </a:lnTo>
                  <a:lnTo>
                    <a:pt x="361" y="591"/>
                  </a:lnTo>
                  <a:close/>
                  <a:moveTo>
                    <a:pt x="521" y="252"/>
                  </a:moveTo>
                  <a:lnTo>
                    <a:pt x="521" y="252"/>
                  </a:lnTo>
                  <a:lnTo>
                    <a:pt x="514" y="247"/>
                  </a:lnTo>
                  <a:lnTo>
                    <a:pt x="510" y="246"/>
                  </a:lnTo>
                  <a:lnTo>
                    <a:pt x="504" y="247"/>
                  </a:lnTo>
                  <a:lnTo>
                    <a:pt x="499" y="249"/>
                  </a:lnTo>
                  <a:lnTo>
                    <a:pt x="496" y="251"/>
                  </a:lnTo>
                  <a:lnTo>
                    <a:pt x="492" y="251"/>
                  </a:lnTo>
                  <a:lnTo>
                    <a:pt x="487" y="249"/>
                  </a:lnTo>
                  <a:lnTo>
                    <a:pt x="483" y="246"/>
                  </a:lnTo>
                  <a:lnTo>
                    <a:pt x="480" y="244"/>
                  </a:lnTo>
                  <a:lnTo>
                    <a:pt x="476" y="243"/>
                  </a:lnTo>
                  <a:lnTo>
                    <a:pt x="473" y="244"/>
                  </a:lnTo>
                  <a:lnTo>
                    <a:pt x="469" y="250"/>
                  </a:lnTo>
                  <a:lnTo>
                    <a:pt x="466" y="252"/>
                  </a:lnTo>
                  <a:lnTo>
                    <a:pt x="461" y="256"/>
                  </a:lnTo>
                  <a:lnTo>
                    <a:pt x="459" y="259"/>
                  </a:lnTo>
                  <a:lnTo>
                    <a:pt x="461" y="263"/>
                  </a:lnTo>
                  <a:lnTo>
                    <a:pt x="463" y="272"/>
                  </a:lnTo>
                  <a:lnTo>
                    <a:pt x="465" y="277"/>
                  </a:lnTo>
                  <a:lnTo>
                    <a:pt x="471" y="286"/>
                  </a:lnTo>
                  <a:lnTo>
                    <a:pt x="479" y="295"/>
                  </a:lnTo>
                  <a:lnTo>
                    <a:pt x="488" y="300"/>
                  </a:lnTo>
                  <a:lnTo>
                    <a:pt x="499" y="301"/>
                  </a:lnTo>
                  <a:lnTo>
                    <a:pt x="507" y="297"/>
                  </a:lnTo>
                  <a:lnTo>
                    <a:pt x="513" y="290"/>
                  </a:lnTo>
                  <a:lnTo>
                    <a:pt x="522" y="275"/>
                  </a:lnTo>
                  <a:lnTo>
                    <a:pt x="525" y="268"/>
                  </a:lnTo>
                  <a:lnTo>
                    <a:pt x="525" y="260"/>
                  </a:lnTo>
                  <a:lnTo>
                    <a:pt x="521" y="252"/>
                  </a:lnTo>
                  <a:close/>
                  <a:moveTo>
                    <a:pt x="129" y="271"/>
                  </a:moveTo>
                  <a:lnTo>
                    <a:pt x="129" y="271"/>
                  </a:lnTo>
                  <a:lnTo>
                    <a:pt x="126" y="272"/>
                  </a:lnTo>
                  <a:lnTo>
                    <a:pt x="123" y="273"/>
                  </a:lnTo>
                  <a:lnTo>
                    <a:pt x="120" y="272"/>
                  </a:lnTo>
                  <a:lnTo>
                    <a:pt x="121" y="267"/>
                  </a:lnTo>
                  <a:lnTo>
                    <a:pt x="120" y="267"/>
                  </a:lnTo>
                  <a:lnTo>
                    <a:pt x="120" y="267"/>
                  </a:lnTo>
                  <a:lnTo>
                    <a:pt x="119" y="269"/>
                  </a:lnTo>
                  <a:lnTo>
                    <a:pt x="119" y="269"/>
                  </a:lnTo>
                  <a:lnTo>
                    <a:pt x="119" y="271"/>
                  </a:lnTo>
                  <a:lnTo>
                    <a:pt x="118" y="272"/>
                  </a:lnTo>
                  <a:lnTo>
                    <a:pt x="116" y="272"/>
                  </a:lnTo>
                  <a:lnTo>
                    <a:pt x="113" y="271"/>
                  </a:lnTo>
                  <a:lnTo>
                    <a:pt x="113" y="272"/>
                  </a:lnTo>
                  <a:lnTo>
                    <a:pt x="113" y="275"/>
                  </a:lnTo>
                  <a:lnTo>
                    <a:pt x="116" y="277"/>
                  </a:lnTo>
                  <a:lnTo>
                    <a:pt x="117" y="279"/>
                  </a:lnTo>
                  <a:lnTo>
                    <a:pt x="115" y="283"/>
                  </a:lnTo>
                  <a:lnTo>
                    <a:pt x="114" y="285"/>
                  </a:lnTo>
                  <a:lnTo>
                    <a:pt x="115" y="285"/>
                  </a:lnTo>
                  <a:lnTo>
                    <a:pt x="117" y="283"/>
                  </a:lnTo>
                  <a:lnTo>
                    <a:pt x="119" y="283"/>
                  </a:lnTo>
                  <a:lnTo>
                    <a:pt x="124" y="285"/>
                  </a:lnTo>
                  <a:lnTo>
                    <a:pt x="125" y="285"/>
                  </a:lnTo>
                  <a:lnTo>
                    <a:pt x="125" y="284"/>
                  </a:lnTo>
                  <a:lnTo>
                    <a:pt x="124" y="279"/>
                  </a:lnTo>
                  <a:lnTo>
                    <a:pt x="125" y="277"/>
                  </a:lnTo>
                  <a:lnTo>
                    <a:pt x="128" y="277"/>
                  </a:lnTo>
                  <a:lnTo>
                    <a:pt x="130" y="277"/>
                  </a:lnTo>
                  <a:lnTo>
                    <a:pt x="129" y="276"/>
                  </a:lnTo>
                  <a:lnTo>
                    <a:pt x="129" y="275"/>
                  </a:lnTo>
                  <a:lnTo>
                    <a:pt x="131" y="274"/>
                  </a:lnTo>
                  <a:lnTo>
                    <a:pt x="132" y="273"/>
                  </a:lnTo>
                  <a:lnTo>
                    <a:pt x="131" y="272"/>
                  </a:lnTo>
                  <a:lnTo>
                    <a:pt x="129" y="271"/>
                  </a:lnTo>
                  <a:close/>
                  <a:moveTo>
                    <a:pt x="341" y="130"/>
                  </a:moveTo>
                  <a:lnTo>
                    <a:pt x="341" y="130"/>
                  </a:lnTo>
                  <a:lnTo>
                    <a:pt x="343" y="134"/>
                  </a:lnTo>
                  <a:lnTo>
                    <a:pt x="345" y="136"/>
                  </a:lnTo>
                  <a:lnTo>
                    <a:pt x="348" y="134"/>
                  </a:lnTo>
                  <a:lnTo>
                    <a:pt x="350" y="132"/>
                  </a:lnTo>
                  <a:lnTo>
                    <a:pt x="351" y="128"/>
                  </a:lnTo>
                  <a:lnTo>
                    <a:pt x="352" y="126"/>
                  </a:lnTo>
                  <a:lnTo>
                    <a:pt x="351" y="125"/>
                  </a:lnTo>
                  <a:lnTo>
                    <a:pt x="346" y="121"/>
                  </a:lnTo>
                  <a:lnTo>
                    <a:pt x="345" y="120"/>
                  </a:lnTo>
                  <a:lnTo>
                    <a:pt x="344" y="116"/>
                  </a:lnTo>
                  <a:lnTo>
                    <a:pt x="342" y="114"/>
                  </a:lnTo>
                  <a:lnTo>
                    <a:pt x="342" y="114"/>
                  </a:lnTo>
                  <a:lnTo>
                    <a:pt x="341" y="114"/>
                  </a:lnTo>
                  <a:lnTo>
                    <a:pt x="341" y="114"/>
                  </a:lnTo>
                  <a:lnTo>
                    <a:pt x="340" y="114"/>
                  </a:lnTo>
                  <a:lnTo>
                    <a:pt x="339" y="116"/>
                  </a:lnTo>
                  <a:lnTo>
                    <a:pt x="338" y="119"/>
                  </a:lnTo>
                  <a:lnTo>
                    <a:pt x="338" y="121"/>
                  </a:lnTo>
                  <a:lnTo>
                    <a:pt x="338" y="124"/>
                  </a:lnTo>
                  <a:lnTo>
                    <a:pt x="341" y="130"/>
                  </a:lnTo>
                  <a:close/>
                  <a:moveTo>
                    <a:pt x="262" y="507"/>
                  </a:moveTo>
                  <a:lnTo>
                    <a:pt x="262" y="507"/>
                  </a:lnTo>
                  <a:lnTo>
                    <a:pt x="259" y="504"/>
                  </a:lnTo>
                  <a:lnTo>
                    <a:pt x="257" y="501"/>
                  </a:lnTo>
                  <a:lnTo>
                    <a:pt x="251" y="502"/>
                  </a:lnTo>
                  <a:lnTo>
                    <a:pt x="248" y="498"/>
                  </a:lnTo>
                  <a:lnTo>
                    <a:pt x="245" y="485"/>
                  </a:lnTo>
                  <a:lnTo>
                    <a:pt x="244" y="483"/>
                  </a:lnTo>
                  <a:lnTo>
                    <a:pt x="243" y="483"/>
                  </a:lnTo>
                  <a:lnTo>
                    <a:pt x="240" y="484"/>
                  </a:lnTo>
                  <a:lnTo>
                    <a:pt x="237" y="488"/>
                  </a:lnTo>
                  <a:lnTo>
                    <a:pt x="235" y="489"/>
                  </a:lnTo>
                  <a:lnTo>
                    <a:pt x="231" y="489"/>
                  </a:lnTo>
                  <a:lnTo>
                    <a:pt x="230" y="487"/>
                  </a:lnTo>
                  <a:lnTo>
                    <a:pt x="229" y="483"/>
                  </a:lnTo>
                  <a:lnTo>
                    <a:pt x="231" y="480"/>
                  </a:lnTo>
                  <a:lnTo>
                    <a:pt x="227" y="481"/>
                  </a:lnTo>
                  <a:lnTo>
                    <a:pt x="223" y="484"/>
                  </a:lnTo>
                  <a:lnTo>
                    <a:pt x="219" y="487"/>
                  </a:lnTo>
                  <a:lnTo>
                    <a:pt x="217" y="490"/>
                  </a:lnTo>
                  <a:lnTo>
                    <a:pt x="221" y="495"/>
                  </a:lnTo>
                  <a:lnTo>
                    <a:pt x="223" y="497"/>
                  </a:lnTo>
                  <a:lnTo>
                    <a:pt x="223" y="500"/>
                  </a:lnTo>
                  <a:lnTo>
                    <a:pt x="221" y="501"/>
                  </a:lnTo>
                  <a:lnTo>
                    <a:pt x="215" y="501"/>
                  </a:lnTo>
                  <a:lnTo>
                    <a:pt x="214" y="503"/>
                  </a:lnTo>
                  <a:lnTo>
                    <a:pt x="214" y="506"/>
                  </a:lnTo>
                  <a:lnTo>
                    <a:pt x="213" y="509"/>
                  </a:lnTo>
                  <a:lnTo>
                    <a:pt x="211" y="511"/>
                  </a:lnTo>
                  <a:lnTo>
                    <a:pt x="209" y="514"/>
                  </a:lnTo>
                  <a:lnTo>
                    <a:pt x="208" y="516"/>
                  </a:lnTo>
                  <a:lnTo>
                    <a:pt x="208" y="523"/>
                  </a:lnTo>
                  <a:lnTo>
                    <a:pt x="207" y="525"/>
                  </a:lnTo>
                  <a:lnTo>
                    <a:pt x="211" y="534"/>
                  </a:lnTo>
                  <a:lnTo>
                    <a:pt x="220" y="547"/>
                  </a:lnTo>
                  <a:lnTo>
                    <a:pt x="222" y="552"/>
                  </a:lnTo>
                  <a:lnTo>
                    <a:pt x="223" y="554"/>
                  </a:lnTo>
                  <a:lnTo>
                    <a:pt x="225" y="555"/>
                  </a:lnTo>
                  <a:lnTo>
                    <a:pt x="227" y="556"/>
                  </a:lnTo>
                  <a:lnTo>
                    <a:pt x="229" y="556"/>
                  </a:lnTo>
                  <a:lnTo>
                    <a:pt x="232" y="557"/>
                  </a:lnTo>
                  <a:lnTo>
                    <a:pt x="236" y="560"/>
                  </a:lnTo>
                  <a:lnTo>
                    <a:pt x="242" y="571"/>
                  </a:lnTo>
                  <a:lnTo>
                    <a:pt x="245" y="571"/>
                  </a:lnTo>
                  <a:lnTo>
                    <a:pt x="249" y="570"/>
                  </a:lnTo>
                  <a:lnTo>
                    <a:pt x="252" y="570"/>
                  </a:lnTo>
                  <a:lnTo>
                    <a:pt x="256" y="570"/>
                  </a:lnTo>
                  <a:lnTo>
                    <a:pt x="260" y="567"/>
                  </a:lnTo>
                  <a:lnTo>
                    <a:pt x="261" y="563"/>
                  </a:lnTo>
                  <a:lnTo>
                    <a:pt x="261" y="527"/>
                  </a:lnTo>
                  <a:lnTo>
                    <a:pt x="260" y="521"/>
                  </a:lnTo>
                  <a:lnTo>
                    <a:pt x="260" y="519"/>
                  </a:lnTo>
                  <a:lnTo>
                    <a:pt x="262" y="518"/>
                  </a:lnTo>
                  <a:lnTo>
                    <a:pt x="263" y="517"/>
                  </a:lnTo>
                  <a:lnTo>
                    <a:pt x="264" y="515"/>
                  </a:lnTo>
                  <a:lnTo>
                    <a:pt x="263" y="510"/>
                  </a:lnTo>
                  <a:lnTo>
                    <a:pt x="262" y="507"/>
                  </a:lnTo>
                  <a:close/>
                  <a:moveTo>
                    <a:pt x="371" y="609"/>
                  </a:moveTo>
                  <a:lnTo>
                    <a:pt x="371" y="609"/>
                  </a:lnTo>
                  <a:lnTo>
                    <a:pt x="368" y="607"/>
                  </a:lnTo>
                  <a:lnTo>
                    <a:pt x="362" y="606"/>
                  </a:lnTo>
                  <a:lnTo>
                    <a:pt x="357" y="615"/>
                  </a:lnTo>
                  <a:lnTo>
                    <a:pt x="355" y="617"/>
                  </a:lnTo>
                  <a:lnTo>
                    <a:pt x="351" y="619"/>
                  </a:lnTo>
                  <a:lnTo>
                    <a:pt x="350" y="621"/>
                  </a:lnTo>
                  <a:lnTo>
                    <a:pt x="351" y="622"/>
                  </a:lnTo>
                  <a:lnTo>
                    <a:pt x="355" y="622"/>
                  </a:lnTo>
                  <a:lnTo>
                    <a:pt x="357" y="623"/>
                  </a:lnTo>
                  <a:lnTo>
                    <a:pt x="365" y="622"/>
                  </a:lnTo>
                  <a:lnTo>
                    <a:pt x="369" y="620"/>
                  </a:lnTo>
                  <a:lnTo>
                    <a:pt x="372" y="615"/>
                  </a:lnTo>
                  <a:lnTo>
                    <a:pt x="372" y="612"/>
                  </a:lnTo>
                  <a:lnTo>
                    <a:pt x="371" y="609"/>
                  </a:lnTo>
                  <a:close/>
                  <a:moveTo>
                    <a:pt x="484" y="159"/>
                  </a:moveTo>
                  <a:lnTo>
                    <a:pt x="484" y="159"/>
                  </a:lnTo>
                  <a:lnTo>
                    <a:pt x="487" y="161"/>
                  </a:lnTo>
                  <a:lnTo>
                    <a:pt x="491" y="165"/>
                  </a:lnTo>
                  <a:lnTo>
                    <a:pt x="496" y="167"/>
                  </a:lnTo>
                  <a:lnTo>
                    <a:pt x="498" y="165"/>
                  </a:lnTo>
                  <a:lnTo>
                    <a:pt x="500" y="161"/>
                  </a:lnTo>
                  <a:lnTo>
                    <a:pt x="505" y="162"/>
                  </a:lnTo>
                  <a:lnTo>
                    <a:pt x="508" y="161"/>
                  </a:lnTo>
                  <a:lnTo>
                    <a:pt x="508" y="155"/>
                  </a:lnTo>
                  <a:lnTo>
                    <a:pt x="507" y="152"/>
                  </a:lnTo>
                  <a:lnTo>
                    <a:pt x="504" y="149"/>
                  </a:lnTo>
                  <a:lnTo>
                    <a:pt x="500" y="147"/>
                  </a:lnTo>
                  <a:lnTo>
                    <a:pt x="488" y="153"/>
                  </a:lnTo>
                  <a:lnTo>
                    <a:pt x="485" y="154"/>
                  </a:lnTo>
                  <a:lnTo>
                    <a:pt x="483" y="154"/>
                  </a:lnTo>
                  <a:lnTo>
                    <a:pt x="483" y="157"/>
                  </a:lnTo>
                  <a:lnTo>
                    <a:pt x="484" y="159"/>
                  </a:lnTo>
                  <a:close/>
                  <a:moveTo>
                    <a:pt x="412" y="365"/>
                  </a:moveTo>
                  <a:lnTo>
                    <a:pt x="412" y="365"/>
                  </a:lnTo>
                  <a:lnTo>
                    <a:pt x="411" y="364"/>
                  </a:lnTo>
                  <a:lnTo>
                    <a:pt x="409" y="363"/>
                  </a:lnTo>
                  <a:lnTo>
                    <a:pt x="408" y="363"/>
                  </a:lnTo>
                  <a:lnTo>
                    <a:pt x="404" y="363"/>
                  </a:lnTo>
                  <a:lnTo>
                    <a:pt x="402" y="366"/>
                  </a:lnTo>
                  <a:lnTo>
                    <a:pt x="402" y="369"/>
                  </a:lnTo>
                  <a:lnTo>
                    <a:pt x="402" y="371"/>
                  </a:lnTo>
                  <a:lnTo>
                    <a:pt x="404" y="372"/>
                  </a:lnTo>
                  <a:lnTo>
                    <a:pt x="405" y="372"/>
                  </a:lnTo>
                  <a:lnTo>
                    <a:pt x="406" y="371"/>
                  </a:lnTo>
                  <a:lnTo>
                    <a:pt x="406" y="371"/>
                  </a:lnTo>
                  <a:lnTo>
                    <a:pt x="407" y="372"/>
                  </a:lnTo>
                  <a:lnTo>
                    <a:pt x="409" y="372"/>
                  </a:lnTo>
                  <a:lnTo>
                    <a:pt x="412" y="374"/>
                  </a:lnTo>
                  <a:lnTo>
                    <a:pt x="412" y="374"/>
                  </a:lnTo>
                  <a:lnTo>
                    <a:pt x="412" y="372"/>
                  </a:lnTo>
                  <a:lnTo>
                    <a:pt x="412" y="371"/>
                  </a:lnTo>
                  <a:lnTo>
                    <a:pt x="412" y="370"/>
                  </a:lnTo>
                  <a:lnTo>
                    <a:pt x="412" y="369"/>
                  </a:lnTo>
                  <a:lnTo>
                    <a:pt x="411" y="368"/>
                  </a:lnTo>
                  <a:lnTo>
                    <a:pt x="412" y="366"/>
                  </a:lnTo>
                  <a:lnTo>
                    <a:pt x="412" y="365"/>
                  </a:lnTo>
                  <a:close/>
                  <a:moveTo>
                    <a:pt x="326" y="348"/>
                  </a:moveTo>
                  <a:lnTo>
                    <a:pt x="326" y="348"/>
                  </a:lnTo>
                  <a:lnTo>
                    <a:pt x="336" y="345"/>
                  </a:lnTo>
                  <a:lnTo>
                    <a:pt x="344" y="340"/>
                  </a:lnTo>
                  <a:lnTo>
                    <a:pt x="351" y="343"/>
                  </a:lnTo>
                  <a:lnTo>
                    <a:pt x="359" y="344"/>
                  </a:lnTo>
                  <a:lnTo>
                    <a:pt x="366" y="342"/>
                  </a:lnTo>
                  <a:lnTo>
                    <a:pt x="373" y="338"/>
                  </a:lnTo>
                  <a:lnTo>
                    <a:pt x="381" y="336"/>
                  </a:lnTo>
                  <a:lnTo>
                    <a:pt x="390" y="338"/>
                  </a:lnTo>
                  <a:lnTo>
                    <a:pt x="397" y="343"/>
                  </a:lnTo>
                  <a:lnTo>
                    <a:pt x="397" y="349"/>
                  </a:lnTo>
                  <a:lnTo>
                    <a:pt x="399" y="354"/>
                  </a:lnTo>
                  <a:lnTo>
                    <a:pt x="401" y="355"/>
                  </a:lnTo>
                  <a:lnTo>
                    <a:pt x="404" y="352"/>
                  </a:lnTo>
                  <a:lnTo>
                    <a:pt x="403" y="351"/>
                  </a:lnTo>
                  <a:lnTo>
                    <a:pt x="403" y="349"/>
                  </a:lnTo>
                  <a:lnTo>
                    <a:pt x="403" y="348"/>
                  </a:lnTo>
                  <a:lnTo>
                    <a:pt x="406" y="348"/>
                  </a:lnTo>
                  <a:lnTo>
                    <a:pt x="411" y="354"/>
                  </a:lnTo>
                  <a:lnTo>
                    <a:pt x="413" y="355"/>
                  </a:lnTo>
                  <a:lnTo>
                    <a:pt x="416" y="355"/>
                  </a:lnTo>
                  <a:lnTo>
                    <a:pt x="419" y="353"/>
                  </a:lnTo>
                  <a:lnTo>
                    <a:pt x="419" y="351"/>
                  </a:lnTo>
                  <a:lnTo>
                    <a:pt x="419" y="347"/>
                  </a:lnTo>
                  <a:lnTo>
                    <a:pt x="419" y="346"/>
                  </a:lnTo>
                  <a:lnTo>
                    <a:pt x="418" y="343"/>
                  </a:lnTo>
                  <a:lnTo>
                    <a:pt x="418" y="342"/>
                  </a:lnTo>
                  <a:lnTo>
                    <a:pt x="418" y="341"/>
                  </a:lnTo>
                  <a:lnTo>
                    <a:pt x="419" y="340"/>
                  </a:lnTo>
                  <a:lnTo>
                    <a:pt x="418" y="338"/>
                  </a:lnTo>
                  <a:lnTo>
                    <a:pt x="417" y="338"/>
                  </a:lnTo>
                  <a:lnTo>
                    <a:pt x="414" y="339"/>
                  </a:lnTo>
                  <a:lnTo>
                    <a:pt x="413" y="338"/>
                  </a:lnTo>
                  <a:lnTo>
                    <a:pt x="412" y="336"/>
                  </a:lnTo>
                  <a:lnTo>
                    <a:pt x="409" y="332"/>
                  </a:lnTo>
                  <a:lnTo>
                    <a:pt x="408" y="330"/>
                  </a:lnTo>
                  <a:lnTo>
                    <a:pt x="399" y="322"/>
                  </a:lnTo>
                  <a:lnTo>
                    <a:pt x="397" y="318"/>
                  </a:lnTo>
                  <a:lnTo>
                    <a:pt x="403" y="318"/>
                  </a:lnTo>
                  <a:lnTo>
                    <a:pt x="408" y="321"/>
                  </a:lnTo>
                  <a:lnTo>
                    <a:pt x="416" y="329"/>
                  </a:lnTo>
                  <a:lnTo>
                    <a:pt x="431" y="341"/>
                  </a:lnTo>
                  <a:lnTo>
                    <a:pt x="435" y="345"/>
                  </a:lnTo>
                  <a:lnTo>
                    <a:pt x="437" y="342"/>
                  </a:lnTo>
                  <a:lnTo>
                    <a:pt x="438" y="339"/>
                  </a:lnTo>
                  <a:lnTo>
                    <a:pt x="440" y="336"/>
                  </a:lnTo>
                  <a:lnTo>
                    <a:pt x="444" y="335"/>
                  </a:lnTo>
                  <a:lnTo>
                    <a:pt x="447" y="334"/>
                  </a:lnTo>
                  <a:lnTo>
                    <a:pt x="449" y="330"/>
                  </a:lnTo>
                  <a:lnTo>
                    <a:pt x="448" y="321"/>
                  </a:lnTo>
                  <a:lnTo>
                    <a:pt x="446" y="311"/>
                  </a:lnTo>
                  <a:lnTo>
                    <a:pt x="446" y="307"/>
                  </a:lnTo>
                  <a:lnTo>
                    <a:pt x="449" y="300"/>
                  </a:lnTo>
                  <a:lnTo>
                    <a:pt x="449" y="296"/>
                  </a:lnTo>
                  <a:lnTo>
                    <a:pt x="449" y="292"/>
                  </a:lnTo>
                  <a:lnTo>
                    <a:pt x="446" y="278"/>
                  </a:lnTo>
                  <a:lnTo>
                    <a:pt x="441" y="269"/>
                  </a:lnTo>
                  <a:lnTo>
                    <a:pt x="435" y="261"/>
                  </a:lnTo>
                  <a:lnTo>
                    <a:pt x="427" y="257"/>
                  </a:lnTo>
                  <a:lnTo>
                    <a:pt x="420" y="259"/>
                  </a:lnTo>
                  <a:lnTo>
                    <a:pt x="423" y="265"/>
                  </a:lnTo>
                  <a:lnTo>
                    <a:pt x="435" y="277"/>
                  </a:lnTo>
                  <a:lnTo>
                    <a:pt x="429" y="279"/>
                  </a:lnTo>
                  <a:lnTo>
                    <a:pt x="421" y="279"/>
                  </a:lnTo>
                  <a:lnTo>
                    <a:pt x="412" y="277"/>
                  </a:lnTo>
                  <a:lnTo>
                    <a:pt x="406" y="274"/>
                  </a:lnTo>
                  <a:lnTo>
                    <a:pt x="406" y="276"/>
                  </a:lnTo>
                  <a:lnTo>
                    <a:pt x="406" y="277"/>
                  </a:lnTo>
                  <a:lnTo>
                    <a:pt x="405" y="279"/>
                  </a:lnTo>
                  <a:lnTo>
                    <a:pt x="404" y="280"/>
                  </a:lnTo>
                  <a:lnTo>
                    <a:pt x="401" y="279"/>
                  </a:lnTo>
                  <a:lnTo>
                    <a:pt x="398" y="275"/>
                  </a:lnTo>
                  <a:lnTo>
                    <a:pt x="396" y="271"/>
                  </a:lnTo>
                  <a:lnTo>
                    <a:pt x="395" y="267"/>
                  </a:lnTo>
                  <a:lnTo>
                    <a:pt x="396" y="258"/>
                  </a:lnTo>
                  <a:lnTo>
                    <a:pt x="395" y="254"/>
                  </a:lnTo>
                  <a:lnTo>
                    <a:pt x="394" y="250"/>
                  </a:lnTo>
                  <a:lnTo>
                    <a:pt x="391" y="247"/>
                  </a:lnTo>
                  <a:lnTo>
                    <a:pt x="386" y="245"/>
                  </a:lnTo>
                  <a:lnTo>
                    <a:pt x="382" y="244"/>
                  </a:lnTo>
                  <a:lnTo>
                    <a:pt x="371" y="243"/>
                  </a:lnTo>
                  <a:lnTo>
                    <a:pt x="371" y="242"/>
                  </a:lnTo>
                  <a:lnTo>
                    <a:pt x="374" y="241"/>
                  </a:lnTo>
                  <a:lnTo>
                    <a:pt x="379" y="239"/>
                  </a:lnTo>
                  <a:lnTo>
                    <a:pt x="384" y="239"/>
                  </a:lnTo>
                  <a:lnTo>
                    <a:pt x="387" y="238"/>
                  </a:lnTo>
                  <a:lnTo>
                    <a:pt x="388" y="235"/>
                  </a:lnTo>
                  <a:lnTo>
                    <a:pt x="390" y="233"/>
                  </a:lnTo>
                  <a:lnTo>
                    <a:pt x="392" y="232"/>
                  </a:lnTo>
                  <a:lnTo>
                    <a:pt x="396" y="231"/>
                  </a:lnTo>
                  <a:lnTo>
                    <a:pt x="397" y="228"/>
                  </a:lnTo>
                  <a:lnTo>
                    <a:pt x="395" y="226"/>
                  </a:lnTo>
                  <a:lnTo>
                    <a:pt x="394" y="224"/>
                  </a:lnTo>
                  <a:lnTo>
                    <a:pt x="392" y="223"/>
                  </a:lnTo>
                  <a:lnTo>
                    <a:pt x="389" y="223"/>
                  </a:lnTo>
                  <a:lnTo>
                    <a:pt x="374" y="223"/>
                  </a:lnTo>
                  <a:lnTo>
                    <a:pt x="370" y="222"/>
                  </a:lnTo>
                  <a:lnTo>
                    <a:pt x="366" y="219"/>
                  </a:lnTo>
                  <a:lnTo>
                    <a:pt x="353" y="202"/>
                  </a:lnTo>
                  <a:lnTo>
                    <a:pt x="349" y="193"/>
                  </a:lnTo>
                  <a:lnTo>
                    <a:pt x="346" y="190"/>
                  </a:lnTo>
                  <a:lnTo>
                    <a:pt x="342" y="188"/>
                  </a:lnTo>
                  <a:lnTo>
                    <a:pt x="332" y="189"/>
                  </a:lnTo>
                  <a:lnTo>
                    <a:pt x="327" y="189"/>
                  </a:lnTo>
                  <a:lnTo>
                    <a:pt x="323" y="187"/>
                  </a:lnTo>
                  <a:lnTo>
                    <a:pt x="320" y="184"/>
                  </a:lnTo>
                  <a:lnTo>
                    <a:pt x="319" y="180"/>
                  </a:lnTo>
                  <a:lnTo>
                    <a:pt x="316" y="177"/>
                  </a:lnTo>
                  <a:lnTo>
                    <a:pt x="313" y="176"/>
                  </a:lnTo>
                  <a:lnTo>
                    <a:pt x="308" y="175"/>
                  </a:lnTo>
                  <a:lnTo>
                    <a:pt x="304" y="173"/>
                  </a:lnTo>
                  <a:lnTo>
                    <a:pt x="301" y="170"/>
                  </a:lnTo>
                  <a:lnTo>
                    <a:pt x="299" y="167"/>
                  </a:lnTo>
                  <a:lnTo>
                    <a:pt x="294" y="159"/>
                  </a:lnTo>
                  <a:lnTo>
                    <a:pt x="293" y="155"/>
                  </a:lnTo>
                  <a:lnTo>
                    <a:pt x="293" y="151"/>
                  </a:lnTo>
                  <a:lnTo>
                    <a:pt x="296" y="150"/>
                  </a:lnTo>
                  <a:lnTo>
                    <a:pt x="301" y="149"/>
                  </a:lnTo>
                  <a:lnTo>
                    <a:pt x="303" y="148"/>
                  </a:lnTo>
                  <a:lnTo>
                    <a:pt x="306" y="146"/>
                  </a:lnTo>
                  <a:lnTo>
                    <a:pt x="307" y="145"/>
                  </a:lnTo>
                  <a:lnTo>
                    <a:pt x="308" y="144"/>
                  </a:lnTo>
                  <a:lnTo>
                    <a:pt x="311" y="137"/>
                  </a:lnTo>
                  <a:lnTo>
                    <a:pt x="313" y="133"/>
                  </a:lnTo>
                  <a:lnTo>
                    <a:pt x="314" y="128"/>
                  </a:lnTo>
                  <a:lnTo>
                    <a:pt x="312" y="124"/>
                  </a:lnTo>
                  <a:lnTo>
                    <a:pt x="309" y="122"/>
                  </a:lnTo>
                  <a:lnTo>
                    <a:pt x="307" y="119"/>
                  </a:lnTo>
                  <a:lnTo>
                    <a:pt x="305" y="116"/>
                  </a:lnTo>
                  <a:lnTo>
                    <a:pt x="305" y="112"/>
                  </a:lnTo>
                  <a:lnTo>
                    <a:pt x="308" y="113"/>
                  </a:lnTo>
                  <a:lnTo>
                    <a:pt x="309" y="112"/>
                  </a:lnTo>
                  <a:lnTo>
                    <a:pt x="310" y="110"/>
                  </a:lnTo>
                  <a:lnTo>
                    <a:pt x="311" y="107"/>
                  </a:lnTo>
                  <a:lnTo>
                    <a:pt x="314" y="109"/>
                  </a:lnTo>
                  <a:lnTo>
                    <a:pt x="318" y="110"/>
                  </a:lnTo>
                  <a:lnTo>
                    <a:pt x="321" y="112"/>
                  </a:lnTo>
                  <a:lnTo>
                    <a:pt x="323" y="115"/>
                  </a:lnTo>
                  <a:lnTo>
                    <a:pt x="322" y="116"/>
                  </a:lnTo>
                  <a:lnTo>
                    <a:pt x="321" y="118"/>
                  </a:lnTo>
                  <a:lnTo>
                    <a:pt x="325" y="118"/>
                  </a:lnTo>
                  <a:lnTo>
                    <a:pt x="329" y="120"/>
                  </a:lnTo>
                  <a:lnTo>
                    <a:pt x="330" y="123"/>
                  </a:lnTo>
                  <a:lnTo>
                    <a:pt x="329" y="125"/>
                  </a:lnTo>
                  <a:lnTo>
                    <a:pt x="333" y="125"/>
                  </a:lnTo>
                  <a:lnTo>
                    <a:pt x="334" y="121"/>
                  </a:lnTo>
                  <a:lnTo>
                    <a:pt x="333" y="115"/>
                  </a:lnTo>
                  <a:lnTo>
                    <a:pt x="331" y="111"/>
                  </a:lnTo>
                  <a:lnTo>
                    <a:pt x="328" y="109"/>
                  </a:lnTo>
                  <a:lnTo>
                    <a:pt x="319" y="105"/>
                  </a:lnTo>
                  <a:lnTo>
                    <a:pt x="316" y="104"/>
                  </a:lnTo>
                  <a:lnTo>
                    <a:pt x="314" y="98"/>
                  </a:lnTo>
                  <a:lnTo>
                    <a:pt x="320" y="86"/>
                  </a:lnTo>
                  <a:lnTo>
                    <a:pt x="324" y="81"/>
                  </a:lnTo>
                  <a:lnTo>
                    <a:pt x="324" y="81"/>
                  </a:lnTo>
                  <a:lnTo>
                    <a:pt x="324" y="81"/>
                  </a:lnTo>
                  <a:lnTo>
                    <a:pt x="313" y="69"/>
                  </a:lnTo>
                  <a:lnTo>
                    <a:pt x="295" y="54"/>
                  </a:lnTo>
                  <a:lnTo>
                    <a:pt x="291" y="51"/>
                  </a:lnTo>
                  <a:lnTo>
                    <a:pt x="287" y="50"/>
                  </a:lnTo>
                  <a:lnTo>
                    <a:pt x="283" y="49"/>
                  </a:lnTo>
                  <a:lnTo>
                    <a:pt x="279" y="49"/>
                  </a:lnTo>
                  <a:lnTo>
                    <a:pt x="266" y="50"/>
                  </a:lnTo>
                  <a:lnTo>
                    <a:pt x="262" y="50"/>
                  </a:lnTo>
                  <a:lnTo>
                    <a:pt x="209" y="28"/>
                  </a:lnTo>
                  <a:lnTo>
                    <a:pt x="201" y="26"/>
                  </a:lnTo>
                  <a:lnTo>
                    <a:pt x="177" y="26"/>
                  </a:lnTo>
                  <a:lnTo>
                    <a:pt x="161" y="23"/>
                  </a:lnTo>
                  <a:lnTo>
                    <a:pt x="147" y="31"/>
                  </a:lnTo>
                  <a:lnTo>
                    <a:pt x="142" y="33"/>
                  </a:lnTo>
                  <a:lnTo>
                    <a:pt x="140" y="34"/>
                  </a:lnTo>
                  <a:lnTo>
                    <a:pt x="137" y="34"/>
                  </a:lnTo>
                  <a:lnTo>
                    <a:pt x="134" y="34"/>
                  </a:lnTo>
                  <a:lnTo>
                    <a:pt x="124" y="28"/>
                  </a:lnTo>
                  <a:lnTo>
                    <a:pt x="106" y="13"/>
                  </a:lnTo>
                  <a:lnTo>
                    <a:pt x="90" y="3"/>
                  </a:lnTo>
                  <a:lnTo>
                    <a:pt x="86" y="1"/>
                  </a:lnTo>
                  <a:lnTo>
                    <a:pt x="83" y="0"/>
                  </a:lnTo>
                  <a:lnTo>
                    <a:pt x="79" y="0"/>
                  </a:lnTo>
                  <a:lnTo>
                    <a:pt x="74" y="0"/>
                  </a:lnTo>
                  <a:lnTo>
                    <a:pt x="65" y="2"/>
                  </a:lnTo>
                  <a:lnTo>
                    <a:pt x="57" y="4"/>
                  </a:lnTo>
                  <a:lnTo>
                    <a:pt x="48" y="10"/>
                  </a:lnTo>
                  <a:lnTo>
                    <a:pt x="48" y="10"/>
                  </a:lnTo>
                  <a:lnTo>
                    <a:pt x="47" y="13"/>
                  </a:lnTo>
                  <a:lnTo>
                    <a:pt x="47" y="16"/>
                  </a:lnTo>
                  <a:lnTo>
                    <a:pt x="47" y="24"/>
                  </a:lnTo>
                  <a:lnTo>
                    <a:pt x="46" y="27"/>
                  </a:lnTo>
                  <a:lnTo>
                    <a:pt x="44" y="31"/>
                  </a:lnTo>
                  <a:lnTo>
                    <a:pt x="44" y="34"/>
                  </a:lnTo>
                  <a:lnTo>
                    <a:pt x="41" y="40"/>
                  </a:lnTo>
                  <a:lnTo>
                    <a:pt x="40" y="44"/>
                  </a:lnTo>
                  <a:lnTo>
                    <a:pt x="41" y="46"/>
                  </a:lnTo>
                  <a:lnTo>
                    <a:pt x="43" y="47"/>
                  </a:lnTo>
                  <a:lnTo>
                    <a:pt x="44" y="49"/>
                  </a:lnTo>
                  <a:lnTo>
                    <a:pt x="45" y="54"/>
                  </a:lnTo>
                  <a:lnTo>
                    <a:pt x="45" y="60"/>
                  </a:lnTo>
                  <a:lnTo>
                    <a:pt x="44" y="72"/>
                  </a:lnTo>
                  <a:lnTo>
                    <a:pt x="42" y="76"/>
                  </a:lnTo>
                  <a:lnTo>
                    <a:pt x="40" y="77"/>
                  </a:lnTo>
                  <a:lnTo>
                    <a:pt x="38" y="78"/>
                  </a:lnTo>
                  <a:lnTo>
                    <a:pt x="36" y="79"/>
                  </a:lnTo>
                  <a:lnTo>
                    <a:pt x="35" y="81"/>
                  </a:lnTo>
                  <a:lnTo>
                    <a:pt x="34" y="83"/>
                  </a:lnTo>
                  <a:lnTo>
                    <a:pt x="32" y="84"/>
                  </a:lnTo>
                  <a:lnTo>
                    <a:pt x="30" y="86"/>
                  </a:lnTo>
                  <a:lnTo>
                    <a:pt x="28" y="86"/>
                  </a:lnTo>
                  <a:lnTo>
                    <a:pt x="24" y="88"/>
                  </a:lnTo>
                  <a:lnTo>
                    <a:pt x="22" y="92"/>
                  </a:lnTo>
                  <a:lnTo>
                    <a:pt x="18" y="101"/>
                  </a:lnTo>
                  <a:lnTo>
                    <a:pt x="14" y="106"/>
                  </a:lnTo>
                  <a:lnTo>
                    <a:pt x="9" y="110"/>
                  </a:lnTo>
                  <a:lnTo>
                    <a:pt x="5" y="115"/>
                  </a:lnTo>
                  <a:lnTo>
                    <a:pt x="3" y="120"/>
                  </a:lnTo>
                  <a:lnTo>
                    <a:pt x="2" y="122"/>
                  </a:lnTo>
                  <a:lnTo>
                    <a:pt x="0" y="127"/>
                  </a:lnTo>
                  <a:lnTo>
                    <a:pt x="0" y="130"/>
                  </a:lnTo>
                  <a:lnTo>
                    <a:pt x="0" y="132"/>
                  </a:lnTo>
                  <a:lnTo>
                    <a:pt x="1" y="139"/>
                  </a:lnTo>
                  <a:lnTo>
                    <a:pt x="6" y="147"/>
                  </a:lnTo>
                  <a:lnTo>
                    <a:pt x="52" y="189"/>
                  </a:lnTo>
                  <a:lnTo>
                    <a:pt x="64" y="204"/>
                  </a:lnTo>
                  <a:lnTo>
                    <a:pt x="68" y="206"/>
                  </a:lnTo>
                  <a:lnTo>
                    <a:pt x="73" y="206"/>
                  </a:lnTo>
                  <a:lnTo>
                    <a:pt x="82" y="206"/>
                  </a:lnTo>
                  <a:lnTo>
                    <a:pt x="85" y="208"/>
                  </a:lnTo>
                  <a:lnTo>
                    <a:pt x="87" y="212"/>
                  </a:lnTo>
                  <a:lnTo>
                    <a:pt x="86" y="216"/>
                  </a:lnTo>
                  <a:lnTo>
                    <a:pt x="84" y="221"/>
                  </a:lnTo>
                  <a:lnTo>
                    <a:pt x="83" y="225"/>
                  </a:lnTo>
                  <a:lnTo>
                    <a:pt x="85" y="227"/>
                  </a:lnTo>
                  <a:lnTo>
                    <a:pt x="89" y="226"/>
                  </a:lnTo>
                  <a:lnTo>
                    <a:pt x="92" y="224"/>
                  </a:lnTo>
                  <a:lnTo>
                    <a:pt x="94" y="224"/>
                  </a:lnTo>
                  <a:lnTo>
                    <a:pt x="98" y="226"/>
                  </a:lnTo>
                  <a:lnTo>
                    <a:pt x="101" y="229"/>
                  </a:lnTo>
                  <a:lnTo>
                    <a:pt x="102" y="232"/>
                  </a:lnTo>
                  <a:lnTo>
                    <a:pt x="103" y="234"/>
                  </a:lnTo>
                  <a:lnTo>
                    <a:pt x="103" y="236"/>
                  </a:lnTo>
                  <a:lnTo>
                    <a:pt x="106" y="239"/>
                  </a:lnTo>
                  <a:lnTo>
                    <a:pt x="107" y="242"/>
                  </a:lnTo>
                  <a:lnTo>
                    <a:pt x="124" y="248"/>
                  </a:lnTo>
                  <a:lnTo>
                    <a:pt x="151" y="253"/>
                  </a:lnTo>
                  <a:lnTo>
                    <a:pt x="160" y="257"/>
                  </a:lnTo>
                  <a:lnTo>
                    <a:pt x="167" y="268"/>
                  </a:lnTo>
                  <a:lnTo>
                    <a:pt x="165" y="285"/>
                  </a:lnTo>
                  <a:lnTo>
                    <a:pt x="158" y="300"/>
                  </a:lnTo>
                  <a:lnTo>
                    <a:pt x="151" y="304"/>
                  </a:lnTo>
                  <a:lnTo>
                    <a:pt x="152" y="302"/>
                  </a:lnTo>
                  <a:lnTo>
                    <a:pt x="153" y="300"/>
                  </a:lnTo>
                  <a:lnTo>
                    <a:pt x="152" y="298"/>
                  </a:lnTo>
                  <a:lnTo>
                    <a:pt x="149" y="298"/>
                  </a:lnTo>
                  <a:lnTo>
                    <a:pt x="147" y="299"/>
                  </a:lnTo>
                  <a:lnTo>
                    <a:pt x="146" y="301"/>
                  </a:lnTo>
                  <a:lnTo>
                    <a:pt x="146" y="303"/>
                  </a:lnTo>
                  <a:lnTo>
                    <a:pt x="146" y="309"/>
                  </a:lnTo>
                  <a:lnTo>
                    <a:pt x="146" y="327"/>
                  </a:lnTo>
                  <a:lnTo>
                    <a:pt x="146" y="336"/>
                  </a:lnTo>
                  <a:lnTo>
                    <a:pt x="144" y="345"/>
                  </a:lnTo>
                  <a:lnTo>
                    <a:pt x="139" y="358"/>
                  </a:lnTo>
                  <a:lnTo>
                    <a:pt x="135" y="376"/>
                  </a:lnTo>
                  <a:lnTo>
                    <a:pt x="134" y="385"/>
                  </a:lnTo>
                  <a:lnTo>
                    <a:pt x="136" y="393"/>
                  </a:lnTo>
                  <a:lnTo>
                    <a:pt x="136" y="394"/>
                  </a:lnTo>
                  <a:lnTo>
                    <a:pt x="137" y="394"/>
                  </a:lnTo>
                  <a:lnTo>
                    <a:pt x="138" y="394"/>
                  </a:lnTo>
                  <a:lnTo>
                    <a:pt x="139" y="394"/>
                  </a:lnTo>
                  <a:lnTo>
                    <a:pt x="140" y="397"/>
                  </a:lnTo>
                  <a:lnTo>
                    <a:pt x="151" y="412"/>
                  </a:lnTo>
                  <a:lnTo>
                    <a:pt x="154" y="414"/>
                  </a:lnTo>
                  <a:lnTo>
                    <a:pt x="167" y="419"/>
                  </a:lnTo>
                  <a:lnTo>
                    <a:pt x="170" y="420"/>
                  </a:lnTo>
                  <a:lnTo>
                    <a:pt x="174" y="421"/>
                  </a:lnTo>
                  <a:lnTo>
                    <a:pt x="180" y="429"/>
                  </a:lnTo>
                  <a:lnTo>
                    <a:pt x="184" y="432"/>
                  </a:lnTo>
                  <a:lnTo>
                    <a:pt x="186" y="432"/>
                  </a:lnTo>
                  <a:lnTo>
                    <a:pt x="189" y="431"/>
                  </a:lnTo>
                  <a:lnTo>
                    <a:pt x="191" y="430"/>
                  </a:lnTo>
                  <a:lnTo>
                    <a:pt x="192" y="429"/>
                  </a:lnTo>
                  <a:lnTo>
                    <a:pt x="193" y="428"/>
                  </a:lnTo>
                  <a:lnTo>
                    <a:pt x="194" y="428"/>
                  </a:lnTo>
                  <a:lnTo>
                    <a:pt x="198" y="429"/>
                  </a:lnTo>
                  <a:lnTo>
                    <a:pt x="203" y="428"/>
                  </a:lnTo>
                  <a:lnTo>
                    <a:pt x="207" y="427"/>
                  </a:lnTo>
                  <a:lnTo>
                    <a:pt x="210" y="427"/>
                  </a:lnTo>
                  <a:lnTo>
                    <a:pt x="214" y="429"/>
                  </a:lnTo>
                  <a:lnTo>
                    <a:pt x="220" y="433"/>
                  </a:lnTo>
                  <a:lnTo>
                    <a:pt x="224" y="434"/>
                  </a:lnTo>
                  <a:lnTo>
                    <a:pt x="247" y="436"/>
                  </a:lnTo>
                  <a:lnTo>
                    <a:pt x="252" y="436"/>
                  </a:lnTo>
                  <a:lnTo>
                    <a:pt x="261" y="434"/>
                  </a:lnTo>
                  <a:lnTo>
                    <a:pt x="266" y="433"/>
                  </a:lnTo>
                  <a:lnTo>
                    <a:pt x="269" y="432"/>
                  </a:lnTo>
                  <a:lnTo>
                    <a:pt x="274" y="427"/>
                  </a:lnTo>
                  <a:lnTo>
                    <a:pt x="278" y="426"/>
                  </a:lnTo>
                  <a:lnTo>
                    <a:pt x="278" y="424"/>
                  </a:lnTo>
                  <a:lnTo>
                    <a:pt x="274" y="423"/>
                  </a:lnTo>
                  <a:lnTo>
                    <a:pt x="273" y="423"/>
                  </a:lnTo>
                  <a:lnTo>
                    <a:pt x="267" y="417"/>
                  </a:lnTo>
                  <a:lnTo>
                    <a:pt x="262" y="411"/>
                  </a:lnTo>
                  <a:lnTo>
                    <a:pt x="259" y="404"/>
                  </a:lnTo>
                  <a:lnTo>
                    <a:pt x="258" y="394"/>
                  </a:lnTo>
                  <a:lnTo>
                    <a:pt x="260" y="386"/>
                  </a:lnTo>
                  <a:lnTo>
                    <a:pt x="264" y="376"/>
                  </a:lnTo>
                  <a:lnTo>
                    <a:pt x="268" y="368"/>
                  </a:lnTo>
                  <a:lnTo>
                    <a:pt x="273" y="363"/>
                  </a:lnTo>
                  <a:lnTo>
                    <a:pt x="275" y="362"/>
                  </a:lnTo>
                  <a:lnTo>
                    <a:pt x="283" y="361"/>
                  </a:lnTo>
                  <a:lnTo>
                    <a:pt x="284" y="360"/>
                  </a:lnTo>
                  <a:lnTo>
                    <a:pt x="288" y="357"/>
                  </a:lnTo>
                  <a:lnTo>
                    <a:pt x="293" y="356"/>
                  </a:lnTo>
                  <a:lnTo>
                    <a:pt x="295" y="355"/>
                  </a:lnTo>
                  <a:lnTo>
                    <a:pt x="299" y="352"/>
                  </a:lnTo>
                  <a:lnTo>
                    <a:pt x="301" y="351"/>
                  </a:lnTo>
                  <a:lnTo>
                    <a:pt x="302" y="351"/>
                  </a:lnTo>
                  <a:lnTo>
                    <a:pt x="317" y="350"/>
                  </a:lnTo>
                  <a:lnTo>
                    <a:pt x="326" y="348"/>
                  </a:lnTo>
                  <a:close/>
                  <a:moveTo>
                    <a:pt x="322" y="403"/>
                  </a:moveTo>
                  <a:lnTo>
                    <a:pt x="322" y="403"/>
                  </a:lnTo>
                  <a:lnTo>
                    <a:pt x="321" y="406"/>
                  </a:lnTo>
                  <a:lnTo>
                    <a:pt x="323" y="406"/>
                  </a:lnTo>
                  <a:lnTo>
                    <a:pt x="329" y="401"/>
                  </a:lnTo>
                  <a:lnTo>
                    <a:pt x="331" y="399"/>
                  </a:lnTo>
                  <a:lnTo>
                    <a:pt x="331" y="396"/>
                  </a:lnTo>
                  <a:lnTo>
                    <a:pt x="329" y="396"/>
                  </a:lnTo>
                  <a:lnTo>
                    <a:pt x="326" y="398"/>
                  </a:lnTo>
                  <a:lnTo>
                    <a:pt x="322" y="403"/>
                  </a:lnTo>
                  <a:close/>
                  <a:moveTo>
                    <a:pt x="323" y="143"/>
                  </a:moveTo>
                  <a:lnTo>
                    <a:pt x="323" y="143"/>
                  </a:lnTo>
                  <a:lnTo>
                    <a:pt x="320" y="142"/>
                  </a:lnTo>
                  <a:lnTo>
                    <a:pt x="316" y="144"/>
                  </a:lnTo>
                  <a:lnTo>
                    <a:pt x="313" y="148"/>
                  </a:lnTo>
                  <a:lnTo>
                    <a:pt x="312" y="153"/>
                  </a:lnTo>
                  <a:lnTo>
                    <a:pt x="314" y="157"/>
                  </a:lnTo>
                  <a:lnTo>
                    <a:pt x="317" y="154"/>
                  </a:lnTo>
                  <a:lnTo>
                    <a:pt x="321" y="153"/>
                  </a:lnTo>
                  <a:lnTo>
                    <a:pt x="326" y="151"/>
                  </a:lnTo>
                  <a:lnTo>
                    <a:pt x="327" y="151"/>
                  </a:lnTo>
                  <a:lnTo>
                    <a:pt x="327" y="149"/>
                  </a:lnTo>
                  <a:lnTo>
                    <a:pt x="325" y="145"/>
                  </a:lnTo>
                  <a:lnTo>
                    <a:pt x="323" y="14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3" name="Freeform 26">
              <a:extLst>
                <a:ext uri="{FF2B5EF4-FFF2-40B4-BE49-F238E27FC236}">
                  <a16:creationId xmlns:a16="http://schemas.microsoft.com/office/drawing/2014/main" xmlns="" id="{3FF27FF1-293A-4E44-8455-9EE7460710D4}"/>
                </a:ext>
              </a:extLst>
            </p:cNvPr>
            <p:cNvSpPr>
              <a:spLocks noEditPoints="1"/>
            </p:cNvSpPr>
            <p:nvPr/>
          </p:nvSpPr>
          <p:spPr bwMode="auto">
            <a:xfrm>
              <a:off x="4278" y="2338"/>
              <a:ext cx="576" cy="614"/>
            </a:xfrm>
            <a:custGeom>
              <a:avLst/>
              <a:gdLst>
                <a:gd name="T0" fmla="*/ 515 w 767"/>
                <a:gd name="T1" fmla="*/ 396 h 694"/>
                <a:gd name="T2" fmla="*/ 479 w 767"/>
                <a:gd name="T3" fmla="*/ 333 h 694"/>
                <a:gd name="T4" fmla="*/ 432 w 767"/>
                <a:gd name="T5" fmla="*/ 440 h 694"/>
                <a:gd name="T6" fmla="*/ 421 w 767"/>
                <a:gd name="T7" fmla="*/ 496 h 694"/>
                <a:gd name="T8" fmla="*/ 401 w 767"/>
                <a:gd name="T9" fmla="*/ 539 h 694"/>
                <a:gd name="T10" fmla="*/ 411 w 767"/>
                <a:gd name="T11" fmla="*/ 606 h 694"/>
                <a:gd name="T12" fmla="*/ 436 w 767"/>
                <a:gd name="T13" fmla="*/ 608 h 694"/>
                <a:gd name="T14" fmla="*/ 484 w 767"/>
                <a:gd name="T15" fmla="*/ 560 h 694"/>
                <a:gd name="T16" fmla="*/ 483 w 767"/>
                <a:gd name="T17" fmla="*/ 501 h 694"/>
                <a:gd name="T18" fmla="*/ 463 w 767"/>
                <a:gd name="T19" fmla="*/ 471 h 694"/>
                <a:gd name="T20" fmla="*/ 484 w 767"/>
                <a:gd name="T21" fmla="*/ 414 h 694"/>
                <a:gd name="T22" fmla="*/ 595 w 767"/>
                <a:gd name="T23" fmla="*/ 548 h 694"/>
                <a:gd name="T24" fmla="*/ 385 w 767"/>
                <a:gd name="T25" fmla="*/ 546 h 694"/>
                <a:gd name="T26" fmla="*/ 388 w 767"/>
                <a:gd name="T27" fmla="*/ 510 h 694"/>
                <a:gd name="T28" fmla="*/ 421 w 767"/>
                <a:gd name="T29" fmla="*/ 450 h 694"/>
                <a:gd name="T30" fmla="*/ 353 w 767"/>
                <a:gd name="T31" fmla="*/ 409 h 694"/>
                <a:gd name="T32" fmla="*/ 333 w 767"/>
                <a:gd name="T33" fmla="*/ 488 h 694"/>
                <a:gd name="T34" fmla="*/ 318 w 767"/>
                <a:gd name="T35" fmla="*/ 554 h 694"/>
                <a:gd name="T36" fmla="*/ 348 w 767"/>
                <a:gd name="T37" fmla="*/ 556 h 694"/>
                <a:gd name="T38" fmla="*/ 378 w 767"/>
                <a:gd name="T39" fmla="*/ 558 h 694"/>
                <a:gd name="T40" fmla="*/ 480 w 767"/>
                <a:gd name="T41" fmla="*/ 428 h 694"/>
                <a:gd name="T42" fmla="*/ 702 w 767"/>
                <a:gd name="T43" fmla="*/ 677 h 694"/>
                <a:gd name="T44" fmla="*/ 705 w 767"/>
                <a:gd name="T45" fmla="*/ 690 h 694"/>
                <a:gd name="T46" fmla="*/ 647 w 767"/>
                <a:gd name="T47" fmla="*/ 588 h 694"/>
                <a:gd name="T48" fmla="*/ 647 w 767"/>
                <a:gd name="T49" fmla="*/ 588 h 694"/>
                <a:gd name="T50" fmla="*/ 690 w 767"/>
                <a:gd name="T51" fmla="*/ 636 h 694"/>
                <a:gd name="T52" fmla="*/ 521 w 767"/>
                <a:gd name="T53" fmla="*/ 252 h 694"/>
                <a:gd name="T54" fmla="*/ 461 w 767"/>
                <a:gd name="T55" fmla="*/ 263 h 694"/>
                <a:gd name="T56" fmla="*/ 126 w 767"/>
                <a:gd name="T57" fmla="*/ 272 h 694"/>
                <a:gd name="T58" fmla="*/ 115 w 767"/>
                <a:gd name="T59" fmla="*/ 283 h 694"/>
                <a:gd name="T60" fmla="*/ 131 w 767"/>
                <a:gd name="T61" fmla="*/ 272 h 694"/>
                <a:gd name="T62" fmla="*/ 342 w 767"/>
                <a:gd name="T63" fmla="*/ 114 h 694"/>
                <a:gd name="T64" fmla="*/ 245 w 767"/>
                <a:gd name="T65" fmla="*/ 485 h 694"/>
                <a:gd name="T66" fmla="*/ 223 w 767"/>
                <a:gd name="T67" fmla="*/ 500 h 694"/>
                <a:gd name="T68" fmla="*/ 227 w 767"/>
                <a:gd name="T69" fmla="*/ 556 h 694"/>
                <a:gd name="T70" fmla="*/ 264 w 767"/>
                <a:gd name="T71" fmla="*/ 515 h 694"/>
                <a:gd name="T72" fmla="*/ 369 w 767"/>
                <a:gd name="T73" fmla="*/ 620 h 694"/>
                <a:gd name="T74" fmla="*/ 504 w 767"/>
                <a:gd name="T75" fmla="*/ 149 h 694"/>
                <a:gd name="T76" fmla="*/ 402 w 767"/>
                <a:gd name="T77" fmla="*/ 371 h 694"/>
                <a:gd name="T78" fmla="*/ 412 w 767"/>
                <a:gd name="T79" fmla="*/ 365 h 694"/>
                <a:gd name="T80" fmla="*/ 403 w 767"/>
                <a:gd name="T81" fmla="*/ 351 h 694"/>
                <a:gd name="T82" fmla="*/ 417 w 767"/>
                <a:gd name="T83" fmla="*/ 338 h 694"/>
                <a:gd name="T84" fmla="*/ 444 w 767"/>
                <a:gd name="T85" fmla="*/ 335 h 694"/>
                <a:gd name="T86" fmla="*/ 429 w 767"/>
                <a:gd name="T87" fmla="*/ 279 h 694"/>
                <a:gd name="T88" fmla="*/ 386 w 767"/>
                <a:gd name="T89" fmla="*/ 245 h 694"/>
                <a:gd name="T90" fmla="*/ 389 w 767"/>
                <a:gd name="T91" fmla="*/ 223 h 694"/>
                <a:gd name="T92" fmla="*/ 304 w 767"/>
                <a:gd name="T93" fmla="*/ 173 h 694"/>
                <a:gd name="T94" fmla="*/ 309 w 767"/>
                <a:gd name="T95" fmla="*/ 122 h 694"/>
                <a:gd name="T96" fmla="*/ 330 w 767"/>
                <a:gd name="T97" fmla="*/ 123 h 694"/>
                <a:gd name="T98" fmla="*/ 291 w 767"/>
                <a:gd name="T99" fmla="*/ 51 h 694"/>
                <a:gd name="T100" fmla="*/ 106 w 767"/>
                <a:gd name="T101" fmla="*/ 13 h 694"/>
                <a:gd name="T102" fmla="*/ 41 w 767"/>
                <a:gd name="T103" fmla="*/ 40 h 694"/>
                <a:gd name="T104" fmla="*/ 28 w 767"/>
                <a:gd name="T105" fmla="*/ 86 h 694"/>
                <a:gd name="T106" fmla="*/ 68 w 767"/>
                <a:gd name="T107" fmla="*/ 206 h 694"/>
                <a:gd name="T108" fmla="*/ 103 w 767"/>
                <a:gd name="T109" fmla="*/ 236 h 694"/>
                <a:gd name="T110" fmla="*/ 146 w 767"/>
                <a:gd name="T111" fmla="*/ 303 h 694"/>
                <a:gd name="T112" fmla="*/ 167 w 767"/>
                <a:gd name="T113" fmla="*/ 419 h 694"/>
                <a:gd name="T114" fmla="*/ 220 w 767"/>
                <a:gd name="T115" fmla="*/ 433 h 694"/>
                <a:gd name="T116" fmla="*/ 260 w 767"/>
                <a:gd name="T117" fmla="*/ 386 h 694"/>
                <a:gd name="T118" fmla="*/ 322 w 767"/>
                <a:gd name="T119" fmla="*/ 403 h 694"/>
                <a:gd name="T120" fmla="*/ 312 w 767"/>
                <a:gd name="T121" fmla="*/ 153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7" h="694">
                  <a:moveTo>
                    <a:pt x="502" y="406"/>
                  </a:moveTo>
                  <a:lnTo>
                    <a:pt x="502" y="406"/>
                  </a:lnTo>
                  <a:lnTo>
                    <a:pt x="503" y="408"/>
                  </a:lnTo>
                  <a:lnTo>
                    <a:pt x="503" y="411"/>
                  </a:lnTo>
                  <a:lnTo>
                    <a:pt x="504" y="413"/>
                  </a:lnTo>
                  <a:lnTo>
                    <a:pt x="506" y="414"/>
                  </a:lnTo>
                  <a:lnTo>
                    <a:pt x="507" y="414"/>
                  </a:lnTo>
                  <a:lnTo>
                    <a:pt x="509" y="418"/>
                  </a:lnTo>
                  <a:lnTo>
                    <a:pt x="510" y="419"/>
                  </a:lnTo>
                  <a:lnTo>
                    <a:pt x="511" y="428"/>
                  </a:lnTo>
                  <a:lnTo>
                    <a:pt x="513" y="432"/>
                  </a:lnTo>
                  <a:lnTo>
                    <a:pt x="516" y="433"/>
                  </a:lnTo>
                  <a:lnTo>
                    <a:pt x="518" y="428"/>
                  </a:lnTo>
                  <a:lnTo>
                    <a:pt x="517" y="405"/>
                  </a:lnTo>
                  <a:lnTo>
                    <a:pt x="516" y="397"/>
                  </a:lnTo>
                  <a:lnTo>
                    <a:pt x="515" y="396"/>
                  </a:lnTo>
                  <a:lnTo>
                    <a:pt x="513" y="395"/>
                  </a:lnTo>
                  <a:lnTo>
                    <a:pt x="512" y="394"/>
                  </a:lnTo>
                  <a:lnTo>
                    <a:pt x="511" y="392"/>
                  </a:lnTo>
                  <a:lnTo>
                    <a:pt x="512" y="389"/>
                  </a:lnTo>
                  <a:lnTo>
                    <a:pt x="514" y="385"/>
                  </a:lnTo>
                  <a:lnTo>
                    <a:pt x="514" y="383"/>
                  </a:lnTo>
                  <a:lnTo>
                    <a:pt x="514" y="378"/>
                  </a:lnTo>
                  <a:lnTo>
                    <a:pt x="511" y="373"/>
                  </a:lnTo>
                  <a:lnTo>
                    <a:pt x="505" y="364"/>
                  </a:lnTo>
                  <a:lnTo>
                    <a:pt x="502" y="360"/>
                  </a:lnTo>
                  <a:lnTo>
                    <a:pt x="488" y="349"/>
                  </a:lnTo>
                  <a:lnTo>
                    <a:pt x="485" y="345"/>
                  </a:lnTo>
                  <a:lnTo>
                    <a:pt x="483" y="341"/>
                  </a:lnTo>
                  <a:lnTo>
                    <a:pt x="488" y="334"/>
                  </a:lnTo>
                  <a:lnTo>
                    <a:pt x="485" y="333"/>
                  </a:lnTo>
                  <a:lnTo>
                    <a:pt x="479" y="333"/>
                  </a:lnTo>
                  <a:lnTo>
                    <a:pt x="474" y="334"/>
                  </a:lnTo>
                  <a:lnTo>
                    <a:pt x="452" y="350"/>
                  </a:lnTo>
                  <a:lnTo>
                    <a:pt x="449" y="353"/>
                  </a:lnTo>
                  <a:lnTo>
                    <a:pt x="448" y="356"/>
                  </a:lnTo>
                  <a:lnTo>
                    <a:pt x="447" y="360"/>
                  </a:lnTo>
                  <a:lnTo>
                    <a:pt x="441" y="373"/>
                  </a:lnTo>
                  <a:lnTo>
                    <a:pt x="437" y="382"/>
                  </a:lnTo>
                  <a:lnTo>
                    <a:pt x="436" y="391"/>
                  </a:lnTo>
                  <a:lnTo>
                    <a:pt x="437" y="428"/>
                  </a:lnTo>
                  <a:lnTo>
                    <a:pt x="437" y="431"/>
                  </a:lnTo>
                  <a:lnTo>
                    <a:pt x="434" y="432"/>
                  </a:lnTo>
                  <a:lnTo>
                    <a:pt x="432" y="432"/>
                  </a:lnTo>
                  <a:lnTo>
                    <a:pt x="430" y="433"/>
                  </a:lnTo>
                  <a:lnTo>
                    <a:pt x="430" y="436"/>
                  </a:lnTo>
                  <a:lnTo>
                    <a:pt x="431" y="438"/>
                  </a:lnTo>
                  <a:lnTo>
                    <a:pt x="432" y="440"/>
                  </a:lnTo>
                  <a:lnTo>
                    <a:pt x="433" y="442"/>
                  </a:lnTo>
                  <a:lnTo>
                    <a:pt x="433" y="447"/>
                  </a:lnTo>
                  <a:lnTo>
                    <a:pt x="433" y="452"/>
                  </a:lnTo>
                  <a:lnTo>
                    <a:pt x="431" y="457"/>
                  </a:lnTo>
                  <a:lnTo>
                    <a:pt x="429" y="461"/>
                  </a:lnTo>
                  <a:lnTo>
                    <a:pt x="417" y="471"/>
                  </a:lnTo>
                  <a:lnTo>
                    <a:pt x="415" y="475"/>
                  </a:lnTo>
                  <a:lnTo>
                    <a:pt x="418" y="475"/>
                  </a:lnTo>
                  <a:lnTo>
                    <a:pt x="421" y="473"/>
                  </a:lnTo>
                  <a:lnTo>
                    <a:pt x="423" y="473"/>
                  </a:lnTo>
                  <a:lnTo>
                    <a:pt x="425" y="474"/>
                  </a:lnTo>
                  <a:lnTo>
                    <a:pt x="426" y="478"/>
                  </a:lnTo>
                  <a:lnTo>
                    <a:pt x="425" y="481"/>
                  </a:lnTo>
                  <a:lnTo>
                    <a:pt x="421" y="488"/>
                  </a:lnTo>
                  <a:lnTo>
                    <a:pt x="421" y="491"/>
                  </a:lnTo>
                  <a:lnTo>
                    <a:pt x="421" y="496"/>
                  </a:lnTo>
                  <a:lnTo>
                    <a:pt x="419" y="500"/>
                  </a:lnTo>
                  <a:lnTo>
                    <a:pt x="416" y="504"/>
                  </a:lnTo>
                  <a:lnTo>
                    <a:pt x="415" y="507"/>
                  </a:lnTo>
                  <a:lnTo>
                    <a:pt x="418" y="510"/>
                  </a:lnTo>
                  <a:lnTo>
                    <a:pt x="416" y="513"/>
                  </a:lnTo>
                  <a:lnTo>
                    <a:pt x="417" y="514"/>
                  </a:lnTo>
                  <a:lnTo>
                    <a:pt x="427" y="510"/>
                  </a:lnTo>
                  <a:lnTo>
                    <a:pt x="428" y="510"/>
                  </a:lnTo>
                  <a:lnTo>
                    <a:pt x="429" y="514"/>
                  </a:lnTo>
                  <a:lnTo>
                    <a:pt x="426" y="519"/>
                  </a:lnTo>
                  <a:lnTo>
                    <a:pt x="421" y="521"/>
                  </a:lnTo>
                  <a:lnTo>
                    <a:pt x="415" y="522"/>
                  </a:lnTo>
                  <a:lnTo>
                    <a:pt x="410" y="524"/>
                  </a:lnTo>
                  <a:lnTo>
                    <a:pt x="408" y="526"/>
                  </a:lnTo>
                  <a:lnTo>
                    <a:pt x="404" y="534"/>
                  </a:lnTo>
                  <a:lnTo>
                    <a:pt x="401" y="539"/>
                  </a:lnTo>
                  <a:lnTo>
                    <a:pt x="400" y="539"/>
                  </a:lnTo>
                  <a:lnTo>
                    <a:pt x="399" y="539"/>
                  </a:lnTo>
                  <a:lnTo>
                    <a:pt x="397" y="539"/>
                  </a:lnTo>
                  <a:lnTo>
                    <a:pt x="395" y="546"/>
                  </a:lnTo>
                  <a:lnTo>
                    <a:pt x="389" y="554"/>
                  </a:lnTo>
                  <a:lnTo>
                    <a:pt x="388" y="557"/>
                  </a:lnTo>
                  <a:lnTo>
                    <a:pt x="393" y="558"/>
                  </a:lnTo>
                  <a:lnTo>
                    <a:pt x="393" y="561"/>
                  </a:lnTo>
                  <a:lnTo>
                    <a:pt x="391" y="564"/>
                  </a:lnTo>
                  <a:lnTo>
                    <a:pt x="374" y="579"/>
                  </a:lnTo>
                  <a:lnTo>
                    <a:pt x="390" y="613"/>
                  </a:lnTo>
                  <a:lnTo>
                    <a:pt x="393" y="617"/>
                  </a:lnTo>
                  <a:lnTo>
                    <a:pt x="398" y="617"/>
                  </a:lnTo>
                  <a:lnTo>
                    <a:pt x="401" y="614"/>
                  </a:lnTo>
                  <a:lnTo>
                    <a:pt x="408" y="606"/>
                  </a:lnTo>
                  <a:lnTo>
                    <a:pt x="411" y="606"/>
                  </a:lnTo>
                  <a:lnTo>
                    <a:pt x="412" y="608"/>
                  </a:lnTo>
                  <a:lnTo>
                    <a:pt x="411" y="613"/>
                  </a:lnTo>
                  <a:lnTo>
                    <a:pt x="412" y="615"/>
                  </a:lnTo>
                  <a:lnTo>
                    <a:pt x="414" y="617"/>
                  </a:lnTo>
                  <a:lnTo>
                    <a:pt x="414" y="616"/>
                  </a:lnTo>
                  <a:lnTo>
                    <a:pt x="415" y="614"/>
                  </a:lnTo>
                  <a:lnTo>
                    <a:pt x="418" y="610"/>
                  </a:lnTo>
                  <a:lnTo>
                    <a:pt x="418" y="609"/>
                  </a:lnTo>
                  <a:lnTo>
                    <a:pt x="419" y="609"/>
                  </a:lnTo>
                  <a:lnTo>
                    <a:pt x="422" y="612"/>
                  </a:lnTo>
                  <a:lnTo>
                    <a:pt x="422" y="614"/>
                  </a:lnTo>
                  <a:lnTo>
                    <a:pt x="423" y="619"/>
                  </a:lnTo>
                  <a:lnTo>
                    <a:pt x="423" y="620"/>
                  </a:lnTo>
                  <a:lnTo>
                    <a:pt x="428" y="619"/>
                  </a:lnTo>
                  <a:lnTo>
                    <a:pt x="431" y="617"/>
                  </a:lnTo>
                  <a:lnTo>
                    <a:pt x="436" y="608"/>
                  </a:lnTo>
                  <a:lnTo>
                    <a:pt x="447" y="593"/>
                  </a:lnTo>
                  <a:lnTo>
                    <a:pt x="451" y="584"/>
                  </a:lnTo>
                  <a:lnTo>
                    <a:pt x="450" y="578"/>
                  </a:lnTo>
                  <a:lnTo>
                    <a:pt x="448" y="578"/>
                  </a:lnTo>
                  <a:lnTo>
                    <a:pt x="442" y="580"/>
                  </a:lnTo>
                  <a:lnTo>
                    <a:pt x="440" y="581"/>
                  </a:lnTo>
                  <a:lnTo>
                    <a:pt x="439" y="580"/>
                  </a:lnTo>
                  <a:lnTo>
                    <a:pt x="439" y="577"/>
                  </a:lnTo>
                  <a:lnTo>
                    <a:pt x="442" y="569"/>
                  </a:lnTo>
                  <a:lnTo>
                    <a:pt x="446" y="566"/>
                  </a:lnTo>
                  <a:lnTo>
                    <a:pt x="464" y="555"/>
                  </a:lnTo>
                  <a:lnTo>
                    <a:pt x="468" y="554"/>
                  </a:lnTo>
                  <a:lnTo>
                    <a:pt x="472" y="555"/>
                  </a:lnTo>
                  <a:lnTo>
                    <a:pt x="476" y="560"/>
                  </a:lnTo>
                  <a:lnTo>
                    <a:pt x="480" y="561"/>
                  </a:lnTo>
                  <a:lnTo>
                    <a:pt x="484" y="560"/>
                  </a:lnTo>
                  <a:lnTo>
                    <a:pt x="492" y="555"/>
                  </a:lnTo>
                  <a:lnTo>
                    <a:pt x="501" y="553"/>
                  </a:lnTo>
                  <a:lnTo>
                    <a:pt x="504" y="550"/>
                  </a:lnTo>
                  <a:lnTo>
                    <a:pt x="508" y="543"/>
                  </a:lnTo>
                  <a:lnTo>
                    <a:pt x="514" y="538"/>
                  </a:lnTo>
                  <a:lnTo>
                    <a:pt x="516" y="534"/>
                  </a:lnTo>
                  <a:lnTo>
                    <a:pt x="517" y="530"/>
                  </a:lnTo>
                  <a:lnTo>
                    <a:pt x="516" y="526"/>
                  </a:lnTo>
                  <a:lnTo>
                    <a:pt x="511" y="522"/>
                  </a:lnTo>
                  <a:lnTo>
                    <a:pt x="502" y="517"/>
                  </a:lnTo>
                  <a:lnTo>
                    <a:pt x="495" y="514"/>
                  </a:lnTo>
                  <a:lnTo>
                    <a:pt x="493" y="511"/>
                  </a:lnTo>
                  <a:lnTo>
                    <a:pt x="492" y="508"/>
                  </a:lnTo>
                  <a:lnTo>
                    <a:pt x="484" y="505"/>
                  </a:lnTo>
                  <a:lnTo>
                    <a:pt x="483" y="504"/>
                  </a:lnTo>
                  <a:lnTo>
                    <a:pt x="483" y="501"/>
                  </a:lnTo>
                  <a:lnTo>
                    <a:pt x="482" y="500"/>
                  </a:lnTo>
                  <a:lnTo>
                    <a:pt x="480" y="498"/>
                  </a:lnTo>
                  <a:lnTo>
                    <a:pt x="474" y="499"/>
                  </a:lnTo>
                  <a:lnTo>
                    <a:pt x="470" y="504"/>
                  </a:lnTo>
                  <a:lnTo>
                    <a:pt x="467" y="509"/>
                  </a:lnTo>
                  <a:lnTo>
                    <a:pt x="462" y="511"/>
                  </a:lnTo>
                  <a:lnTo>
                    <a:pt x="458" y="510"/>
                  </a:lnTo>
                  <a:lnTo>
                    <a:pt x="458" y="506"/>
                  </a:lnTo>
                  <a:lnTo>
                    <a:pt x="460" y="501"/>
                  </a:lnTo>
                  <a:lnTo>
                    <a:pt x="465" y="491"/>
                  </a:lnTo>
                  <a:lnTo>
                    <a:pt x="466" y="487"/>
                  </a:lnTo>
                  <a:lnTo>
                    <a:pt x="466" y="482"/>
                  </a:lnTo>
                  <a:lnTo>
                    <a:pt x="466" y="479"/>
                  </a:lnTo>
                  <a:lnTo>
                    <a:pt x="465" y="474"/>
                  </a:lnTo>
                  <a:lnTo>
                    <a:pt x="464" y="472"/>
                  </a:lnTo>
                  <a:lnTo>
                    <a:pt x="463" y="471"/>
                  </a:lnTo>
                  <a:lnTo>
                    <a:pt x="462" y="469"/>
                  </a:lnTo>
                  <a:lnTo>
                    <a:pt x="462" y="466"/>
                  </a:lnTo>
                  <a:lnTo>
                    <a:pt x="462" y="464"/>
                  </a:lnTo>
                  <a:lnTo>
                    <a:pt x="464" y="460"/>
                  </a:lnTo>
                  <a:lnTo>
                    <a:pt x="467" y="456"/>
                  </a:lnTo>
                  <a:lnTo>
                    <a:pt x="473" y="452"/>
                  </a:lnTo>
                  <a:lnTo>
                    <a:pt x="473" y="448"/>
                  </a:lnTo>
                  <a:lnTo>
                    <a:pt x="472" y="439"/>
                  </a:lnTo>
                  <a:lnTo>
                    <a:pt x="472" y="437"/>
                  </a:lnTo>
                  <a:lnTo>
                    <a:pt x="474" y="429"/>
                  </a:lnTo>
                  <a:lnTo>
                    <a:pt x="475" y="427"/>
                  </a:lnTo>
                  <a:lnTo>
                    <a:pt x="479" y="425"/>
                  </a:lnTo>
                  <a:lnTo>
                    <a:pt x="480" y="423"/>
                  </a:lnTo>
                  <a:lnTo>
                    <a:pt x="480" y="414"/>
                  </a:lnTo>
                  <a:lnTo>
                    <a:pt x="481" y="411"/>
                  </a:lnTo>
                  <a:lnTo>
                    <a:pt x="484" y="414"/>
                  </a:lnTo>
                  <a:lnTo>
                    <a:pt x="485" y="413"/>
                  </a:lnTo>
                  <a:lnTo>
                    <a:pt x="487" y="412"/>
                  </a:lnTo>
                  <a:lnTo>
                    <a:pt x="487" y="411"/>
                  </a:lnTo>
                  <a:lnTo>
                    <a:pt x="493" y="417"/>
                  </a:lnTo>
                  <a:lnTo>
                    <a:pt x="497" y="404"/>
                  </a:lnTo>
                  <a:lnTo>
                    <a:pt x="502" y="406"/>
                  </a:lnTo>
                  <a:lnTo>
                    <a:pt x="502" y="406"/>
                  </a:lnTo>
                  <a:close/>
                  <a:moveTo>
                    <a:pt x="607" y="526"/>
                  </a:moveTo>
                  <a:lnTo>
                    <a:pt x="607" y="526"/>
                  </a:lnTo>
                  <a:lnTo>
                    <a:pt x="601" y="524"/>
                  </a:lnTo>
                  <a:lnTo>
                    <a:pt x="594" y="523"/>
                  </a:lnTo>
                  <a:lnTo>
                    <a:pt x="588" y="522"/>
                  </a:lnTo>
                  <a:lnTo>
                    <a:pt x="584" y="523"/>
                  </a:lnTo>
                  <a:lnTo>
                    <a:pt x="585" y="529"/>
                  </a:lnTo>
                  <a:lnTo>
                    <a:pt x="593" y="545"/>
                  </a:lnTo>
                  <a:lnTo>
                    <a:pt x="595" y="548"/>
                  </a:lnTo>
                  <a:lnTo>
                    <a:pt x="599" y="550"/>
                  </a:lnTo>
                  <a:lnTo>
                    <a:pt x="606" y="551"/>
                  </a:lnTo>
                  <a:lnTo>
                    <a:pt x="609" y="549"/>
                  </a:lnTo>
                  <a:lnTo>
                    <a:pt x="610" y="543"/>
                  </a:lnTo>
                  <a:lnTo>
                    <a:pt x="609" y="532"/>
                  </a:lnTo>
                  <a:lnTo>
                    <a:pt x="607" y="526"/>
                  </a:lnTo>
                  <a:lnTo>
                    <a:pt x="607" y="526"/>
                  </a:lnTo>
                  <a:close/>
                  <a:moveTo>
                    <a:pt x="378" y="558"/>
                  </a:moveTo>
                  <a:lnTo>
                    <a:pt x="378" y="558"/>
                  </a:lnTo>
                  <a:lnTo>
                    <a:pt x="379" y="559"/>
                  </a:lnTo>
                  <a:lnTo>
                    <a:pt x="379" y="560"/>
                  </a:lnTo>
                  <a:lnTo>
                    <a:pt x="381" y="560"/>
                  </a:lnTo>
                  <a:lnTo>
                    <a:pt x="383" y="559"/>
                  </a:lnTo>
                  <a:lnTo>
                    <a:pt x="383" y="556"/>
                  </a:lnTo>
                  <a:lnTo>
                    <a:pt x="384" y="552"/>
                  </a:lnTo>
                  <a:lnTo>
                    <a:pt x="385" y="546"/>
                  </a:lnTo>
                  <a:lnTo>
                    <a:pt x="387" y="543"/>
                  </a:lnTo>
                  <a:lnTo>
                    <a:pt x="389" y="546"/>
                  </a:lnTo>
                  <a:lnTo>
                    <a:pt x="392" y="544"/>
                  </a:lnTo>
                  <a:lnTo>
                    <a:pt x="394" y="539"/>
                  </a:lnTo>
                  <a:lnTo>
                    <a:pt x="394" y="533"/>
                  </a:lnTo>
                  <a:lnTo>
                    <a:pt x="394" y="528"/>
                  </a:lnTo>
                  <a:lnTo>
                    <a:pt x="393" y="525"/>
                  </a:lnTo>
                  <a:lnTo>
                    <a:pt x="392" y="524"/>
                  </a:lnTo>
                  <a:lnTo>
                    <a:pt x="388" y="522"/>
                  </a:lnTo>
                  <a:lnTo>
                    <a:pt x="383" y="520"/>
                  </a:lnTo>
                  <a:lnTo>
                    <a:pt x="381" y="518"/>
                  </a:lnTo>
                  <a:lnTo>
                    <a:pt x="386" y="517"/>
                  </a:lnTo>
                  <a:lnTo>
                    <a:pt x="388" y="516"/>
                  </a:lnTo>
                  <a:lnTo>
                    <a:pt x="389" y="513"/>
                  </a:lnTo>
                  <a:lnTo>
                    <a:pt x="389" y="511"/>
                  </a:lnTo>
                  <a:lnTo>
                    <a:pt x="388" y="510"/>
                  </a:lnTo>
                  <a:lnTo>
                    <a:pt x="385" y="510"/>
                  </a:lnTo>
                  <a:lnTo>
                    <a:pt x="383" y="510"/>
                  </a:lnTo>
                  <a:lnTo>
                    <a:pt x="382" y="508"/>
                  </a:lnTo>
                  <a:lnTo>
                    <a:pt x="382" y="503"/>
                  </a:lnTo>
                  <a:lnTo>
                    <a:pt x="391" y="485"/>
                  </a:lnTo>
                  <a:lnTo>
                    <a:pt x="395" y="480"/>
                  </a:lnTo>
                  <a:lnTo>
                    <a:pt x="409" y="466"/>
                  </a:lnTo>
                  <a:lnTo>
                    <a:pt x="411" y="462"/>
                  </a:lnTo>
                  <a:lnTo>
                    <a:pt x="412" y="460"/>
                  </a:lnTo>
                  <a:lnTo>
                    <a:pt x="413" y="458"/>
                  </a:lnTo>
                  <a:lnTo>
                    <a:pt x="415" y="458"/>
                  </a:lnTo>
                  <a:lnTo>
                    <a:pt x="418" y="459"/>
                  </a:lnTo>
                  <a:lnTo>
                    <a:pt x="419" y="459"/>
                  </a:lnTo>
                  <a:lnTo>
                    <a:pt x="421" y="457"/>
                  </a:lnTo>
                  <a:lnTo>
                    <a:pt x="421" y="455"/>
                  </a:lnTo>
                  <a:lnTo>
                    <a:pt x="421" y="450"/>
                  </a:lnTo>
                  <a:lnTo>
                    <a:pt x="421" y="447"/>
                  </a:lnTo>
                  <a:lnTo>
                    <a:pt x="420" y="443"/>
                  </a:lnTo>
                  <a:lnTo>
                    <a:pt x="419" y="442"/>
                  </a:lnTo>
                  <a:lnTo>
                    <a:pt x="419" y="440"/>
                  </a:lnTo>
                  <a:lnTo>
                    <a:pt x="416" y="436"/>
                  </a:lnTo>
                  <a:lnTo>
                    <a:pt x="415" y="434"/>
                  </a:lnTo>
                  <a:lnTo>
                    <a:pt x="415" y="418"/>
                  </a:lnTo>
                  <a:lnTo>
                    <a:pt x="411" y="390"/>
                  </a:lnTo>
                  <a:lnTo>
                    <a:pt x="409" y="386"/>
                  </a:lnTo>
                  <a:lnTo>
                    <a:pt x="406" y="384"/>
                  </a:lnTo>
                  <a:lnTo>
                    <a:pt x="401" y="383"/>
                  </a:lnTo>
                  <a:lnTo>
                    <a:pt x="394" y="385"/>
                  </a:lnTo>
                  <a:lnTo>
                    <a:pt x="382" y="393"/>
                  </a:lnTo>
                  <a:lnTo>
                    <a:pt x="366" y="404"/>
                  </a:lnTo>
                  <a:lnTo>
                    <a:pt x="359" y="408"/>
                  </a:lnTo>
                  <a:lnTo>
                    <a:pt x="353" y="409"/>
                  </a:lnTo>
                  <a:lnTo>
                    <a:pt x="338" y="410"/>
                  </a:lnTo>
                  <a:lnTo>
                    <a:pt x="333" y="412"/>
                  </a:lnTo>
                  <a:lnTo>
                    <a:pt x="330" y="417"/>
                  </a:lnTo>
                  <a:lnTo>
                    <a:pt x="325" y="427"/>
                  </a:lnTo>
                  <a:lnTo>
                    <a:pt x="321" y="432"/>
                  </a:lnTo>
                  <a:lnTo>
                    <a:pt x="321" y="433"/>
                  </a:lnTo>
                  <a:lnTo>
                    <a:pt x="324" y="437"/>
                  </a:lnTo>
                  <a:lnTo>
                    <a:pt x="327" y="443"/>
                  </a:lnTo>
                  <a:lnTo>
                    <a:pt x="330" y="449"/>
                  </a:lnTo>
                  <a:lnTo>
                    <a:pt x="331" y="458"/>
                  </a:lnTo>
                  <a:lnTo>
                    <a:pt x="334" y="463"/>
                  </a:lnTo>
                  <a:lnTo>
                    <a:pt x="335" y="475"/>
                  </a:lnTo>
                  <a:lnTo>
                    <a:pt x="336" y="479"/>
                  </a:lnTo>
                  <a:lnTo>
                    <a:pt x="338" y="482"/>
                  </a:lnTo>
                  <a:lnTo>
                    <a:pt x="334" y="487"/>
                  </a:lnTo>
                  <a:lnTo>
                    <a:pt x="333" y="488"/>
                  </a:lnTo>
                  <a:lnTo>
                    <a:pt x="332" y="490"/>
                  </a:lnTo>
                  <a:lnTo>
                    <a:pt x="326" y="491"/>
                  </a:lnTo>
                  <a:lnTo>
                    <a:pt x="324" y="492"/>
                  </a:lnTo>
                  <a:lnTo>
                    <a:pt x="322" y="495"/>
                  </a:lnTo>
                  <a:lnTo>
                    <a:pt x="321" y="500"/>
                  </a:lnTo>
                  <a:lnTo>
                    <a:pt x="320" y="516"/>
                  </a:lnTo>
                  <a:lnTo>
                    <a:pt x="319" y="521"/>
                  </a:lnTo>
                  <a:lnTo>
                    <a:pt x="317" y="526"/>
                  </a:lnTo>
                  <a:lnTo>
                    <a:pt x="311" y="536"/>
                  </a:lnTo>
                  <a:lnTo>
                    <a:pt x="310" y="540"/>
                  </a:lnTo>
                  <a:lnTo>
                    <a:pt x="310" y="544"/>
                  </a:lnTo>
                  <a:lnTo>
                    <a:pt x="312" y="548"/>
                  </a:lnTo>
                  <a:lnTo>
                    <a:pt x="311" y="549"/>
                  </a:lnTo>
                  <a:lnTo>
                    <a:pt x="313" y="552"/>
                  </a:lnTo>
                  <a:lnTo>
                    <a:pt x="315" y="553"/>
                  </a:lnTo>
                  <a:lnTo>
                    <a:pt x="318" y="554"/>
                  </a:lnTo>
                  <a:lnTo>
                    <a:pt x="329" y="554"/>
                  </a:lnTo>
                  <a:lnTo>
                    <a:pt x="332" y="552"/>
                  </a:lnTo>
                  <a:lnTo>
                    <a:pt x="333" y="550"/>
                  </a:lnTo>
                  <a:lnTo>
                    <a:pt x="334" y="543"/>
                  </a:lnTo>
                  <a:lnTo>
                    <a:pt x="334" y="541"/>
                  </a:lnTo>
                  <a:lnTo>
                    <a:pt x="336" y="539"/>
                  </a:lnTo>
                  <a:lnTo>
                    <a:pt x="340" y="536"/>
                  </a:lnTo>
                  <a:lnTo>
                    <a:pt x="342" y="536"/>
                  </a:lnTo>
                  <a:lnTo>
                    <a:pt x="345" y="537"/>
                  </a:lnTo>
                  <a:lnTo>
                    <a:pt x="349" y="537"/>
                  </a:lnTo>
                  <a:lnTo>
                    <a:pt x="349" y="539"/>
                  </a:lnTo>
                  <a:lnTo>
                    <a:pt x="341" y="542"/>
                  </a:lnTo>
                  <a:lnTo>
                    <a:pt x="339" y="546"/>
                  </a:lnTo>
                  <a:lnTo>
                    <a:pt x="341" y="551"/>
                  </a:lnTo>
                  <a:lnTo>
                    <a:pt x="344" y="554"/>
                  </a:lnTo>
                  <a:lnTo>
                    <a:pt x="348" y="556"/>
                  </a:lnTo>
                  <a:lnTo>
                    <a:pt x="352" y="555"/>
                  </a:lnTo>
                  <a:lnTo>
                    <a:pt x="356" y="552"/>
                  </a:lnTo>
                  <a:lnTo>
                    <a:pt x="359" y="545"/>
                  </a:lnTo>
                  <a:lnTo>
                    <a:pt x="359" y="542"/>
                  </a:lnTo>
                  <a:lnTo>
                    <a:pt x="359" y="538"/>
                  </a:lnTo>
                  <a:lnTo>
                    <a:pt x="359" y="535"/>
                  </a:lnTo>
                  <a:lnTo>
                    <a:pt x="362" y="531"/>
                  </a:lnTo>
                  <a:lnTo>
                    <a:pt x="364" y="532"/>
                  </a:lnTo>
                  <a:lnTo>
                    <a:pt x="366" y="535"/>
                  </a:lnTo>
                  <a:lnTo>
                    <a:pt x="367" y="537"/>
                  </a:lnTo>
                  <a:lnTo>
                    <a:pt x="369" y="542"/>
                  </a:lnTo>
                  <a:lnTo>
                    <a:pt x="368" y="553"/>
                  </a:lnTo>
                  <a:lnTo>
                    <a:pt x="369" y="562"/>
                  </a:lnTo>
                  <a:lnTo>
                    <a:pt x="373" y="562"/>
                  </a:lnTo>
                  <a:lnTo>
                    <a:pt x="376" y="559"/>
                  </a:lnTo>
                  <a:lnTo>
                    <a:pt x="378" y="558"/>
                  </a:lnTo>
                  <a:lnTo>
                    <a:pt x="378" y="558"/>
                  </a:lnTo>
                  <a:close/>
                  <a:moveTo>
                    <a:pt x="492" y="431"/>
                  </a:moveTo>
                  <a:lnTo>
                    <a:pt x="492" y="431"/>
                  </a:lnTo>
                  <a:lnTo>
                    <a:pt x="492" y="432"/>
                  </a:lnTo>
                  <a:lnTo>
                    <a:pt x="493" y="433"/>
                  </a:lnTo>
                  <a:lnTo>
                    <a:pt x="494" y="432"/>
                  </a:lnTo>
                  <a:lnTo>
                    <a:pt x="495" y="430"/>
                  </a:lnTo>
                  <a:lnTo>
                    <a:pt x="495" y="424"/>
                  </a:lnTo>
                  <a:lnTo>
                    <a:pt x="495" y="423"/>
                  </a:lnTo>
                  <a:lnTo>
                    <a:pt x="489" y="422"/>
                  </a:lnTo>
                  <a:lnTo>
                    <a:pt x="481" y="425"/>
                  </a:lnTo>
                  <a:lnTo>
                    <a:pt x="480" y="426"/>
                  </a:lnTo>
                  <a:lnTo>
                    <a:pt x="480" y="427"/>
                  </a:lnTo>
                  <a:lnTo>
                    <a:pt x="482" y="427"/>
                  </a:lnTo>
                  <a:lnTo>
                    <a:pt x="482" y="428"/>
                  </a:lnTo>
                  <a:lnTo>
                    <a:pt x="480" y="428"/>
                  </a:lnTo>
                  <a:lnTo>
                    <a:pt x="478" y="428"/>
                  </a:lnTo>
                  <a:lnTo>
                    <a:pt x="478" y="429"/>
                  </a:lnTo>
                  <a:lnTo>
                    <a:pt x="479" y="431"/>
                  </a:lnTo>
                  <a:lnTo>
                    <a:pt x="480" y="431"/>
                  </a:lnTo>
                  <a:lnTo>
                    <a:pt x="481" y="432"/>
                  </a:lnTo>
                  <a:lnTo>
                    <a:pt x="485" y="432"/>
                  </a:lnTo>
                  <a:lnTo>
                    <a:pt x="487" y="433"/>
                  </a:lnTo>
                  <a:lnTo>
                    <a:pt x="488" y="434"/>
                  </a:lnTo>
                  <a:lnTo>
                    <a:pt x="489" y="434"/>
                  </a:lnTo>
                  <a:lnTo>
                    <a:pt x="491" y="433"/>
                  </a:lnTo>
                  <a:lnTo>
                    <a:pt x="490" y="432"/>
                  </a:lnTo>
                  <a:lnTo>
                    <a:pt x="491" y="431"/>
                  </a:lnTo>
                  <a:lnTo>
                    <a:pt x="492" y="431"/>
                  </a:lnTo>
                  <a:lnTo>
                    <a:pt x="492" y="431"/>
                  </a:lnTo>
                  <a:close/>
                  <a:moveTo>
                    <a:pt x="702" y="677"/>
                  </a:moveTo>
                  <a:lnTo>
                    <a:pt x="702" y="677"/>
                  </a:lnTo>
                  <a:lnTo>
                    <a:pt x="700" y="671"/>
                  </a:lnTo>
                  <a:lnTo>
                    <a:pt x="698" y="669"/>
                  </a:lnTo>
                  <a:lnTo>
                    <a:pt x="687" y="661"/>
                  </a:lnTo>
                  <a:lnTo>
                    <a:pt x="685" y="659"/>
                  </a:lnTo>
                  <a:lnTo>
                    <a:pt x="683" y="664"/>
                  </a:lnTo>
                  <a:lnTo>
                    <a:pt x="682" y="669"/>
                  </a:lnTo>
                  <a:lnTo>
                    <a:pt x="683" y="673"/>
                  </a:lnTo>
                  <a:lnTo>
                    <a:pt x="686" y="678"/>
                  </a:lnTo>
                  <a:lnTo>
                    <a:pt x="688" y="679"/>
                  </a:lnTo>
                  <a:lnTo>
                    <a:pt x="694" y="681"/>
                  </a:lnTo>
                  <a:lnTo>
                    <a:pt x="696" y="682"/>
                  </a:lnTo>
                  <a:lnTo>
                    <a:pt x="698" y="685"/>
                  </a:lnTo>
                  <a:lnTo>
                    <a:pt x="698" y="690"/>
                  </a:lnTo>
                  <a:lnTo>
                    <a:pt x="699" y="692"/>
                  </a:lnTo>
                  <a:lnTo>
                    <a:pt x="703" y="694"/>
                  </a:lnTo>
                  <a:lnTo>
                    <a:pt x="705" y="690"/>
                  </a:lnTo>
                  <a:lnTo>
                    <a:pt x="706" y="684"/>
                  </a:lnTo>
                  <a:lnTo>
                    <a:pt x="704" y="679"/>
                  </a:lnTo>
                  <a:lnTo>
                    <a:pt x="702" y="677"/>
                  </a:lnTo>
                  <a:lnTo>
                    <a:pt x="702" y="677"/>
                  </a:lnTo>
                  <a:close/>
                  <a:moveTo>
                    <a:pt x="767" y="543"/>
                  </a:moveTo>
                  <a:lnTo>
                    <a:pt x="767" y="543"/>
                  </a:lnTo>
                  <a:lnTo>
                    <a:pt x="766" y="541"/>
                  </a:lnTo>
                  <a:lnTo>
                    <a:pt x="765" y="540"/>
                  </a:lnTo>
                  <a:lnTo>
                    <a:pt x="763" y="540"/>
                  </a:lnTo>
                  <a:lnTo>
                    <a:pt x="764" y="543"/>
                  </a:lnTo>
                  <a:lnTo>
                    <a:pt x="766" y="545"/>
                  </a:lnTo>
                  <a:lnTo>
                    <a:pt x="767" y="544"/>
                  </a:lnTo>
                  <a:lnTo>
                    <a:pt x="767" y="543"/>
                  </a:lnTo>
                  <a:lnTo>
                    <a:pt x="767" y="543"/>
                  </a:lnTo>
                  <a:close/>
                  <a:moveTo>
                    <a:pt x="647" y="588"/>
                  </a:moveTo>
                  <a:lnTo>
                    <a:pt x="647" y="588"/>
                  </a:lnTo>
                  <a:lnTo>
                    <a:pt x="646" y="583"/>
                  </a:lnTo>
                  <a:lnTo>
                    <a:pt x="641" y="581"/>
                  </a:lnTo>
                  <a:lnTo>
                    <a:pt x="637" y="579"/>
                  </a:lnTo>
                  <a:lnTo>
                    <a:pt x="635" y="576"/>
                  </a:lnTo>
                  <a:lnTo>
                    <a:pt x="631" y="572"/>
                  </a:lnTo>
                  <a:lnTo>
                    <a:pt x="625" y="572"/>
                  </a:lnTo>
                  <a:lnTo>
                    <a:pt x="622" y="572"/>
                  </a:lnTo>
                  <a:lnTo>
                    <a:pt x="624" y="576"/>
                  </a:lnTo>
                  <a:lnTo>
                    <a:pt x="627" y="579"/>
                  </a:lnTo>
                  <a:lnTo>
                    <a:pt x="631" y="582"/>
                  </a:lnTo>
                  <a:lnTo>
                    <a:pt x="635" y="585"/>
                  </a:lnTo>
                  <a:lnTo>
                    <a:pt x="641" y="594"/>
                  </a:lnTo>
                  <a:lnTo>
                    <a:pt x="644" y="597"/>
                  </a:lnTo>
                  <a:lnTo>
                    <a:pt x="649" y="599"/>
                  </a:lnTo>
                  <a:lnTo>
                    <a:pt x="648" y="594"/>
                  </a:lnTo>
                  <a:lnTo>
                    <a:pt x="647" y="588"/>
                  </a:lnTo>
                  <a:lnTo>
                    <a:pt x="647" y="588"/>
                  </a:lnTo>
                  <a:close/>
                  <a:moveTo>
                    <a:pt x="690" y="636"/>
                  </a:moveTo>
                  <a:lnTo>
                    <a:pt x="690" y="636"/>
                  </a:lnTo>
                  <a:lnTo>
                    <a:pt x="690" y="634"/>
                  </a:lnTo>
                  <a:lnTo>
                    <a:pt x="689" y="634"/>
                  </a:lnTo>
                  <a:lnTo>
                    <a:pt x="688" y="633"/>
                  </a:lnTo>
                  <a:lnTo>
                    <a:pt x="684" y="631"/>
                  </a:lnTo>
                  <a:lnTo>
                    <a:pt x="670" y="626"/>
                  </a:lnTo>
                  <a:lnTo>
                    <a:pt x="667" y="626"/>
                  </a:lnTo>
                  <a:lnTo>
                    <a:pt x="666" y="628"/>
                  </a:lnTo>
                  <a:lnTo>
                    <a:pt x="667" y="631"/>
                  </a:lnTo>
                  <a:lnTo>
                    <a:pt x="669" y="635"/>
                  </a:lnTo>
                  <a:lnTo>
                    <a:pt x="672" y="637"/>
                  </a:lnTo>
                  <a:lnTo>
                    <a:pt x="675" y="639"/>
                  </a:lnTo>
                  <a:lnTo>
                    <a:pt x="688" y="637"/>
                  </a:lnTo>
                  <a:lnTo>
                    <a:pt x="690" y="636"/>
                  </a:lnTo>
                  <a:lnTo>
                    <a:pt x="690" y="636"/>
                  </a:lnTo>
                  <a:close/>
                  <a:moveTo>
                    <a:pt x="361" y="591"/>
                  </a:moveTo>
                  <a:lnTo>
                    <a:pt x="361" y="591"/>
                  </a:lnTo>
                  <a:lnTo>
                    <a:pt x="362" y="589"/>
                  </a:lnTo>
                  <a:lnTo>
                    <a:pt x="363" y="586"/>
                  </a:lnTo>
                  <a:lnTo>
                    <a:pt x="365" y="580"/>
                  </a:lnTo>
                  <a:lnTo>
                    <a:pt x="364" y="579"/>
                  </a:lnTo>
                  <a:lnTo>
                    <a:pt x="358" y="581"/>
                  </a:lnTo>
                  <a:lnTo>
                    <a:pt x="355" y="584"/>
                  </a:lnTo>
                  <a:lnTo>
                    <a:pt x="355" y="588"/>
                  </a:lnTo>
                  <a:lnTo>
                    <a:pt x="357" y="591"/>
                  </a:lnTo>
                  <a:lnTo>
                    <a:pt x="359" y="592"/>
                  </a:lnTo>
                  <a:lnTo>
                    <a:pt x="361" y="591"/>
                  </a:lnTo>
                  <a:lnTo>
                    <a:pt x="361" y="591"/>
                  </a:lnTo>
                  <a:close/>
                  <a:moveTo>
                    <a:pt x="521" y="252"/>
                  </a:moveTo>
                  <a:lnTo>
                    <a:pt x="521" y="252"/>
                  </a:lnTo>
                  <a:lnTo>
                    <a:pt x="514" y="247"/>
                  </a:lnTo>
                  <a:lnTo>
                    <a:pt x="510" y="246"/>
                  </a:lnTo>
                  <a:lnTo>
                    <a:pt x="504" y="247"/>
                  </a:lnTo>
                  <a:lnTo>
                    <a:pt x="499" y="249"/>
                  </a:lnTo>
                  <a:lnTo>
                    <a:pt x="496" y="251"/>
                  </a:lnTo>
                  <a:lnTo>
                    <a:pt x="492" y="251"/>
                  </a:lnTo>
                  <a:lnTo>
                    <a:pt x="487" y="249"/>
                  </a:lnTo>
                  <a:lnTo>
                    <a:pt x="483" y="246"/>
                  </a:lnTo>
                  <a:lnTo>
                    <a:pt x="480" y="244"/>
                  </a:lnTo>
                  <a:lnTo>
                    <a:pt x="476" y="243"/>
                  </a:lnTo>
                  <a:lnTo>
                    <a:pt x="473" y="244"/>
                  </a:lnTo>
                  <a:lnTo>
                    <a:pt x="469" y="250"/>
                  </a:lnTo>
                  <a:lnTo>
                    <a:pt x="466" y="252"/>
                  </a:lnTo>
                  <a:lnTo>
                    <a:pt x="461" y="256"/>
                  </a:lnTo>
                  <a:lnTo>
                    <a:pt x="459" y="259"/>
                  </a:lnTo>
                  <a:lnTo>
                    <a:pt x="461" y="263"/>
                  </a:lnTo>
                  <a:lnTo>
                    <a:pt x="463" y="272"/>
                  </a:lnTo>
                  <a:lnTo>
                    <a:pt x="465" y="277"/>
                  </a:lnTo>
                  <a:lnTo>
                    <a:pt x="471" y="286"/>
                  </a:lnTo>
                  <a:lnTo>
                    <a:pt x="479" y="295"/>
                  </a:lnTo>
                  <a:lnTo>
                    <a:pt x="488" y="300"/>
                  </a:lnTo>
                  <a:lnTo>
                    <a:pt x="499" y="301"/>
                  </a:lnTo>
                  <a:lnTo>
                    <a:pt x="507" y="297"/>
                  </a:lnTo>
                  <a:lnTo>
                    <a:pt x="513" y="290"/>
                  </a:lnTo>
                  <a:lnTo>
                    <a:pt x="522" y="275"/>
                  </a:lnTo>
                  <a:lnTo>
                    <a:pt x="525" y="268"/>
                  </a:lnTo>
                  <a:lnTo>
                    <a:pt x="525" y="260"/>
                  </a:lnTo>
                  <a:lnTo>
                    <a:pt x="521" y="252"/>
                  </a:lnTo>
                  <a:lnTo>
                    <a:pt x="521" y="252"/>
                  </a:lnTo>
                  <a:close/>
                  <a:moveTo>
                    <a:pt x="129" y="271"/>
                  </a:moveTo>
                  <a:lnTo>
                    <a:pt x="129" y="271"/>
                  </a:lnTo>
                  <a:lnTo>
                    <a:pt x="126" y="272"/>
                  </a:lnTo>
                  <a:lnTo>
                    <a:pt x="123" y="273"/>
                  </a:lnTo>
                  <a:lnTo>
                    <a:pt x="120" y="272"/>
                  </a:lnTo>
                  <a:lnTo>
                    <a:pt x="121" y="267"/>
                  </a:lnTo>
                  <a:lnTo>
                    <a:pt x="120" y="267"/>
                  </a:lnTo>
                  <a:lnTo>
                    <a:pt x="120" y="267"/>
                  </a:lnTo>
                  <a:lnTo>
                    <a:pt x="119" y="269"/>
                  </a:lnTo>
                  <a:lnTo>
                    <a:pt x="119" y="269"/>
                  </a:lnTo>
                  <a:lnTo>
                    <a:pt x="119" y="271"/>
                  </a:lnTo>
                  <a:lnTo>
                    <a:pt x="118" y="272"/>
                  </a:lnTo>
                  <a:lnTo>
                    <a:pt x="116" y="272"/>
                  </a:lnTo>
                  <a:lnTo>
                    <a:pt x="113" y="271"/>
                  </a:lnTo>
                  <a:lnTo>
                    <a:pt x="113" y="272"/>
                  </a:lnTo>
                  <a:lnTo>
                    <a:pt x="113" y="275"/>
                  </a:lnTo>
                  <a:lnTo>
                    <a:pt x="116" y="277"/>
                  </a:lnTo>
                  <a:lnTo>
                    <a:pt x="117" y="279"/>
                  </a:lnTo>
                  <a:lnTo>
                    <a:pt x="115" y="283"/>
                  </a:lnTo>
                  <a:lnTo>
                    <a:pt x="114" y="285"/>
                  </a:lnTo>
                  <a:lnTo>
                    <a:pt x="115" y="285"/>
                  </a:lnTo>
                  <a:lnTo>
                    <a:pt x="117" y="283"/>
                  </a:lnTo>
                  <a:lnTo>
                    <a:pt x="119" y="283"/>
                  </a:lnTo>
                  <a:lnTo>
                    <a:pt x="124" y="285"/>
                  </a:lnTo>
                  <a:lnTo>
                    <a:pt x="125" y="285"/>
                  </a:lnTo>
                  <a:lnTo>
                    <a:pt x="125" y="284"/>
                  </a:lnTo>
                  <a:lnTo>
                    <a:pt x="124" y="279"/>
                  </a:lnTo>
                  <a:lnTo>
                    <a:pt x="125" y="277"/>
                  </a:lnTo>
                  <a:lnTo>
                    <a:pt x="128" y="277"/>
                  </a:lnTo>
                  <a:lnTo>
                    <a:pt x="130" y="277"/>
                  </a:lnTo>
                  <a:lnTo>
                    <a:pt x="129" y="276"/>
                  </a:lnTo>
                  <a:lnTo>
                    <a:pt x="129" y="275"/>
                  </a:lnTo>
                  <a:lnTo>
                    <a:pt x="131" y="274"/>
                  </a:lnTo>
                  <a:lnTo>
                    <a:pt x="132" y="273"/>
                  </a:lnTo>
                  <a:lnTo>
                    <a:pt x="131" y="272"/>
                  </a:lnTo>
                  <a:lnTo>
                    <a:pt x="129" y="271"/>
                  </a:lnTo>
                  <a:lnTo>
                    <a:pt x="129" y="271"/>
                  </a:lnTo>
                  <a:close/>
                  <a:moveTo>
                    <a:pt x="341" y="130"/>
                  </a:moveTo>
                  <a:lnTo>
                    <a:pt x="341" y="130"/>
                  </a:lnTo>
                  <a:lnTo>
                    <a:pt x="343" y="134"/>
                  </a:lnTo>
                  <a:lnTo>
                    <a:pt x="345" y="136"/>
                  </a:lnTo>
                  <a:lnTo>
                    <a:pt x="348" y="134"/>
                  </a:lnTo>
                  <a:lnTo>
                    <a:pt x="350" y="132"/>
                  </a:lnTo>
                  <a:lnTo>
                    <a:pt x="351" y="128"/>
                  </a:lnTo>
                  <a:lnTo>
                    <a:pt x="352" y="126"/>
                  </a:lnTo>
                  <a:lnTo>
                    <a:pt x="351" y="125"/>
                  </a:lnTo>
                  <a:lnTo>
                    <a:pt x="346" y="121"/>
                  </a:lnTo>
                  <a:lnTo>
                    <a:pt x="345" y="120"/>
                  </a:lnTo>
                  <a:lnTo>
                    <a:pt x="344" y="116"/>
                  </a:lnTo>
                  <a:lnTo>
                    <a:pt x="342" y="114"/>
                  </a:lnTo>
                  <a:lnTo>
                    <a:pt x="342" y="114"/>
                  </a:lnTo>
                  <a:lnTo>
                    <a:pt x="341" y="114"/>
                  </a:lnTo>
                  <a:lnTo>
                    <a:pt x="341" y="114"/>
                  </a:lnTo>
                  <a:lnTo>
                    <a:pt x="340" y="114"/>
                  </a:lnTo>
                  <a:lnTo>
                    <a:pt x="339" y="116"/>
                  </a:lnTo>
                  <a:lnTo>
                    <a:pt x="338" y="119"/>
                  </a:lnTo>
                  <a:lnTo>
                    <a:pt x="338" y="121"/>
                  </a:lnTo>
                  <a:lnTo>
                    <a:pt x="338" y="124"/>
                  </a:lnTo>
                  <a:lnTo>
                    <a:pt x="341" y="130"/>
                  </a:lnTo>
                  <a:lnTo>
                    <a:pt x="341" y="130"/>
                  </a:lnTo>
                  <a:close/>
                  <a:moveTo>
                    <a:pt x="262" y="507"/>
                  </a:moveTo>
                  <a:lnTo>
                    <a:pt x="262" y="507"/>
                  </a:lnTo>
                  <a:lnTo>
                    <a:pt x="259" y="504"/>
                  </a:lnTo>
                  <a:lnTo>
                    <a:pt x="257" y="501"/>
                  </a:lnTo>
                  <a:lnTo>
                    <a:pt x="251" y="502"/>
                  </a:lnTo>
                  <a:lnTo>
                    <a:pt x="248" y="498"/>
                  </a:lnTo>
                  <a:lnTo>
                    <a:pt x="245" y="485"/>
                  </a:lnTo>
                  <a:lnTo>
                    <a:pt x="244" y="483"/>
                  </a:lnTo>
                  <a:lnTo>
                    <a:pt x="243" y="483"/>
                  </a:lnTo>
                  <a:lnTo>
                    <a:pt x="240" y="484"/>
                  </a:lnTo>
                  <a:lnTo>
                    <a:pt x="237" y="488"/>
                  </a:lnTo>
                  <a:lnTo>
                    <a:pt x="235" y="489"/>
                  </a:lnTo>
                  <a:lnTo>
                    <a:pt x="231" y="489"/>
                  </a:lnTo>
                  <a:lnTo>
                    <a:pt x="230" y="487"/>
                  </a:lnTo>
                  <a:lnTo>
                    <a:pt x="229" y="483"/>
                  </a:lnTo>
                  <a:lnTo>
                    <a:pt x="231" y="480"/>
                  </a:lnTo>
                  <a:lnTo>
                    <a:pt x="227" y="481"/>
                  </a:lnTo>
                  <a:lnTo>
                    <a:pt x="223" y="484"/>
                  </a:lnTo>
                  <a:lnTo>
                    <a:pt x="219" y="487"/>
                  </a:lnTo>
                  <a:lnTo>
                    <a:pt x="217" y="490"/>
                  </a:lnTo>
                  <a:lnTo>
                    <a:pt x="221" y="495"/>
                  </a:lnTo>
                  <a:lnTo>
                    <a:pt x="223" y="497"/>
                  </a:lnTo>
                  <a:lnTo>
                    <a:pt x="223" y="500"/>
                  </a:lnTo>
                  <a:lnTo>
                    <a:pt x="221" y="501"/>
                  </a:lnTo>
                  <a:lnTo>
                    <a:pt x="215" y="501"/>
                  </a:lnTo>
                  <a:lnTo>
                    <a:pt x="214" y="503"/>
                  </a:lnTo>
                  <a:lnTo>
                    <a:pt x="214" y="506"/>
                  </a:lnTo>
                  <a:lnTo>
                    <a:pt x="213" y="509"/>
                  </a:lnTo>
                  <a:lnTo>
                    <a:pt x="211" y="511"/>
                  </a:lnTo>
                  <a:lnTo>
                    <a:pt x="209" y="514"/>
                  </a:lnTo>
                  <a:lnTo>
                    <a:pt x="208" y="516"/>
                  </a:lnTo>
                  <a:lnTo>
                    <a:pt x="208" y="523"/>
                  </a:lnTo>
                  <a:lnTo>
                    <a:pt x="207" y="525"/>
                  </a:lnTo>
                  <a:lnTo>
                    <a:pt x="211" y="534"/>
                  </a:lnTo>
                  <a:lnTo>
                    <a:pt x="220" y="547"/>
                  </a:lnTo>
                  <a:lnTo>
                    <a:pt x="222" y="552"/>
                  </a:lnTo>
                  <a:lnTo>
                    <a:pt x="223" y="554"/>
                  </a:lnTo>
                  <a:lnTo>
                    <a:pt x="225" y="555"/>
                  </a:lnTo>
                  <a:lnTo>
                    <a:pt x="227" y="556"/>
                  </a:lnTo>
                  <a:lnTo>
                    <a:pt x="229" y="556"/>
                  </a:lnTo>
                  <a:lnTo>
                    <a:pt x="232" y="557"/>
                  </a:lnTo>
                  <a:lnTo>
                    <a:pt x="236" y="560"/>
                  </a:lnTo>
                  <a:lnTo>
                    <a:pt x="242" y="571"/>
                  </a:lnTo>
                  <a:lnTo>
                    <a:pt x="245" y="571"/>
                  </a:lnTo>
                  <a:lnTo>
                    <a:pt x="249" y="570"/>
                  </a:lnTo>
                  <a:lnTo>
                    <a:pt x="252" y="570"/>
                  </a:lnTo>
                  <a:lnTo>
                    <a:pt x="256" y="570"/>
                  </a:lnTo>
                  <a:lnTo>
                    <a:pt x="260" y="567"/>
                  </a:lnTo>
                  <a:lnTo>
                    <a:pt x="261" y="563"/>
                  </a:lnTo>
                  <a:lnTo>
                    <a:pt x="261" y="527"/>
                  </a:lnTo>
                  <a:lnTo>
                    <a:pt x="260" y="521"/>
                  </a:lnTo>
                  <a:lnTo>
                    <a:pt x="260" y="519"/>
                  </a:lnTo>
                  <a:lnTo>
                    <a:pt x="262" y="518"/>
                  </a:lnTo>
                  <a:lnTo>
                    <a:pt x="263" y="517"/>
                  </a:lnTo>
                  <a:lnTo>
                    <a:pt x="264" y="515"/>
                  </a:lnTo>
                  <a:lnTo>
                    <a:pt x="263" y="510"/>
                  </a:lnTo>
                  <a:lnTo>
                    <a:pt x="262" y="507"/>
                  </a:lnTo>
                  <a:lnTo>
                    <a:pt x="262" y="507"/>
                  </a:lnTo>
                  <a:close/>
                  <a:moveTo>
                    <a:pt x="371" y="609"/>
                  </a:moveTo>
                  <a:lnTo>
                    <a:pt x="371" y="609"/>
                  </a:lnTo>
                  <a:lnTo>
                    <a:pt x="368" y="607"/>
                  </a:lnTo>
                  <a:lnTo>
                    <a:pt x="362" y="606"/>
                  </a:lnTo>
                  <a:lnTo>
                    <a:pt x="357" y="615"/>
                  </a:lnTo>
                  <a:lnTo>
                    <a:pt x="355" y="617"/>
                  </a:lnTo>
                  <a:lnTo>
                    <a:pt x="351" y="619"/>
                  </a:lnTo>
                  <a:lnTo>
                    <a:pt x="350" y="621"/>
                  </a:lnTo>
                  <a:lnTo>
                    <a:pt x="351" y="622"/>
                  </a:lnTo>
                  <a:lnTo>
                    <a:pt x="355" y="622"/>
                  </a:lnTo>
                  <a:lnTo>
                    <a:pt x="357" y="623"/>
                  </a:lnTo>
                  <a:lnTo>
                    <a:pt x="365" y="622"/>
                  </a:lnTo>
                  <a:lnTo>
                    <a:pt x="369" y="620"/>
                  </a:lnTo>
                  <a:lnTo>
                    <a:pt x="372" y="615"/>
                  </a:lnTo>
                  <a:lnTo>
                    <a:pt x="372" y="612"/>
                  </a:lnTo>
                  <a:lnTo>
                    <a:pt x="371" y="609"/>
                  </a:lnTo>
                  <a:lnTo>
                    <a:pt x="371" y="609"/>
                  </a:lnTo>
                  <a:close/>
                  <a:moveTo>
                    <a:pt x="484" y="159"/>
                  </a:moveTo>
                  <a:lnTo>
                    <a:pt x="484" y="159"/>
                  </a:lnTo>
                  <a:lnTo>
                    <a:pt x="487" y="161"/>
                  </a:lnTo>
                  <a:lnTo>
                    <a:pt x="491" y="165"/>
                  </a:lnTo>
                  <a:lnTo>
                    <a:pt x="496" y="167"/>
                  </a:lnTo>
                  <a:lnTo>
                    <a:pt x="498" y="165"/>
                  </a:lnTo>
                  <a:lnTo>
                    <a:pt x="500" y="161"/>
                  </a:lnTo>
                  <a:lnTo>
                    <a:pt x="505" y="162"/>
                  </a:lnTo>
                  <a:lnTo>
                    <a:pt x="508" y="161"/>
                  </a:lnTo>
                  <a:lnTo>
                    <a:pt x="508" y="155"/>
                  </a:lnTo>
                  <a:lnTo>
                    <a:pt x="507" y="152"/>
                  </a:lnTo>
                  <a:lnTo>
                    <a:pt x="504" y="149"/>
                  </a:lnTo>
                  <a:lnTo>
                    <a:pt x="500" y="147"/>
                  </a:lnTo>
                  <a:lnTo>
                    <a:pt x="488" y="153"/>
                  </a:lnTo>
                  <a:lnTo>
                    <a:pt x="485" y="154"/>
                  </a:lnTo>
                  <a:lnTo>
                    <a:pt x="483" y="154"/>
                  </a:lnTo>
                  <a:lnTo>
                    <a:pt x="483" y="157"/>
                  </a:lnTo>
                  <a:lnTo>
                    <a:pt x="484" y="159"/>
                  </a:lnTo>
                  <a:lnTo>
                    <a:pt x="484" y="159"/>
                  </a:lnTo>
                  <a:close/>
                  <a:moveTo>
                    <a:pt x="412" y="365"/>
                  </a:moveTo>
                  <a:lnTo>
                    <a:pt x="412" y="365"/>
                  </a:lnTo>
                  <a:lnTo>
                    <a:pt x="411" y="364"/>
                  </a:lnTo>
                  <a:lnTo>
                    <a:pt x="409" y="363"/>
                  </a:lnTo>
                  <a:lnTo>
                    <a:pt x="408" y="363"/>
                  </a:lnTo>
                  <a:lnTo>
                    <a:pt x="404" y="363"/>
                  </a:lnTo>
                  <a:lnTo>
                    <a:pt x="402" y="366"/>
                  </a:lnTo>
                  <a:lnTo>
                    <a:pt x="402" y="369"/>
                  </a:lnTo>
                  <a:lnTo>
                    <a:pt x="402" y="371"/>
                  </a:lnTo>
                  <a:lnTo>
                    <a:pt x="404" y="372"/>
                  </a:lnTo>
                  <a:lnTo>
                    <a:pt x="405" y="372"/>
                  </a:lnTo>
                  <a:lnTo>
                    <a:pt x="406" y="371"/>
                  </a:lnTo>
                  <a:lnTo>
                    <a:pt x="406" y="371"/>
                  </a:lnTo>
                  <a:lnTo>
                    <a:pt x="407" y="372"/>
                  </a:lnTo>
                  <a:lnTo>
                    <a:pt x="409" y="372"/>
                  </a:lnTo>
                  <a:lnTo>
                    <a:pt x="412" y="374"/>
                  </a:lnTo>
                  <a:lnTo>
                    <a:pt x="412" y="374"/>
                  </a:lnTo>
                  <a:lnTo>
                    <a:pt x="412" y="372"/>
                  </a:lnTo>
                  <a:lnTo>
                    <a:pt x="412" y="371"/>
                  </a:lnTo>
                  <a:lnTo>
                    <a:pt x="412" y="370"/>
                  </a:lnTo>
                  <a:lnTo>
                    <a:pt x="412" y="369"/>
                  </a:lnTo>
                  <a:lnTo>
                    <a:pt x="411" y="368"/>
                  </a:lnTo>
                  <a:lnTo>
                    <a:pt x="412" y="366"/>
                  </a:lnTo>
                  <a:lnTo>
                    <a:pt x="412" y="365"/>
                  </a:lnTo>
                  <a:lnTo>
                    <a:pt x="412" y="365"/>
                  </a:lnTo>
                  <a:close/>
                  <a:moveTo>
                    <a:pt x="326" y="348"/>
                  </a:moveTo>
                  <a:lnTo>
                    <a:pt x="326" y="348"/>
                  </a:lnTo>
                  <a:lnTo>
                    <a:pt x="336" y="345"/>
                  </a:lnTo>
                  <a:lnTo>
                    <a:pt x="344" y="340"/>
                  </a:lnTo>
                  <a:lnTo>
                    <a:pt x="351" y="343"/>
                  </a:lnTo>
                  <a:lnTo>
                    <a:pt x="359" y="344"/>
                  </a:lnTo>
                  <a:lnTo>
                    <a:pt x="366" y="342"/>
                  </a:lnTo>
                  <a:lnTo>
                    <a:pt x="373" y="338"/>
                  </a:lnTo>
                  <a:lnTo>
                    <a:pt x="381" y="336"/>
                  </a:lnTo>
                  <a:lnTo>
                    <a:pt x="390" y="338"/>
                  </a:lnTo>
                  <a:lnTo>
                    <a:pt x="397" y="343"/>
                  </a:lnTo>
                  <a:lnTo>
                    <a:pt x="397" y="349"/>
                  </a:lnTo>
                  <a:lnTo>
                    <a:pt x="399" y="354"/>
                  </a:lnTo>
                  <a:lnTo>
                    <a:pt x="401" y="355"/>
                  </a:lnTo>
                  <a:lnTo>
                    <a:pt x="404" y="352"/>
                  </a:lnTo>
                  <a:lnTo>
                    <a:pt x="403" y="351"/>
                  </a:lnTo>
                  <a:lnTo>
                    <a:pt x="403" y="349"/>
                  </a:lnTo>
                  <a:lnTo>
                    <a:pt x="403" y="348"/>
                  </a:lnTo>
                  <a:lnTo>
                    <a:pt x="406" y="348"/>
                  </a:lnTo>
                  <a:lnTo>
                    <a:pt x="411" y="354"/>
                  </a:lnTo>
                  <a:lnTo>
                    <a:pt x="413" y="355"/>
                  </a:lnTo>
                  <a:lnTo>
                    <a:pt x="416" y="355"/>
                  </a:lnTo>
                  <a:lnTo>
                    <a:pt x="419" y="353"/>
                  </a:lnTo>
                  <a:lnTo>
                    <a:pt x="419" y="351"/>
                  </a:lnTo>
                  <a:lnTo>
                    <a:pt x="419" y="347"/>
                  </a:lnTo>
                  <a:lnTo>
                    <a:pt x="419" y="346"/>
                  </a:lnTo>
                  <a:lnTo>
                    <a:pt x="418" y="343"/>
                  </a:lnTo>
                  <a:lnTo>
                    <a:pt x="418" y="342"/>
                  </a:lnTo>
                  <a:lnTo>
                    <a:pt x="418" y="341"/>
                  </a:lnTo>
                  <a:lnTo>
                    <a:pt x="419" y="340"/>
                  </a:lnTo>
                  <a:lnTo>
                    <a:pt x="418" y="338"/>
                  </a:lnTo>
                  <a:lnTo>
                    <a:pt x="417" y="338"/>
                  </a:lnTo>
                  <a:lnTo>
                    <a:pt x="414" y="339"/>
                  </a:lnTo>
                  <a:lnTo>
                    <a:pt x="413" y="338"/>
                  </a:lnTo>
                  <a:lnTo>
                    <a:pt x="412" y="336"/>
                  </a:lnTo>
                  <a:lnTo>
                    <a:pt x="409" y="332"/>
                  </a:lnTo>
                  <a:lnTo>
                    <a:pt x="408" y="330"/>
                  </a:lnTo>
                  <a:lnTo>
                    <a:pt x="399" y="322"/>
                  </a:lnTo>
                  <a:lnTo>
                    <a:pt x="397" y="318"/>
                  </a:lnTo>
                  <a:lnTo>
                    <a:pt x="403" y="318"/>
                  </a:lnTo>
                  <a:lnTo>
                    <a:pt x="408" y="321"/>
                  </a:lnTo>
                  <a:lnTo>
                    <a:pt x="416" y="329"/>
                  </a:lnTo>
                  <a:lnTo>
                    <a:pt x="431" y="341"/>
                  </a:lnTo>
                  <a:lnTo>
                    <a:pt x="435" y="345"/>
                  </a:lnTo>
                  <a:lnTo>
                    <a:pt x="437" y="342"/>
                  </a:lnTo>
                  <a:lnTo>
                    <a:pt x="438" y="339"/>
                  </a:lnTo>
                  <a:lnTo>
                    <a:pt x="440" y="336"/>
                  </a:lnTo>
                  <a:lnTo>
                    <a:pt x="444" y="335"/>
                  </a:lnTo>
                  <a:lnTo>
                    <a:pt x="447" y="334"/>
                  </a:lnTo>
                  <a:lnTo>
                    <a:pt x="449" y="330"/>
                  </a:lnTo>
                  <a:lnTo>
                    <a:pt x="448" y="321"/>
                  </a:lnTo>
                  <a:lnTo>
                    <a:pt x="446" y="311"/>
                  </a:lnTo>
                  <a:lnTo>
                    <a:pt x="446" y="307"/>
                  </a:lnTo>
                  <a:lnTo>
                    <a:pt x="449" y="300"/>
                  </a:lnTo>
                  <a:lnTo>
                    <a:pt x="449" y="296"/>
                  </a:lnTo>
                  <a:lnTo>
                    <a:pt x="449" y="292"/>
                  </a:lnTo>
                  <a:lnTo>
                    <a:pt x="446" y="278"/>
                  </a:lnTo>
                  <a:lnTo>
                    <a:pt x="441" y="269"/>
                  </a:lnTo>
                  <a:lnTo>
                    <a:pt x="435" y="261"/>
                  </a:lnTo>
                  <a:lnTo>
                    <a:pt x="427" y="257"/>
                  </a:lnTo>
                  <a:lnTo>
                    <a:pt x="420" y="259"/>
                  </a:lnTo>
                  <a:lnTo>
                    <a:pt x="423" y="265"/>
                  </a:lnTo>
                  <a:lnTo>
                    <a:pt x="435" y="277"/>
                  </a:lnTo>
                  <a:lnTo>
                    <a:pt x="429" y="279"/>
                  </a:lnTo>
                  <a:lnTo>
                    <a:pt x="421" y="279"/>
                  </a:lnTo>
                  <a:lnTo>
                    <a:pt x="412" y="277"/>
                  </a:lnTo>
                  <a:lnTo>
                    <a:pt x="406" y="274"/>
                  </a:lnTo>
                  <a:lnTo>
                    <a:pt x="406" y="276"/>
                  </a:lnTo>
                  <a:lnTo>
                    <a:pt x="406" y="277"/>
                  </a:lnTo>
                  <a:lnTo>
                    <a:pt x="405" y="279"/>
                  </a:lnTo>
                  <a:lnTo>
                    <a:pt x="404" y="280"/>
                  </a:lnTo>
                  <a:lnTo>
                    <a:pt x="401" y="279"/>
                  </a:lnTo>
                  <a:lnTo>
                    <a:pt x="398" y="275"/>
                  </a:lnTo>
                  <a:lnTo>
                    <a:pt x="396" y="271"/>
                  </a:lnTo>
                  <a:lnTo>
                    <a:pt x="395" y="267"/>
                  </a:lnTo>
                  <a:lnTo>
                    <a:pt x="396" y="258"/>
                  </a:lnTo>
                  <a:lnTo>
                    <a:pt x="395" y="254"/>
                  </a:lnTo>
                  <a:lnTo>
                    <a:pt x="394" y="250"/>
                  </a:lnTo>
                  <a:lnTo>
                    <a:pt x="391" y="247"/>
                  </a:lnTo>
                  <a:lnTo>
                    <a:pt x="386" y="245"/>
                  </a:lnTo>
                  <a:lnTo>
                    <a:pt x="382" y="244"/>
                  </a:lnTo>
                  <a:lnTo>
                    <a:pt x="371" y="243"/>
                  </a:lnTo>
                  <a:lnTo>
                    <a:pt x="371" y="242"/>
                  </a:lnTo>
                  <a:lnTo>
                    <a:pt x="374" y="241"/>
                  </a:lnTo>
                  <a:lnTo>
                    <a:pt x="379" y="239"/>
                  </a:lnTo>
                  <a:lnTo>
                    <a:pt x="384" y="239"/>
                  </a:lnTo>
                  <a:lnTo>
                    <a:pt x="387" y="238"/>
                  </a:lnTo>
                  <a:lnTo>
                    <a:pt x="388" y="235"/>
                  </a:lnTo>
                  <a:lnTo>
                    <a:pt x="390" y="233"/>
                  </a:lnTo>
                  <a:lnTo>
                    <a:pt x="392" y="232"/>
                  </a:lnTo>
                  <a:lnTo>
                    <a:pt x="396" y="231"/>
                  </a:lnTo>
                  <a:lnTo>
                    <a:pt x="397" y="228"/>
                  </a:lnTo>
                  <a:lnTo>
                    <a:pt x="395" y="226"/>
                  </a:lnTo>
                  <a:lnTo>
                    <a:pt x="394" y="224"/>
                  </a:lnTo>
                  <a:lnTo>
                    <a:pt x="392" y="223"/>
                  </a:lnTo>
                  <a:lnTo>
                    <a:pt x="389" y="223"/>
                  </a:lnTo>
                  <a:lnTo>
                    <a:pt x="374" y="223"/>
                  </a:lnTo>
                  <a:lnTo>
                    <a:pt x="370" y="222"/>
                  </a:lnTo>
                  <a:lnTo>
                    <a:pt x="366" y="219"/>
                  </a:lnTo>
                  <a:lnTo>
                    <a:pt x="353" y="202"/>
                  </a:lnTo>
                  <a:lnTo>
                    <a:pt x="349" y="193"/>
                  </a:lnTo>
                  <a:lnTo>
                    <a:pt x="346" y="190"/>
                  </a:lnTo>
                  <a:lnTo>
                    <a:pt x="342" y="188"/>
                  </a:lnTo>
                  <a:lnTo>
                    <a:pt x="332" y="189"/>
                  </a:lnTo>
                  <a:lnTo>
                    <a:pt x="327" y="189"/>
                  </a:lnTo>
                  <a:lnTo>
                    <a:pt x="323" y="187"/>
                  </a:lnTo>
                  <a:lnTo>
                    <a:pt x="320" y="184"/>
                  </a:lnTo>
                  <a:lnTo>
                    <a:pt x="319" y="180"/>
                  </a:lnTo>
                  <a:lnTo>
                    <a:pt x="316" y="177"/>
                  </a:lnTo>
                  <a:lnTo>
                    <a:pt x="313" y="176"/>
                  </a:lnTo>
                  <a:lnTo>
                    <a:pt x="308" y="175"/>
                  </a:lnTo>
                  <a:lnTo>
                    <a:pt x="304" y="173"/>
                  </a:lnTo>
                  <a:lnTo>
                    <a:pt x="301" y="170"/>
                  </a:lnTo>
                  <a:lnTo>
                    <a:pt x="299" y="167"/>
                  </a:lnTo>
                  <a:lnTo>
                    <a:pt x="294" y="159"/>
                  </a:lnTo>
                  <a:lnTo>
                    <a:pt x="293" y="155"/>
                  </a:lnTo>
                  <a:lnTo>
                    <a:pt x="293" y="151"/>
                  </a:lnTo>
                  <a:lnTo>
                    <a:pt x="296" y="150"/>
                  </a:lnTo>
                  <a:lnTo>
                    <a:pt x="301" y="149"/>
                  </a:lnTo>
                  <a:lnTo>
                    <a:pt x="303" y="148"/>
                  </a:lnTo>
                  <a:lnTo>
                    <a:pt x="306" y="146"/>
                  </a:lnTo>
                  <a:lnTo>
                    <a:pt x="307" y="145"/>
                  </a:lnTo>
                  <a:lnTo>
                    <a:pt x="308" y="144"/>
                  </a:lnTo>
                  <a:lnTo>
                    <a:pt x="311" y="137"/>
                  </a:lnTo>
                  <a:lnTo>
                    <a:pt x="313" y="133"/>
                  </a:lnTo>
                  <a:lnTo>
                    <a:pt x="314" y="128"/>
                  </a:lnTo>
                  <a:lnTo>
                    <a:pt x="312" y="124"/>
                  </a:lnTo>
                  <a:lnTo>
                    <a:pt x="309" y="122"/>
                  </a:lnTo>
                  <a:lnTo>
                    <a:pt x="307" y="119"/>
                  </a:lnTo>
                  <a:lnTo>
                    <a:pt x="305" y="116"/>
                  </a:lnTo>
                  <a:lnTo>
                    <a:pt x="305" y="112"/>
                  </a:lnTo>
                  <a:lnTo>
                    <a:pt x="308" y="113"/>
                  </a:lnTo>
                  <a:lnTo>
                    <a:pt x="309" y="112"/>
                  </a:lnTo>
                  <a:lnTo>
                    <a:pt x="310" y="110"/>
                  </a:lnTo>
                  <a:lnTo>
                    <a:pt x="311" y="107"/>
                  </a:lnTo>
                  <a:lnTo>
                    <a:pt x="314" y="109"/>
                  </a:lnTo>
                  <a:lnTo>
                    <a:pt x="318" y="110"/>
                  </a:lnTo>
                  <a:lnTo>
                    <a:pt x="321" y="112"/>
                  </a:lnTo>
                  <a:lnTo>
                    <a:pt x="323" y="115"/>
                  </a:lnTo>
                  <a:lnTo>
                    <a:pt x="322" y="116"/>
                  </a:lnTo>
                  <a:lnTo>
                    <a:pt x="321" y="118"/>
                  </a:lnTo>
                  <a:lnTo>
                    <a:pt x="325" y="118"/>
                  </a:lnTo>
                  <a:lnTo>
                    <a:pt x="329" y="120"/>
                  </a:lnTo>
                  <a:lnTo>
                    <a:pt x="330" y="123"/>
                  </a:lnTo>
                  <a:lnTo>
                    <a:pt x="329" y="125"/>
                  </a:lnTo>
                  <a:lnTo>
                    <a:pt x="333" y="125"/>
                  </a:lnTo>
                  <a:lnTo>
                    <a:pt x="334" y="121"/>
                  </a:lnTo>
                  <a:lnTo>
                    <a:pt x="333" y="115"/>
                  </a:lnTo>
                  <a:lnTo>
                    <a:pt x="331" y="111"/>
                  </a:lnTo>
                  <a:lnTo>
                    <a:pt x="328" y="109"/>
                  </a:lnTo>
                  <a:lnTo>
                    <a:pt x="319" y="105"/>
                  </a:lnTo>
                  <a:lnTo>
                    <a:pt x="316" y="104"/>
                  </a:lnTo>
                  <a:lnTo>
                    <a:pt x="314" y="98"/>
                  </a:lnTo>
                  <a:lnTo>
                    <a:pt x="320" y="86"/>
                  </a:lnTo>
                  <a:lnTo>
                    <a:pt x="324" y="81"/>
                  </a:lnTo>
                  <a:lnTo>
                    <a:pt x="324" y="81"/>
                  </a:lnTo>
                  <a:lnTo>
                    <a:pt x="324" y="81"/>
                  </a:lnTo>
                  <a:lnTo>
                    <a:pt x="313" y="69"/>
                  </a:lnTo>
                  <a:lnTo>
                    <a:pt x="295" y="54"/>
                  </a:lnTo>
                  <a:lnTo>
                    <a:pt x="291" y="51"/>
                  </a:lnTo>
                  <a:lnTo>
                    <a:pt x="287" y="50"/>
                  </a:lnTo>
                  <a:lnTo>
                    <a:pt x="283" y="49"/>
                  </a:lnTo>
                  <a:lnTo>
                    <a:pt x="279" y="49"/>
                  </a:lnTo>
                  <a:lnTo>
                    <a:pt x="266" y="50"/>
                  </a:lnTo>
                  <a:lnTo>
                    <a:pt x="262" y="50"/>
                  </a:lnTo>
                  <a:lnTo>
                    <a:pt x="209" y="28"/>
                  </a:lnTo>
                  <a:lnTo>
                    <a:pt x="201" y="26"/>
                  </a:lnTo>
                  <a:lnTo>
                    <a:pt x="177" y="26"/>
                  </a:lnTo>
                  <a:lnTo>
                    <a:pt x="161" y="23"/>
                  </a:lnTo>
                  <a:lnTo>
                    <a:pt x="147" y="31"/>
                  </a:lnTo>
                  <a:lnTo>
                    <a:pt x="142" y="33"/>
                  </a:lnTo>
                  <a:lnTo>
                    <a:pt x="140" y="34"/>
                  </a:lnTo>
                  <a:lnTo>
                    <a:pt x="137" y="34"/>
                  </a:lnTo>
                  <a:lnTo>
                    <a:pt x="134" y="34"/>
                  </a:lnTo>
                  <a:lnTo>
                    <a:pt x="124" y="28"/>
                  </a:lnTo>
                  <a:lnTo>
                    <a:pt x="106" y="13"/>
                  </a:lnTo>
                  <a:lnTo>
                    <a:pt x="90" y="3"/>
                  </a:lnTo>
                  <a:lnTo>
                    <a:pt x="86" y="1"/>
                  </a:lnTo>
                  <a:lnTo>
                    <a:pt x="83" y="0"/>
                  </a:lnTo>
                  <a:lnTo>
                    <a:pt x="79" y="0"/>
                  </a:lnTo>
                  <a:lnTo>
                    <a:pt x="74" y="0"/>
                  </a:lnTo>
                  <a:lnTo>
                    <a:pt x="65" y="2"/>
                  </a:lnTo>
                  <a:lnTo>
                    <a:pt x="57" y="4"/>
                  </a:lnTo>
                  <a:lnTo>
                    <a:pt x="48" y="10"/>
                  </a:lnTo>
                  <a:lnTo>
                    <a:pt x="48" y="10"/>
                  </a:lnTo>
                  <a:lnTo>
                    <a:pt x="47" y="13"/>
                  </a:lnTo>
                  <a:lnTo>
                    <a:pt x="47" y="16"/>
                  </a:lnTo>
                  <a:lnTo>
                    <a:pt x="47" y="24"/>
                  </a:lnTo>
                  <a:lnTo>
                    <a:pt x="46" y="27"/>
                  </a:lnTo>
                  <a:lnTo>
                    <a:pt x="44" y="31"/>
                  </a:lnTo>
                  <a:lnTo>
                    <a:pt x="44" y="34"/>
                  </a:lnTo>
                  <a:lnTo>
                    <a:pt x="41" y="40"/>
                  </a:lnTo>
                  <a:lnTo>
                    <a:pt x="40" y="44"/>
                  </a:lnTo>
                  <a:lnTo>
                    <a:pt x="41" y="46"/>
                  </a:lnTo>
                  <a:lnTo>
                    <a:pt x="43" y="47"/>
                  </a:lnTo>
                  <a:lnTo>
                    <a:pt x="44" y="49"/>
                  </a:lnTo>
                  <a:lnTo>
                    <a:pt x="45" y="54"/>
                  </a:lnTo>
                  <a:lnTo>
                    <a:pt x="45" y="60"/>
                  </a:lnTo>
                  <a:lnTo>
                    <a:pt x="44" y="72"/>
                  </a:lnTo>
                  <a:lnTo>
                    <a:pt x="42" y="76"/>
                  </a:lnTo>
                  <a:lnTo>
                    <a:pt x="40" y="77"/>
                  </a:lnTo>
                  <a:lnTo>
                    <a:pt x="38" y="78"/>
                  </a:lnTo>
                  <a:lnTo>
                    <a:pt x="36" y="79"/>
                  </a:lnTo>
                  <a:lnTo>
                    <a:pt x="35" y="81"/>
                  </a:lnTo>
                  <a:lnTo>
                    <a:pt x="34" y="83"/>
                  </a:lnTo>
                  <a:lnTo>
                    <a:pt x="32" y="84"/>
                  </a:lnTo>
                  <a:lnTo>
                    <a:pt x="30" y="86"/>
                  </a:lnTo>
                  <a:lnTo>
                    <a:pt x="28" y="86"/>
                  </a:lnTo>
                  <a:lnTo>
                    <a:pt x="24" y="88"/>
                  </a:lnTo>
                  <a:lnTo>
                    <a:pt x="22" y="92"/>
                  </a:lnTo>
                  <a:lnTo>
                    <a:pt x="18" y="101"/>
                  </a:lnTo>
                  <a:lnTo>
                    <a:pt x="14" y="106"/>
                  </a:lnTo>
                  <a:lnTo>
                    <a:pt x="9" y="110"/>
                  </a:lnTo>
                  <a:lnTo>
                    <a:pt x="5" y="115"/>
                  </a:lnTo>
                  <a:lnTo>
                    <a:pt x="3" y="120"/>
                  </a:lnTo>
                  <a:lnTo>
                    <a:pt x="2" y="122"/>
                  </a:lnTo>
                  <a:lnTo>
                    <a:pt x="0" y="127"/>
                  </a:lnTo>
                  <a:lnTo>
                    <a:pt x="0" y="130"/>
                  </a:lnTo>
                  <a:lnTo>
                    <a:pt x="0" y="132"/>
                  </a:lnTo>
                  <a:lnTo>
                    <a:pt x="1" y="139"/>
                  </a:lnTo>
                  <a:lnTo>
                    <a:pt x="6" y="147"/>
                  </a:lnTo>
                  <a:lnTo>
                    <a:pt x="52" y="189"/>
                  </a:lnTo>
                  <a:lnTo>
                    <a:pt x="64" y="204"/>
                  </a:lnTo>
                  <a:lnTo>
                    <a:pt x="68" y="206"/>
                  </a:lnTo>
                  <a:lnTo>
                    <a:pt x="73" y="206"/>
                  </a:lnTo>
                  <a:lnTo>
                    <a:pt x="82" y="206"/>
                  </a:lnTo>
                  <a:lnTo>
                    <a:pt x="85" y="208"/>
                  </a:lnTo>
                  <a:lnTo>
                    <a:pt x="87" y="212"/>
                  </a:lnTo>
                  <a:lnTo>
                    <a:pt x="86" y="216"/>
                  </a:lnTo>
                  <a:lnTo>
                    <a:pt x="84" y="221"/>
                  </a:lnTo>
                  <a:lnTo>
                    <a:pt x="83" y="225"/>
                  </a:lnTo>
                  <a:lnTo>
                    <a:pt x="85" y="227"/>
                  </a:lnTo>
                  <a:lnTo>
                    <a:pt x="89" y="226"/>
                  </a:lnTo>
                  <a:lnTo>
                    <a:pt x="92" y="224"/>
                  </a:lnTo>
                  <a:lnTo>
                    <a:pt x="94" y="224"/>
                  </a:lnTo>
                  <a:lnTo>
                    <a:pt x="98" y="226"/>
                  </a:lnTo>
                  <a:lnTo>
                    <a:pt x="101" y="229"/>
                  </a:lnTo>
                  <a:lnTo>
                    <a:pt x="102" y="232"/>
                  </a:lnTo>
                  <a:lnTo>
                    <a:pt x="103" y="234"/>
                  </a:lnTo>
                  <a:lnTo>
                    <a:pt x="103" y="236"/>
                  </a:lnTo>
                  <a:lnTo>
                    <a:pt x="106" y="239"/>
                  </a:lnTo>
                  <a:lnTo>
                    <a:pt x="107" y="242"/>
                  </a:lnTo>
                  <a:lnTo>
                    <a:pt x="124" y="248"/>
                  </a:lnTo>
                  <a:lnTo>
                    <a:pt x="151" y="253"/>
                  </a:lnTo>
                  <a:lnTo>
                    <a:pt x="160" y="257"/>
                  </a:lnTo>
                  <a:lnTo>
                    <a:pt x="167" y="268"/>
                  </a:lnTo>
                  <a:lnTo>
                    <a:pt x="165" y="285"/>
                  </a:lnTo>
                  <a:lnTo>
                    <a:pt x="158" y="300"/>
                  </a:lnTo>
                  <a:lnTo>
                    <a:pt x="151" y="304"/>
                  </a:lnTo>
                  <a:lnTo>
                    <a:pt x="152" y="302"/>
                  </a:lnTo>
                  <a:lnTo>
                    <a:pt x="153" y="300"/>
                  </a:lnTo>
                  <a:lnTo>
                    <a:pt x="152" y="298"/>
                  </a:lnTo>
                  <a:lnTo>
                    <a:pt x="149" y="298"/>
                  </a:lnTo>
                  <a:lnTo>
                    <a:pt x="147" y="299"/>
                  </a:lnTo>
                  <a:lnTo>
                    <a:pt x="146" y="301"/>
                  </a:lnTo>
                  <a:lnTo>
                    <a:pt x="146" y="303"/>
                  </a:lnTo>
                  <a:lnTo>
                    <a:pt x="146" y="309"/>
                  </a:lnTo>
                  <a:lnTo>
                    <a:pt x="146" y="327"/>
                  </a:lnTo>
                  <a:lnTo>
                    <a:pt x="146" y="336"/>
                  </a:lnTo>
                  <a:lnTo>
                    <a:pt x="144" y="345"/>
                  </a:lnTo>
                  <a:lnTo>
                    <a:pt x="139" y="358"/>
                  </a:lnTo>
                  <a:lnTo>
                    <a:pt x="135" y="376"/>
                  </a:lnTo>
                  <a:lnTo>
                    <a:pt x="134" y="385"/>
                  </a:lnTo>
                  <a:lnTo>
                    <a:pt x="136" y="393"/>
                  </a:lnTo>
                  <a:lnTo>
                    <a:pt x="136" y="394"/>
                  </a:lnTo>
                  <a:lnTo>
                    <a:pt x="137" y="394"/>
                  </a:lnTo>
                  <a:lnTo>
                    <a:pt x="138" y="394"/>
                  </a:lnTo>
                  <a:lnTo>
                    <a:pt x="139" y="394"/>
                  </a:lnTo>
                  <a:lnTo>
                    <a:pt x="140" y="397"/>
                  </a:lnTo>
                  <a:lnTo>
                    <a:pt x="151" y="412"/>
                  </a:lnTo>
                  <a:lnTo>
                    <a:pt x="154" y="414"/>
                  </a:lnTo>
                  <a:lnTo>
                    <a:pt x="167" y="419"/>
                  </a:lnTo>
                  <a:lnTo>
                    <a:pt x="170" y="420"/>
                  </a:lnTo>
                  <a:lnTo>
                    <a:pt x="174" y="421"/>
                  </a:lnTo>
                  <a:lnTo>
                    <a:pt x="180" y="429"/>
                  </a:lnTo>
                  <a:lnTo>
                    <a:pt x="184" y="432"/>
                  </a:lnTo>
                  <a:lnTo>
                    <a:pt x="186" y="432"/>
                  </a:lnTo>
                  <a:lnTo>
                    <a:pt x="189" y="431"/>
                  </a:lnTo>
                  <a:lnTo>
                    <a:pt x="191" y="430"/>
                  </a:lnTo>
                  <a:lnTo>
                    <a:pt x="192" y="429"/>
                  </a:lnTo>
                  <a:lnTo>
                    <a:pt x="193" y="428"/>
                  </a:lnTo>
                  <a:lnTo>
                    <a:pt x="194" y="428"/>
                  </a:lnTo>
                  <a:lnTo>
                    <a:pt x="198" y="429"/>
                  </a:lnTo>
                  <a:lnTo>
                    <a:pt x="203" y="428"/>
                  </a:lnTo>
                  <a:lnTo>
                    <a:pt x="207" y="427"/>
                  </a:lnTo>
                  <a:lnTo>
                    <a:pt x="210" y="427"/>
                  </a:lnTo>
                  <a:lnTo>
                    <a:pt x="214" y="429"/>
                  </a:lnTo>
                  <a:lnTo>
                    <a:pt x="220" y="433"/>
                  </a:lnTo>
                  <a:lnTo>
                    <a:pt x="224" y="434"/>
                  </a:lnTo>
                  <a:lnTo>
                    <a:pt x="247" y="436"/>
                  </a:lnTo>
                  <a:lnTo>
                    <a:pt x="252" y="436"/>
                  </a:lnTo>
                  <a:lnTo>
                    <a:pt x="261" y="434"/>
                  </a:lnTo>
                  <a:lnTo>
                    <a:pt x="266" y="433"/>
                  </a:lnTo>
                  <a:lnTo>
                    <a:pt x="269" y="432"/>
                  </a:lnTo>
                  <a:lnTo>
                    <a:pt x="274" y="427"/>
                  </a:lnTo>
                  <a:lnTo>
                    <a:pt x="278" y="426"/>
                  </a:lnTo>
                  <a:lnTo>
                    <a:pt x="278" y="424"/>
                  </a:lnTo>
                  <a:lnTo>
                    <a:pt x="274" y="423"/>
                  </a:lnTo>
                  <a:lnTo>
                    <a:pt x="273" y="423"/>
                  </a:lnTo>
                  <a:lnTo>
                    <a:pt x="267" y="417"/>
                  </a:lnTo>
                  <a:lnTo>
                    <a:pt x="262" y="411"/>
                  </a:lnTo>
                  <a:lnTo>
                    <a:pt x="259" y="404"/>
                  </a:lnTo>
                  <a:lnTo>
                    <a:pt x="258" y="394"/>
                  </a:lnTo>
                  <a:lnTo>
                    <a:pt x="260" y="386"/>
                  </a:lnTo>
                  <a:lnTo>
                    <a:pt x="264" y="376"/>
                  </a:lnTo>
                  <a:lnTo>
                    <a:pt x="268" y="368"/>
                  </a:lnTo>
                  <a:lnTo>
                    <a:pt x="273" y="363"/>
                  </a:lnTo>
                  <a:lnTo>
                    <a:pt x="275" y="362"/>
                  </a:lnTo>
                  <a:lnTo>
                    <a:pt x="283" y="361"/>
                  </a:lnTo>
                  <a:lnTo>
                    <a:pt x="284" y="360"/>
                  </a:lnTo>
                  <a:lnTo>
                    <a:pt x="288" y="357"/>
                  </a:lnTo>
                  <a:lnTo>
                    <a:pt x="293" y="356"/>
                  </a:lnTo>
                  <a:lnTo>
                    <a:pt x="295" y="355"/>
                  </a:lnTo>
                  <a:lnTo>
                    <a:pt x="299" y="352"/>
                  </a:lnTo>
                  <a:lnTo>
                    <a:pt x="301" y="351"/>
                  </a:lnTo>
                  <a:lnTo>
                    <a:pt x="302" y="351"/>
                  </a:lnTo>
                  <a:lnTo>
                    <a:pt x="317" y="350"/>
                  </a:lnTo>
                  <a:lnTo>
                    <a:pt x="326" y="348"/>
                  </a:lnTo>
                  <a:lnTo>
                    <a:pt x="326" y="348"/>
                  </a:lnTo>
                  <a:close/>
                  <a:moveTo>
                    <a:pt x="322" y="403"/>
                  </a:moveTo>
                  <a:lnTo>
                    <a:pt x="322" y="403"/>
                  </a:lnTo>
                  <a:lnTo>
                    <a:pt x="321" y="406"/>
                  </a:lnTo>
                  <a:lnTo>
                    <a:pt x="323" y="406"/>
                  </a:lnTo>
                  <a:lnTo>
                    <a:pt x="329" y="401"/>
                  </a:lnTo>
                  <a:lnTo>
                    <a:pt x="331" y="399"/>
                  </a:lnTo>
                  <a:lnTo>
                    <a:pt x="331" y="396"/>
                  </a:lnTo>
                  <a:lnTo>
                    <a:pt x="329" y="396"/>
                  </a:lnTo>
                  <a:lnTo>
                    <a:pt x="326" y="398"/>
                  </a:lnTo>
                  <a:lnTo>
                    <a:pt x="322" y="403"/>
                  </a:lnTo>
                  <a:lnTo>
                    <a:pt x="322" y="403"/>
                  </a:lnTo>
                  <a:close/>
                  <a:moveTo>
                    <a:pt x="323" y="143"/>
                  </a:moveTo>
                  <a:lnTo>
                    <a:pt x="323" y="143"/>
                  </a:lnTo>
                  <a:lnTo>
                    <a:pt x="320" y="142"/>
                  </a:lnTo>
                  <a:lnTo>
                    <a:pt x="316" y="144"/>
                  </a:lnTo>
                  <a:lnTo>
                    <a:pt x="313" y="148"/>
                  </a:lnTo>
                  <a:lnTo>
                    <a:pt x="312" y="153"/>
                  </a:lnTo>
                  <a:lnTo>
                    <a:pt x="314" y="157"/>
                  </a:lnTo>
                  <a:lnTo>
                    <a:pt x="317" y="154"/>
                  </a:lnTo>
                  <a:lnTo>
                    <a:pt x="321" y="153"/>
                  </a:lnTo>
                  <a:lnTo>
                    <a:pt x="326" y="151"/>
                  </a:lnTo>
                  <a:lnTo>
                    <a:pt x="327" y="151"/>
                  </a:lnTo>
                  <a:lnTo>
                    <a:pt x="327" y="149"/>
                  </a:lnTo>
                  <a:lnTo>
                    <a:pt x="325" y="145"/>
                  </a:lnTo>
                  <a:lnTo>
                    <a:pt x="323" y="143"/>
                  </a:lnTo>
                  <a:lnTo>
                    <a:pt x="323" y="143"/>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4" name="Freeform 27">
              <a:extLst>
                <a:ext uri="{FF2B5EF4-FFF2-40B4-BE49-F238E27FC236}">
                  <a16:creationId xmlns:a16="http://schemas.microsoft.com/office/drawing/2014/main" xmlns="" id="{BCB7F4A4-E469-408B-9437-B37857A0D085}"/>
                </a:ext>
              </a:extLst>
            </p:cNvPr>
            <p:cNvSpPr>
              <a:spLocks noEditPoints="1"/>
            </p:cNvSpPr>
            <p:nvPr/>
          </p:nvSpPr>
          <p:spPr bwMode="auto">
            <a:xfrm>
              <a:off x="1372" y="857"/>
              <a:ext cx="962" cy="1054"/>
            </a:xfrm>
            <a:custGeom>
              <a:avLst/>
              <a:gdLst>
                <a:gd name="T0" fmla="*/ 208 w 1282"/>
                <a:gd name="T1" fmla="*/ 865 h 1190"/>
                <a:gd name="T2" fmla="*/ 203 w 1282"/>
                <a:gd name="T3" fmla="*/ 1133 h 1190"/>
                <a:gd name="T4" fmla="*/ 335 w 1282"/>
                <a:gd name="T5" fmla="*/ 1087 h 1190"/>
                <a:gd name="T6" fmla="*/ 254 w 1282"/>
                <a:gd name="T7" fmla="*/ 1093 h 1190"/>
                <a:gd name="T8" fmla="*/ 361 w 1282"/>
                <a:gd name="T9" fmla="*/ 1106 h 1190"/>
                <a:gd name="T10" fmla="*/ 218 w 1282"/>
                <a:gd name="T11" fmla="*/ 1133 h 1190"/>
                <a:gd name="T12" fmla="*/ 213 w 1282"/>
                <a:gd name="T13" fmla="*/ 904 h 1190"/>
                <a:gd name="T14" fmla="*/ 85 w 1282"/>
                <a:gd name="T15" fmla="*/ 888 h 1190"/>
                <a:gd name="T16" fmla="*/ 83 w 1282"/>
                <a:gd name="T17" fmla="*/ 911 h 1190"/>
                <a:gd name="T18" fmla="*/ 56 w 1282"/>
                <a:gd name="T19" fmla="*/ 876 h 1190"/>
                <a:gd name="T20" fmla="*/ 166 w 1282"/>
                <a:gd name="T21" fmla="*/ 849 h 1190"/>
                <a:gd name="T22" fmla="*/ 124 w 1282"/>
                <a:gd name="T23" fmla="*/ 833 h 1190"/>
                <a:gd name="T24" fmla="*/ 181 w 1282"/>
                <a:gd name="T25" fmla="*/ 785 h 1190"/>
                <a:gd name="T26" fmla="*/ 155 w 1282"/>
                <a:gd name="T27" fmla="*/ 824 h 1190"/>
                <a:gd name="T28" fmla="*/ 117 w 1282"/>
                <a:gd name="T29" fmla="*/ 877 h 1190"/>
                <a:gd name="T30" fmla="*/ 1045 w 1282"/>
                <a:gd name="T31" fmla="*/ 262 h 1190"/>
                <a:gd name="T32" fmla="*/ 1040 w 1282"/>
                <a:gd name="T33" fmla="*/ 213 h 1190"/>
                <a:gd name="T34" fmla="*/ 1033 w 1282"/>
                <a:gd name="T35" fmla="*/ 3 h 1190"/>
                <a:gd name="T36" fmla="*/ 1120 w 1282"/>
                <a:gd name="T37" fmla="*/ 193 h 1190"/>
                <a:gd name="T38" fmla="*/ 1054 w 1282"/>
                <a:gd name="T39" fmla="*/ 148 h 1190"/>
                <a:gd name="T40" fmla="*/ 1059 w 1282"/>
                <a:gd name="T41" fmla="*/ 203 h 1190"/>
                <a:gd name="T42" fmla="*/ 1065 w 1282"/>
                <a:gd name="T43" fmla="*/ 224 h 1190"/>
                <a:gd name="T44" fmla="*/ 1266 w 1282"/>
                <a:gd name="T45" fmla="*/ 489 h 1190"/>
                <a:gd name="T46" fmla="*/ 1281 w 1282"/>
                <a:gd name="T47" fmla="*/ 491 h 1190"/>
                <a:gd name="T48" fmla="*/ 1234 w 1282"/>
                <a:gd name="T49" fmla="*/ 392 h 1190"/>
                <a:gd name="T50" fmla="*/ 1232 w 1282"/>
                <a:gd name="T51" fmla="*/ 413 h 1190"/>
                <a:gd name="T52" fmla="*/ 1002 w 1282"/>
                <a:gd name="T53" fmla="*/ 139 h 1190"/>
                <a:gd name="T54" fmla="*/ 649 w 1282"/>
                <a:gd name="T55" fmla="*/ 441 h 1190"/>
                <a:gd name="T56" fmla="*/ 658 w 1282"/>
                <a:gd name="T57" fmla="*/ 330 h 1190"/>
                <a:gd name="T58" fmla="*/ 643 w 1282"/>
                <a:gd name="T59" fmla="*/ 321 h 1190"/>
                <a:gd name="T60" fmla="*/ 643 w 1282"/>
                <a:gd name="T61" fmla="*/ 359 h 1190"/>
                <a:gd name="T62" fmla="*/ 555 w 1282"/>
                <a:gd name="T63" fmla="*/ 389 h 1190"/>
                <a:gd name="T64" fmla="*/ 526 w 1282"/>
                <a:gd name="T65" fmla="*/ 386 h 1190"/>
                <a:gd name="T66" fmla="*/ 549 w 1282"/>
                <a:gd name="T67" fmla="*/ 409 h 1190"/>
                <a:gd name="T68" fmla="*/ 862 w 1282"/>
                <a:gd name="T69" fmla="*/ 1018 h 1190"/>
                <a:gd name="T70" fmla="*/ 910 w 1282"/>
                <a:gd name="T71" fmla="*/ 835 h 1190"/>
                <a:gd name="T72" fmla="*/ 109 w 1282"/>
                <a:gd name="T73" fmla="*/ 816 h 1190"/>
                <a:gd name="T74" fmla="*/ 227 w 1282"/>
                <a:gd name="T75" fmla="*/ 976 h 1190"/>
                <a:gd name="T76" fmla="*/ 224 w 1282"/>
                <a:gd name="T77" fmla="*/ 897 h 1190"/>
                <a:gd name="T78" fmla="*/ 235 w 1282"/>
                <a:gd name="T79" fmla="*/ 861 h 1190"/>
                <a:gd name="T80" fmla="*/ 261 w 1282"/>
                <a:gd name="T81" fmla="*/ 855 h 1190"/>
                <a:gd name="T82" fmla="*/ 41 w 1282"/>
                <a:gd name="T83" fmla="*/ 900 h 1190"/>
                <a:gd name="T84" fmla="*/ 231 w 1282"/>
                <a:gd name="T85" fmla="*/ 881 h 1190"/>
                <a:gd name="T86" fmla="*/ 324 w 1282"/>
                <a:gd name="T87" fmla="*/ 1032 h 1190"/>
                <a:gd name="T88" fmla="*/ 337 w 1282"/>
                <a:gd name="T89" fmla="*/ 828 h 1190"/>
                <a:gd name="T90" fmla="*/ 197 w 1282"/>
                <a:gd name="T91" fmla="*/ 924 h 1190"/>
                <a:gd name="T92" fmla="*/ 261 w 1282"/>
                <a:gd name="T93" fmla="*/ 1035 h 1190"/>
                <a:gd name="T94" fmla="*/ 214 w 1282"/>
                <a:gd name="T95" fmla="*/ 870 h 1190"/>
                <a:gd name="T96" fmla="*/ 126 w 1282"/>
                <a:gd name="T97" fmla="*/ 792 h 1190"/>
                <a:gd name="T98" fmla="*/ 191 w 1282"/>
                <a:gd name="T99" fmla="*/ 828 h 1190"/>
                <a:gd name="T100" fmla="*/ 33 w 1282"/>
                <a:gd name="T101" fmla="*/ 823 h 1190"/>
                <a:gd name="T102" fmla="*/ 29 w 1282"/>
                <a:gd name="T103" fmla="*/ 863 h 1190"/>
                <a:gd name="T104" fmla="*/ 193 w 1282"/>
                <a:gd name="T105" fmla="*/ 821 h 1190"/>
                <a:gd name="T106" fmla="*/ 307 w 1282"/>
                <a:gd name="T107" fmla="*/ 1029 h 1190"/>
                <a:gd name="T108" fmla="*/ 308 w 1282"/>
                <a:gd name="T109" fmla="*/ 879 h 1190"/>
                <a:gd name="T110" fmla="*/ 188 w 1282"/>
                <a:gd name="T111" fmla="*/ 833 h 1190"/>
                <a:gd name="T112" fmla="*/ 300 w 1282"/>
                <a:gd name="T113" fmla="*/ 867 h 1190"/>
                <a:gd name="T114" fmla="*/ 296 w 1282"/>
                <a:gd name="T115" fmla="*/ 886 h 1190"/>
                <a:gd name="T116" fmla="*/ 215 w 1282"/>
                <a:gd name="T117" fmla="*/ 825 h 1190"/>
                <a:gd name="T118" fmla="*/ 262 w 1282"/>
                <a:gd name="T119" fmla="*/ 849 h 1190"/>
                <a:gd name="T120" fmla="*/ 246 w 1282"/>
                <a:gd name="T121" fmla="*/ 782 h 1190"/>
                <a:gd name="T122" fmla="*/ 309 w 1282"/>
                <a:gd name="T123" fmla="*/ 85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2" h="1190">
                  <a:moveTo>
                    <a:pt x="205" y="1001"/>
                  </a:moveTo>
                  <a:lnTo>
                    <a:pt x="205" y="1001"/>
                  </a:lnTo>
                  <a:lnTo>
                    <a:pt x="203" y="1002"/>
                  </a:lnTo>
                  <a:lnTo>
                    <a:pt x="200" y="1007"/>
                  </a:lnTo>
                  <a:lnTo>
                    <a:pt x="204" y="1010"/>
                  </a:lnTo>
                  <a:lnTo>
                    <a:pt x="207" y="1009"/>
                  </a:lnTo>
                  <a:lnTo>
                    <a:pt x="208" y="1006"/>
                  </a:lnTo>
                  <a:lnTo>
                    <a:pt x="207" y="1002"/>
                  </a:lnTo>
                  <a:lnTo>
                    <a:pt x="205" y="1001"/>
                  </a:lnTo>
                  <a:close/>
                  <a:moveTo>
                    <a:pt x="204" y="1126"/>
                  </a:moveTo>
                  <a:lnTo>
                    <a:pt x="204" y="1126"/>
                  </a:lnTo>
                  <a:lnTo>
                    <a:pt x="202" y="1126"/>
                  </a:lnTo>
                  <a:lnTo>
                    <a:pt x="200" y="1127"/>
                  </a:lnTo>
                  <a:lnTo>
                    <a:pt x="200" y="1126"/>
                  </a:lnTo>
                  <a:lnTo>
                    <a:pt x="199" y="1126"/>
                  </a:lnTo>
                  <a:lnTo>
                    <a:pt x="197" y="1125"/>
                  </a:lnTo>
                  <a:lnTo>
                    <a:pt x="195" y="1125"/>
                  </a:lnTo>
                  <a:lnTo>
                    <a:pt x="194" y="1125"/>
                  </a:lnTo>
                  <a:lnTo>
                    <a:pt x="194" y="1127"/>
                  </a:lnTo>
                  <a:lnTo>
                    <a:pt x="195" y="1129"/>
                  </a:lnTo>
                  <a:lnTo>
                    <a:pt x="196" y="1130"/>
                  </a:lnTo>
                  <a:lnTo>
                    <a:pt x="199" y="1130"/>
                  </a:lnTo>
                  <a:lnTo>
                    <a:pt x="203" y="1130"/>
                  </a:lnTo>
                  <a:lnTo>
                    <a:pt x="205" y="1130"/>
                  </a:lnTo>
                  <a:lnTo>
                    <a:pt x="206" y="1129"/>
                  </a:lnTo>
                  <a:lnTo>
                    <a:pt x="206" y="1127"/>
                  </a:lnTo>
                  <a:lnTo>
                    <a:pt x="204" y="1126"/>
                  </a:lnTo>
                  <a:close/>
                  <a:moveTo>
                    <a:pt x="190" y="860"/>
                  </a:moveTo>
                  <a:lnTo>
                    <a:pt x="190" y="860"/>
                  </a:lnTo>
                  <a:lnTo>
                    <a:pt x="191" y="866"/>
                  </a:lnTo>
                  <a:lnTo>
                    <a:pt x="192" y="869"/>
                  </a:lnTo>
                  <a:lnTo>
                    <a:pt x="194" y="870"/>
                  </a:lnTo>
                  <a:lnTo>
                    <a:pt x="197" y="870"/>
                  </a:lnTo>
                  <a:lnTo>
                    <a:pt x="208" y="865"/>
                  </a:lnTo>
                  <a:lnTo>
                    <a:pt x="211" y="863"/>
                  </a:lnTo>
                  <a:lnTo>
                    <a:pt x="212" y="861"/>
                  </a:lnTo>
                  <a:lnTo>
                    <a:pt x="214" y="858"/>
                  </a:lnTo>
                  <a:lnTo>
                    <a:pt x="212" y="855"/>
                  </a:lnTo>
                  <a:lnTo>
                    <a:pt x="209" y="853"/>
                  </a:lnTo>
                  <a:lnTo>
                    <a:pt x="205" y="852"/>
                  </a:lnTo>
                  <a:lnTo>
                    <a:pt x="196" y="852"/>
                  </a:lnTo>
                  <a:lnTo>
                    <a:pt x="193" y="852"/>
                  </a:lnTo>
                  <a:lnTo>
                    <a:pt x="192" y="850"/>
                  </a:lnTo>
                  <a:lnTo>
                    <a:pt x="191" y="848"/>
                  </a:lnTo>
                  <a:lnTo>
                    <a:pt x="190" y="846"/>
                  </a:lnTo>
                  <a:lnTo>
                    <a:pt x="184" y="839"/>
                  </a:lnTo>
                  <a:lnTo>
                    <a:pt x="180" y="836"/>
                  </a:lnTo>
                  <a:lnTo>
                    <a:pt x="177" y="837"/>
                  </a:lnTo>
                  <a:lnTo>
                    <a:pt x="176" y="841"/>
                  </a:lnTo>
                  <a:lnTo>
                    <a:pt x="177" y="849"/>
                  </a:lnTo>
                  <a:lnTo>
                    <a:pt x="176" y="852"/>
                  </a:lnTo>
                  <a:lnTo>
                    <a:pt x="179" y="854"/>
                  </a:lnTo>
                  <a:lnTo>
                    <a:pt x="185" y="855"/>
                  </a:lnTo>
                  <a:lnTo>
                    <a:pt x="188" y="857"/>
                  </a:lnTo>
                  <a:lnTo>
                    <a:pt x="190" y="860"/>
                  </a:lnTo>
                  <a:close/>
                  <a:moveTo>
                    <a:pt x="188" y="1119"/>
                  </a:moveTo>
                  <a:lnTo>
                    <a:pt x="188" y="1119"/>
                  </a:lnTo>
                  <a:lnTo>
                    <a:pt x="186" y="1121"/>
                  </a:lnTo>
                  <a:lnTo>
                    <a:pt x="187" y="1122"/>
                  </a:lnTo>
                  <a:lnTo>
                    <a:pt x="188" y="1124"/>
                  </a:lnTo>
                  <a:lnTo>
                    <a:pt x="190" y="1125"/>
                  </a:lnTo>
                  <a:lnTo>
                    <a:pt x="191" y="1123"/>
                  </a:lnTo>
                  <a:lnTo>
                    <a:pt x="192" y="1123"/>
                  </a:lnTo>
                  <a:lnTo>
                    <a:pt x="193" y="1122"/>
                  </a:lnTo>
                  <a:lnTo>
                    <a:pt x="190" y="1119"/>
                  </a:lnTo>
                  <a:lnTo>
                    <a:pt x="188" y="1119"/>
                  </a:lnTo>
                  <a:close/>
                  <a:moveTo>
                    <a:pt x="203" y="1133"/>
                  </a:moveTo>
                  <a:lnTo>
                    <a:pt x="203" y="1133"/>
                  </a:lnTo>
                  <a:lnTo>
                    <a:pt x="202" y="1133"/>
                  </a:lnTo>
                  <a:lnTo>
                    <a:pt x="200" y="1131"/>
                  </a:lnTo>
                  <a:lnTo>
                    <a:pt x="199" y="1131"/>
                  </a:lnTo>
                  <a:lnTo>
                    <a:pt x="197" y="1131"/>
                  </a:lnTo>
                  <a:lnTo>
                    <a:pt x="197" y="1133"/>
                  </a:lnTo>
                  <a:lnTo>
                    <a:pt x="198" y="1137"/>
                  </a:lnTo>
                  <a:lnTo>
                    <a:pt x="200" y="1138"/>
                  </a:lnTo>
                  <a:lnTo>
                    <a:pt x="203" y="1139"/>
                  </a:lnTo>
                  <a:lnTo>
                    <a:pt x="204" y="1138"/>
                  </a:lnTo>
                  <a:lnTo>
                    <a:pt x="205" y="1133"/>
                  </a:lnTo>
                  <a:lnTo>
                    <a:pt x="205" y="1131"/>
                  </a:lnTo>
                  <a:lnTo>
                    <a:pt x="203" y="1133"/>
                  </a:lnTo>
                  <a:close/>
                  <a:moveTo>
                    <a:pt x="519" y="361"/>
                  </a:moveTo>
                  <a:lnTo>
                    <a:pt x="519" y="361"/>
                  </a:lnTo>
                  <a:lnTo>
                    <a:pt x="517" y="361"/>
                  </a:lnTo>
                  <a:lnTo>
                    <a:pt x="517" y="363"/>
                  </a:lnTo>
                  <a:lnTo>
                    <a:pt x="517" y="364"/>
                  </a:lnTo>
                  <a:lnTo>
                    <a:pt x="516" y="364"/>
                  </a:lnTo>
                  <a:lnTo>
                    <a:pt x="517" y="365"/>
                  </a:lnTo>
                  <a:lnTo>
                    <a:pt x="517" y="366"/>
                  </a:lnTo>
                  <a:lnTo>
                    <a:pt x="520" y="368"/>
                  </a:lnTo>
                  <a:lnTo>
                    <a:pt x="519" y="366"/>
                  </a:lnTo>
                  <a:lnTo>
                    <a:pt x="520" y="366"/>
                  </a:lnTo>
                  <a:lnTo>
                    <a:pt x="522" y="367"/>
                  </a:lnTo>
                  <a:lnTo>
                    <a:pt x="522" y="365"/>
                  </a:lnTo>
                  <a:lnTo>
                    <a:pt x="520" y="362"/>
                  </a:lnTo>
                  <a:lnTo>
                    <a:pt x="519" y="361"/>
                  </a:lnTo>
                  <a:close/>
                  <a:moveTo>
                    <a:pt x="349" y="1081"/>
                  </a:moveTo>
                  <a:lnTo>
                    <a:pt x="349" y="1081"/>
                  </a:lnTo>
                  <a:lnTo>
                    <a:pt x="342" y="1075"/>
                  </a:lnTo>
                  <a:lnTo>
                    <a:pt x="337" y="1077"/>
                  </a:lnTo>
                  <a:lnTo>
                    <a:pt x="336" y="1082"/>
                  </a:lnTo>
                  <a:lnTo>
                    <a:pt x="336" y="1085"/>
                  </a:lnTo>
                  <a:lnTo>
                    <a:pt x="335" y="1087"/>
                  </a:lnTo>
                  <a:lnTo>
                    <a:pt x="329" y="1088"/>
                  </a:lnTo>
                  <a:lnTo>
                    <a:pt x="324" y="1086"/>
                  </a:lnTo>
                  <a:lnTo>
                    <a:pt x="321" y="1082"/>
                  </a:lnTo>
                  <a:lnTo>
                    <a:pt x="318" y="1073"/>
                  </a:lnTo>
                  <a:lnTo>
                    <a:pt x="311" y="1066"/>
                  </a:lnTo>
                  <a:lnTo>
                    <a:pt x="308" y="1064"/>
                  </a:lnTo>
                  <a:lnTo>
                    <a:pt x="306" y="1064"/>
                  </a:lnTo>
                  <a:lnTo>
                    <a:pt x="304" y="1066"/>
                  </a:lnTo>
                  <a:lnTo>
                    <a:pt x="302" y="1067"/>
                  </a:lnTo>
                  <a:lnTo>
                    <a:pt x="301" y="1066"/>
                  </a:lnTo>
                  <a:lnTo>
                    <a:pt x="299" y="1064"/>
                  </a:lnTo>
                  <a:lnTo>
                    <a:pt x="298" y="1063"/>
                  </a:lnTo>
                  <a:lnTo>
                    <a:pt x="298" y="1061"/>
                  </a:lnTo>
                  <a:lnTo>
                    <a:pt x="305" y="1059"/>
                  </a:lnTo>
                  <a:lnTo>
                    <a:pt x="304" y="1057"/>
                  </a:lnTo>
                  <a:lnTo>
                    <a:pt x="292" y="1046"/>
                  </a:lnTo>
                  <a:lnTo>
                    <a:pt x="285" y="1043"/>
                  </a:lnTo>
                  <a:lnTo>
                    <a:pt x="281" y="1041"/>
                  </a:lnTo>
                  <a:lnTo>
                    <a:pt x="280" y="1038"/>
                  </a:lnTo>
                  <a:lnTo>
                    <a:pt x="280" y="1040"/>
                  </a:lnTo>
                  <a:lnTo>
                    <a:pt x="279" y="1043"/>
                  </a:lnTo>
                  <a:lnTo>
                    <a:pt x="278" y="1044"/>
                  </a:lnTo>
                  <a:lnTo>
                    <a:pt x="274" y="1040"/>
                  </a:lnTo>
                  <a:lnTo>
                    <a:pt x="271" y="1047"/>
                  </a:lnTo>
                  <a:lnTo>
                    <a:pt x="269" y="1064"/>
                  </a:lnTo>
                  <a:lnTo>
                    <a:pt x="268" y="1070"/>
                  </a:lnTo>
                  <a:lnTo>
                    <a:pt x="264" y="1075"/>
                  </a:lnTo>
                  <a:lnTo>
                    <a:pt x="256" y="1082"/>
                  </a:lnTo>
                  <a:lnTo>
                    <a:pt x="253" y="1083"/>
                  </a:lnTo>
                  <a:lnTo>
                    <a:pt x="252" y="1084"/>
                  </a:lnTo>
                  <a:lnTo>
                    <a:pt x="251" y="1087"/>
                  </a:lnTo>
                  <a:lnTo>
                    <a:pt x="252" y="1090"/>
                  </a:lnTo>
                  <a:lnTo>
                    <a:pt x="252" y="1092"/>
                  </a:lnTo>
                  <a:lnTo>
                    <a:pt x="254" y="1093"/>
                  </a:lnTo>
                  <a:lnTo>
                    <a:pt x="257" y="1094"/>
                  </a:lnTo>
                  <a:lnTo>
                    <a:pt x="262" y="1094"/>
                  </a:lnTo>
                  <a:lnTo>
                    <a:pt x="265" y="1095"/>
                  </a:lnTo>
                  <a:lnTo>
                    <a:pt x="267" y="1096"/>
                  </a:lnTo>
                  <a:lnTo>
                    <a:pt x="269" y="1100"/>
                  </a:lnTo>
                  <a:lnTo>
                    <a:pt x="270" y="1102"/>
                  </a:lnTo>
                  <a:lnTo>
                    <a:pt x="271" y="1103"/>
                  </a:lnTo>
                  <a:lnTo>
                    <a:pt x="272" y="1104"/>
                  </a:lnTo>
                  <a:lnTo>
                    <a:pt x="275" y="1104"/>
                  </a:lnTo>
                  <a:lnTo>
                    <a:pt x="277" y="1103"/>
                  </a:lnTo>
                  <a:lnTo>
                    <a:pt x="279" y="1100"/>
                  </a:lnTo>
                  <a:lnTo>
                    <a:pt x="281" y="1099"/>
                  </a:lnTo>
                  <a:lnTo>
                    <a:pt x="283" y="1097"/>
                  </a:lnTo>
                  <a:lnTo>
                    <a:pt x="284" y="1097"/>
                  </a:lnTo>
                  <a:lnTo>
                    <a:pt x="288" y="1098"/>
                  </a:lnTo>
                  <a:lnTo>
                    <a:pt x="289" y="1098"/>
                  </a:lnTo>
                  <a:lnTo>
                    <a:pt x="291" y="1097"/>
                  </a:lnTo>
                  <a:lnTo>
                    <a:pt x="296" y="1094"/>
                  </a:lnTo>
                  <a:lnTo>
                    <a:pt x="300" y="1092"/>
                  </a:lnTo>
                  <a:lnTo>
                    <a:pt x="303" y="1091"/>
                  </a:lnTo>
                  <a:lnTo>
                    <a:pt x="312" y="1091"/>
                  </a:lnTo>
                  <a:lnTo>
                    <a:pt x="317" y="1092"/>
                  </a:lnTo>
                  <a:lnTo>
                    <a:pt x="321" y="1095"/>
                  </a:lnTo>
                  <a:lnTo>
                    <a:pt x="324" y="1098"/>
                  </a:lnTo>
                  <a:lnTo>
                    <a:pt x="327" y="1101"/>
                  </a:lnTo>
                  <a:lnTo>
                    <a:pt x="339" y="1107"/>
                  </a:lnTo>
                  <a:lnTo>
                    <a:pt x="343" y="1111"/>
                  </a:lnTo>
                  <a:lnTo>
                    <a:pt x="346" y="1112"/>
                  </a:lnTo>
                  <a:lnTo>
                    <a:pt x="350" y="1112"/>
                  </a:lnTo>
                  <a:lnTo>
                    <a:pt x="361" y="1118"/>
                  </a:lnTo>
                  <a:lnTo>
                    <a:pt x="360" y="1113"/>
                  </a:lnTo>
                  <a:lnTo>
                    <a:pt x="358" y="1110"/>
                  </a:lnTo>
                  <a:lnTo>
                    <a:pt x="357" y="1108"/>
                  </a:lnTo>
                  <a:lnTo>
                    <a:pt x="361" y="1106"/>
                  </a:lnTo>
                  <a:lnTo>
                    <a:pt x="366" y="1106"/>
                  </a:lnTo>
                  <a:lnTo>
                    <a:pt x="372" y="1108"/>
                  </a:lnTo>
                  <a:lnTo>
                    <a:pt x="376" y="1109"/>
                  </a:lnTo>
                  <a:lnTo>
                    <a:pt x="378" y="1106"/>
                  </a:lnTo>
                  <a:lnTo>
                    <a:pt x="360" y="1097"/>
                  </a:lnTo>
                  <a:lnTo>
                    <a:pt x="349" y="1081"/>
                  </a:lnTo>
                  <a:close/>
                  <a:moveTo>
                    <a:pt x="459" y="444"/>
                  </a:moveTo>
                  <a:lnTo>
                    <a:pt x="459" y="444"/>
                  </a:lnTo>
                  <a:lnTo>
                    <a:pt x="459" y="444"/>
                  </a:lnTo>
                  <a:lnTo>
                    <a:pt x="458" y="443"/>
                  </a:lnTo>
                  <a:lnTo>
                    <a:pt x="459" y="444"/>
                  </a:lnTo>
                  <a:close/>
                  <a:moveTo>
                    <a:pt x="276" y="1132"/>
                  </a:moveTo>
                  <a:lnTo>
                    <a:pt x="276" y="1132"/>
                  </a:lnTo>
                  <a:lnTo>
                    <a:pt x="275" y="1130"/>
                  </a:lnTo>
                  <a:lnTo>
                    <a:pt x="272" y="1127"/>
                  </a:lnTo>
                  <a:lnTo>
                    <a:pt x="271" y="1125"/>
                  </a:lnTo>
                  <a:lnTo>
                    <a:pt x="270" y="1124"/>
                  </a:lnTo>
                  <a:lnTo>
                    <a:pt x="265" y="1122"/>
                  </a:lnTo>
                  <a:lnTo>
                    <a:pt x="263" y="1121"/>
                  </a:lnTo>
                  <a:lnTo>
                    <a:pt x="259" y="1118"/>
                  </a:lnTo>
                  <a:lnTo>
                    <a:pt x="247" y="1128"/>
                  </a:lnTo>
                  <a:lnTo>
                    <a:pt x="240" y="1133"/>
                  </a:lnTo>
                  <a:lnTo>
                    <a:pt x="235" y="1130"/>
                  </a:lnTo>
                  <a:lnTo>
                    <a:pt x="233" y="1130"/>
                  </a:lnTo>
                  <a:lnTo>
                    <a:pt x="232" y="1134"/>
                  </a:lnTo>
                  <a:lnTo>
                    <a:pt x="232" y="1139"/>
                  </a:lnTo>
                  <a:lnTo>
                    <a:pt x="230" y="1139"/>
                  </a:lnTo>
                  <a:lnTo>
                    <a:pt x="229" y="1133"/>
                  </a:lnTo>
                  <a:lnTo>
                    <a:pt x="232" y="1124"/>
                  </a:lnTo>
                  <a:lnTo>
                    <a:pt x="230" y="1121"/>
                  </a:lnTo>
                  <a:lnTo>
                    <a:pt x="229" y="1121"/>
                  </a:lnTo>
                  <a:lnTo>
                    <a:pt x="227" y="1125"/>
                  </a:lnTo>
                  <a:lnTo>
                    <a:pt x="224" y="1128"/>
                  </a:lnTo>
                  <a:lnTo>
                    <a:pt x="218" y="1133"/>
                  </a:lnTo>
                  <a:lnTo>
                    <a:pt x="216" y="1135"/>
                  </a:lnTo>
                  <a:lnTo>
                    <a:pt x="213" y="1142"/>
                  </a:lnTo>
                  <a:lnTo>
                    <a:pt x="211" y="1145"/>
                  </a:lnTo>
                  <a:lnTo>
                    <a:pt x="212" y="1149"/>
                  </a:lnTo>
                  <a:lnTo>
                    <a:pt x="224" y="1161"/>
                  </a:lnTo>
                  <a:lnTo>
                    <a:pt x="227" y="1161"/>
                  </a:lnTo>
                  <a:lnTo>
                    <a:pt x="229" y="1164"/>
                  </a:lnTo>
                  <a:lnTo>
                    <a:pt x="232" y="1172"/>
                  </a:lnTo>
                  <a:lnTo>
                    <a:pt x="234" y="1190"/>
                  </a:lnTo>
                  <a:lnTo>
                    <a:pt x="238" y="1189"/>
                  </a:lnTo>
                  <a:lnTo>
                    <a:pt x="240" y="1188"/>
                  </a:lnTo>
                  <a:lnTo>
                    <a:pt x="242" y="1179"/>
                  </a:lnTo>
                  <a:lnTo>
                    <a:pt x="248" y="1171"/>
                  </a:lnTo>
                  <a:lnTo>
                    <a:pt x="254" y="1173"/>
                  </a:lnTo>
                  <a:lnTo>
                    <a:pt x="260" y="1179"/>
                  </a:lnTo>
                  <a:lnTo>
                    <a:pt x="268" y="1179"/>
                  </a:lnTo>
                  <a:lnTo>
                    <a:pt x="270" y="1175"/>
                  </a:lnTo>
                  <a:lnTo>
                    <a:pt x="271" y="1165"/>
                  </a:lnTo>
                  <a:lnTo>
                    <a:pt x="273" y="1160"/>
                  </a:lnTo>
                  <a:lnTo>
                    <a:pt x="282" y="1154"/>
                  </a:lnTo>
                  <a:lnTo>
                    <a:pt x="286" y="1151"/>
                  </a:lnTo>
                  <a:lnTo>
                    <a:pt x="287" y="1146"/>
                  </a:lnTo>
                  <a:lnTo>
                    <a:pt x="286" y="1143"/>
                  </a:lnTo>
                  <a:lnTo>
                    <a:pt x="276" y="1132"/>
                  </a:lnTo>
                  <a:close/>
                  <a:moveTo>
                    <a:pt x="214" y="906"/>
                  </a:moveTo>
                  <a:lnTo>
                    <a:pt x="214" y="906"/>
                  </a:lnTo>
                  <a:lnTo>
                    <a:pt x="217" y="908"/>
                  </a:lnTo>
                  <a:lnTo>
                    <a:pt x="219" y="903"/>
                  </a:lnTo>
                  <a:lnTo>
                    <a:pt x="215" y="897"/>
                  </a:lnTo>
                  <a:lnTo>
                    <a:pt x="209" y="893"/>
                  </a:lnTo>
                  <a:lnTo>
                    <a:pt x="203" y="890"/>
                  </a:lnTo>
                  <a:lnTo>
                    <a:pt x="204" y="893"/>
                  </a:lnTo>
                  <a:lnTo>
                    <a:pt x="210" y="899"/>
                  </a:lnTo>
                  <a:lnTo>
                    <a:pt x="213" y="904"/>
                  </a:lnTo>
                  <a:lnTo>
                    <a:pt x="214" y="906"/>
                  </a:lnTo>
                  <a:close/>
                  <a:moveTo>
                    <a:pt x="207" y="926"/>
                  </a:moveTo>
                  <a:lnTo>
                    <a:pt x="207" y="926"/>
                  </a:lnTo>
                  <a:lnTo>
                    <a:pt x="207" y="923"/>
                  </a:lnTo>
                  <a:lnTo>
                    <a:pt x="204" y="923"/>
                  </a:lnTo>
                  <a:lnTo>
                    <a:pt x="204" y="924"/>
                  </a:lnTo>
                  <a:lnTo>
                    <a:pt x="204" y="925"/>
                  </a:lnTo>
                  <a:lnTo>
                    <a:pt x="204" y="927"/>
                  </a:lnTo>
                  <a:lnTo>
                    <a:pt x="205" y="928"/>
                  </a:lnTo>
                  <a:lnTo>
                    <a:pt x="206" y="928"/>
                  </a:lnTo>
                  <a:lnTo>
                    <a:pt x="207" y="928"/>
                  </a:lnTo>
                  <a:lnTo>
                    <a:pt x="208" y="929"/>
                  </a:lnTo>
                  <a:lnTo>
                    <a:pt x="208" y="929"/>
                  </a:lnTo>
                  <a:lnTo>
                    <a:pt x="208" y="928"/>
                  </a:lnTo>
                  <a:lnTo>
                    <a:pt x="207" y="926"/>
                  </a:lnTo>
                  <a:close/>
                  <a:moveTo>
                    <a:pt x="49" y="866"/>
                  </a:moveTo>
                  <a:lnTo>
                    <a:pt x="49" y="866"/>
                  </a:lnTo>
                  <a:lnTo>
                    <a:pt x="48" y="864"/>
                  </a:lnTo>
                  <a:lnTo>
                    <a:pt x="47" y="862"/>
                  </a:lnTo>
                  <a:lnTo>
                    <a:pt x="45" y="861"/>
                  </a:lnTo>
                  <a:lnTo>
                    <a:pt x="43" y="860"/>
                  </a:lnTo>
                  <a:lnTo>
                    <a:pt x="30" y="855"/>
                  </a:lnTo>
                  <a:lnTo>
                    <a:pt x="28" y="854"/>
                  </a:lnTo>
                  <a:lnTo>
                    <a:pt x="29" y="858"/>
                  </a:lnTo>
                  <a:lnTo>
                    <a:pt x="32" y="860"/>
                  </a:lnTo>
                  <a:lnTo>
                    <a:pt x="40" y="863"/>
                  </a:lnTo>
                  <a:lnTo>
                    <a:pt x="43" y="865"/>
                  </a:lnTo>
                  <a:lnTo>
                    <a:pt x="51" y="875"/>
                  </a:lnTo>
                  <a:lnTo>
                    <a:pt x="51" y="870"/>
                  </a:lnTo>
                  <a:lnTo>
                    <a:pt x="50" y="868"/>
                  </a:lnTo>
                  <a:lnTo>
                    <a:pt x="49" y="866"/>
                  </a:lnTo>
                  <a:close/>
                  <a:moveTo>
                    <a:pt x="84" y="889"/>
                  </a:moveTo>
                  <a:lnTo>
                    <a:pt x="84" y="889"/>
                  </a:lnTo>
                  <a:lnTo>
                    <a:pt x="85" y="888"/>
                  </a:lnTo>
                  <a:lnTo>
                    <a:pt x="85" y="887"/>
                  </a:lnTo>
                  <a:lnTo>
                    <a:pt x="87" y="886"/>
                  </a:lnTo>
                  <a:lnTo>
                    <a:pt x="85" y="884"/>
                  </a:lnTo>
                  <a:lnTo>
                    <a:pt x="81" y="882"/>
                  </a:lnTo>
                  <a:lnTo>
                    <a:pt x="80" y="882"/>
                  </a:lnTo>
                  <a:lnTo>
                    <a:pt x="82" y="885"/>
                  </a:lnTo>
                  <a:lnTo>
                    <a:pt x="82" y="886"/>
                  </a:lnTo>
                  <a:lnTo>
                    <a:pt x="82" y="887"/>
                  </a:lnTo>
                  <a:lnTo>
                    <a:pt x="84" y="889"/>
                  </a:lnTo>
                  <a:lnTo>
                    <a:pt x="84" y="889"/>
                  </a:lnTo>
                  <a:close/>
                  <a:moveTo>
                    <a:pt x="176" y="905"/>
                  </a:moveTo>
                  <a:lnTo>
                    <a:pt x="176" y="905"/>
                  </a:lnTo>
                  <a:lnTo>
                    <a:pt x="175" y="904"/>
                  </a:lnTo>
                  <a:lnTo>
                    <a:pt x="174" y="903"/>
                  </a:lnTo>
                  <a:lnTo>
                    <a:pt x="173" y="905"/>
                  </a:lnTo>
                  <a:lnTo>
                    <a:pt x="174" y="905"/>
                  </a:lnTo>
                  <a:lnTo>
                    <a:pt x="174" y="908"/>
                  </a:lnTo>
                  <a:lnTo>
                    <a:pt x="174" y="911"/>
                  </a:lnTo>
                  <a:lnTo>
                    <a:pt x="174" y="912"/>
                  </a:lnTo>
                  <a:lnTo>
                    <a:pt x="176" y="910"/>
                  </a:lnTo>
                  <a:lnTo>
                    <a:pt x="177" y="909"/>
                  </a:lnTo>
                  <a:lnTo>
                    <a:pt x="178" y="908"/>
                  </a:lnTo>
                  <a:lnTo>
                    <a:pt x="178" y="907"/>
                  </a:lnTo>
                  <a:lnTo>
                    <a:pt x="177" y="907"/>
                  </a:lnTo>
                  <a:lnTo>
                    <a:pt x="176" y="905"/>
                  </a:lnTo>
                  <a:close/>
                  <a:moveTo>
                    <a:pt x="87" y="907"/>
                  </a:moveTo>
                  <a:lnTo>
                    <a:pt x="87" y="907"/>
                  </a:lnTo>
                  <a:lnTo>
                    <a:pt x="85" y="906"/>
                  </a:lnTo>
                  <a:lnTo>
                    <a:pt x="84" y="905"/>
                  </a:lnTo>
                  <a:lnTo>
                    <a:pt x="83" y="905"/>
                  </a:lnTo>
                  <a:lnTo>
                    <a:pt x="83" y="906"/>
                  </a:lnTo>
                  <a:lnTo>
                    <a:pt x="83" y="907"/>
                  </a:lnTo>
                  <a:lnTo>
                    <a:pt x="83" y="909"/>
                  </a:lnTo>
                  <a:lnTo>
                    <a:pt x="83" y="911"/>
                  </a:lnTo>
                  <a:lnTo>
                    <a:pt x="84" y="911"/>
                  </a:lnTo>
                  <a:lnTo>
                    <a:pt x="85" y="911"/>
                  </a:lnTo>
                  <a:lnTo>
                    <a:pt x="86" y="912"/>
                  </a:lnTo>
                  <a:lnTo>
                    <a:pt x="87" y="912"/>
                  </a:lnTo>
                  <a:lnTo>
                    <a:pt x="89" y="912"/>
                  </a:lnTo>
                  <a:lnTo>
                    <a:pt x="89" y="912"/>
                  </a:lnTo>
                  <a:lnTo>
                    <a:pt x="90" y="910"/>
                  </a:lnTo>
                  <a:lnTo>
                    <a:pt x="90" y="908"/>
                  </a:lnTo>
                  <a:lnTo>
                    <a:pt x="89" y="908"/>
                  </a:lnTo>
                  <a:lnTo>
                    <a:pt x="87" y="907"/>
                  </a:lnTo>
                  <a:close/>
                  <a:moveTo>
                    <a:pt x="68" y="931"/>
                  </a:moveTo>
                  <a:lnTo>
                    <a:pt x="68" y="931"/>
                  </a:lnTo>
                  <a:lnTo>
                    <a:pt x="67" y="929"/>
                  </a:lnTo>
                  <a:lnTo>
                    <a:pt x="65" y="927"/>
                  </a:lnTo>
                  <a:lnTo>
                    <a:pt x="63" y="925"/>
                  </a:lnTo>
                  <a:lnTo>
                    <a:pt x="63" y="923"/>
                  </a:lnTo>
                  <a:lnTo>
                    <a:pt x="61" y="924"/>
                  </a:lnTo>
                  <a:lnTo>
                    <a:pt x="61" y="925"/>
                  </a:lnTo>
                  <a:lnTo>
                    <a:pt x="65" y="931"/>
                  </a:lnTo>
                  <a:lnTo>
                    <a:pt x="68" y="938"/>
                  </a:lnTo>
                  <a:lnTo>
                    <a:pt x="69" y="936"/>
                  </a:lnTo>
                  <a:lnTo>
                    <a:pt x="71" y="936"/>
                  </a:lnTo>
                  <a:lnTo>
                    <a:pt x="72" y="934"/>
                  </a:lnTo>
                  <a:lnTo>
                    <a:pt x="70" y="933"/>
                  </a:lnTo>
                  <a:lnTo>
                    <a:pt x="68" y="931"/>
                  </a:lnTo>
                  <a:close/>
                  <a:moveTo>
                    <a:pt x="55" y="871"/>
                  </a:moveTo>
                  <a:lnTo>
                    <a:pt x="55" y="871"/>
                  </a:lnTo>
                  <a:lnTo>
                    <a:pt x="54" y="871"/>
                  </a:lnTo>
                  <a:lnTo>
                    <a:pt x="53" y="872"/>
                  </a:lnTo>
                  <a:lnTo>
                    <a:pt x="52" y="873"/>
                  </a:lnTo>
                  <a:lnTo>
                    <a:pt x="52" y="876"/>
                  </a:lnTo>
                  <a:lnTo>
                    <a:pt x="55" y="880"/>
                  </a:lnTo>
                  <a:lnTo>
                    <a:pt x="55" y="877"/>
                  </a:lnTo>
                  <a:lnTo>
                    <a:pt x="56" y="876"/>
                  </a:lnTo>
                  <a:lnTo>
                    <a:pt x="57" y="875"/>
                  </a:lnTo>
                  <a:lnTo>
                    <a:pt x="56" y="872"/>
                  </a:lnTo>
                  <a:lnTo>
                    <a:pt x="55" y="871"/>
                  </a:lnTo>
                  <a:close/>
                  <a:moveTo>
                    <a:pt x="97" y="884"/>
                  </a:moveTo>
                  <a:lnTo>
                    <a:pt x="97" y="884"/>
                  </a:lnTo>
                  <a:lnTo>
                    <a:pt x="92" y="885"/>
                  </a:lnTo>
                  <a:lnTo>
                    <a:pt x="90" y="885"/>
                  </a:lnTo>
                  <a:lnTo>
                    <a:pt x="88" y="885"/>
                  </a:lnTo>
                  <a:lnTo>
                    <a:pt x="87" y="886"/>
                  </a:lnTo>
                  <a:lnTo>
                    <a:pt x="87" y="888"/>
                  </a:lnTo>
                  <a:lnTo>
                    <a:pt x="88" y="890"/>
                  </a:lnTo>
                  <a:lnTo>
                    <a:pt x="93" y="894"/>
                  </a:lnTo>
                  <a:lnTo>
                    <a:pt x="96" y="894"/>
                  </a:lnTo>
                  <a:lnTo>
                    <a:pt x="98" y="895"/>
                  </a:lnTo>
                  <a:lnTo>
                    <a:pt x="98" y="894"/>
                  </a:lnTo>
                  <a:lnTo>
                    <a:pt x="97" y="890"/>
                  </a:lnTo>
                  <a:lnTo>
                    <a:pt x="97" y="889"/>
                  </a:lnTo>
                  <a:lnTo>
                    <a:pt x="98" y="887"/>
                  </a:lnTo>
                  <a:lnTo>
                    <a:pt x="99" y="886"/>
                  </a:lnTo>
                  <a:lnTo>
                    <a:pt x="100" y="885"/>
                  </a:lnTo>
                  <a:lnTo>
                    <a:pt x="100" y="884"/>
                  </a:lnTo>
                  <a:lnTo>
                    <a:pt x="99" y="883"/>
                  </a:lnTo>
                  <a:lnTo>
                    <a:pt x="97" y="884"/>
                  </a:lnTo>
                  <a:close/>
                  <a:moveTo>
                    <a:pt x="167" y="844"/>
                  </a:moveTo>
                  <a:lnTo>
                    <a:pt x="167" y="844"/>
                  </a:lnTo>
                  <a:lnTo>
                    <a:pt x="166" y="845"/>
                  </a:lnTo>
                  <a:lnTo>
                    <a:pt x="165" y="847"/>
                  </a:lnTo>
                  <a:lnTo>
                    <a:pt x="164" y="848"/>
                  </a:lnTo>
                  <a:lnTo>
                    <a:pt x="163" y="848"/>
                  </a:lnTo>
                  <a:lnTo>
                    <a:pt x="164" y="850"/>
                  </a:lnTo>
                  <a:lnTo>
                    <a:pt x="164" y="850"/>
                  </a:lnTo>
                  <a:lnTo>
                    <a:pt x="164" y="850"/>
                  </a:lnTo>
                  <a:lnTo>
                    <a:pt x="166" y="849"/>
                  </a:lnTo>
                  <a:lnTo>
                    <a:pt x="166" y="849"/>
                  </a:lnTo>
                  <a:lnTo>
                    <a:pt x="167" y="847"/>
                  </a:lnTo>
                  <a:lnTo>
                    <a:pt x="168" y="846"/>
                  </a:lnTo>
                  <a:lnTo>
                    <a:pt x="168" y="844"/>
                  </a:lnTo>
                  <a:lnTo>
                    <a:pt x="168" y="844"/>
                  </a:lnTo>
                  <a:lnTo>
                    <a:pt x="167" y="844"/>
                  </a:lnTo>
                  <a:close/>
                  <a:moveTo>
                    <a:pt x="173" y="836"/>
                  </a:moveTo>
                  <a:lnTo>
                    <a:pt x="173" y="836"/>
                  </a:lnTo>
                  <a:lnTo>
                    <a:pt x="171" y="835"/>
                  </a:lnTo>
                  <a:lnTo>
                    <a:pt x="169" y="833"/>
                  </a:lnTo>
                  <a:lnTo>
                    <a:pt x="168" y="832"/>
                  </a:lnTo>
                  <a:lnTo>
                    <a:pt x="168" y="832"/>
                  </a:lnTo>
                  <a:lnTo>
                    <a:pt x="167" y="834"/>
                  </a:lnTo>
                  <a:lnTo>
                    <a:pt x="166" y="841"/>
                  </a:lnTo>
                  <a:lnTo>
                    <a:pt x="166" y="842"/>
                  </a:lnTo>
                  <a:lnTo>
                    <a:pt x="167" y="842"/>
                  </a:lnTo>
                  <a:lnTo>
                    <a:pt x="168" y="842"/>
                  </a:lnTo>
                  <a:lnTo>
                    <a:pt x="169" y="844"/>
                  </a:lnTo>
                  <a:lnTo>
                    <a:pt x="172" y="843"/>
                  </a:lnTo>
                  <a:lnTo>
                    <a:pt x="173" y="839"/>
                  </a:lnTo>
                  <a:lnTo>
                    <a:pt x="173" y="836"/>
                  </a:lnTo>
                  <a:close/>
                  <a:moveTo>
                    <a:pt x="145" y="829"/>
                  </a:moveTo>
                  <a:lnTo>
                    <a:pt x="145" y="829"/>
                  </a:lnTo>
                  <a:lnTo>
                    <a:pt x="143" y="827"/>
                  </a:lnTo>
                  <a:lnTo>
                    <a:pt x="135" y="825"/>
                  </a:lnTo>
                  <a:lnTo>
                    <a:pt x="132" y="823"/>
                  </a:lnTo>
                  <a:lnTo>
                    <a:pt x="129" y="819"/>
                  </a:lnTo>
                  <a:lnTo>
                    <a:pt x="128" y="824"/>
                  </a:lnTo>
                  <a:lnTo>
                    <a:pt x="128" y="825"/>
                  </a:lnTo>
                  <a:lnTo>
                    <a:pt x="124" y="823"/>
                  </a:lnTo>
                  <a:lnTo>
                    <a:pt x="121" y="823"/>
                  </a:lnTo>
                  <a:lnTo>
                    <a:pt x="120" y="825"/>
                  </a:lnTo>
                  <a:lnTo>
                    <a:pt x="120" y="828"/>
                  </a:lnTo>
                  <a:lnTo>
                    <a:pt x="122" y="831"/>
                  </a:lnTo>
                  <a:lnTo>
                    <a:pt x="124" y="833"/>
                  </a:lnTo>
                  <a:lnTo>
                    <a:pt x="136" y="840"/>
                  </a:lnTo>
                  <a:lnTo>
                    <a:pt x="138" y="840"/>
                  </a:lnTo>
                  <a:lnTo>
                    <a:pt x="141" y="841"/>
                  </a:lnTo>
                  <a:lnTo>
                    <a:pt x="144" y="840"/>
                  </a:lnTo>
                  <a:lnTo>
                    <a:pt x="146" y="839"/>
                  </a:lnTo>
                  <a:lnTo>
                    <a:pt x="148" y="838"/>
                  </a:lnTo>
                  <a:lnTo>
                    <a:pt x="148" y="835"/>
                  </a:lnTo>
                  <a:lnTo>
                    <a:pt x="147" y="832"/>
                  </a:lnTo>
                  <a:lnTo>
                    <a:pt x="145" y="829"/>
                  </a:lnTo>
                  <a:close/>
                  <a:moveTo>
                    <a:pt x="171" y="828"/>
                  </a:moveTo>
                  <a:lnTo>
                    <a:pt x="171" y="828"/>
                  </a:lnTo>
                  <a:lnTo>
                    <a:pt x="172" y="828"/>
                  </a:lnTo>
                  <a:lnTo>
                    <a:pt x="175" y="829"/>
                  </a:lnTo>
                  <a:lnTo>
                    <a:pt x="176" y="828"/>
                  </a:lnTo>
                  <a:lnTo>
                    <a:pt x="176" y="828"/>
                  </a:lnTo>
                  <a:lnTo>
                    <a:pt x="176" y="825"/>
                  </a:lnTo>
                  <a:lnTo>
                    <a:pt x="176" y="824"/>
                  </a:lnTo>
                  <a:lnTo>
                    <a:pt x="177" y="822"/>
                  </a:lnTo>
                  <a:lnTo>
                    <a:pt x="178" y="820"/>
                  </a:lnTo>
                  <a:lnTo>
                    <a:pt x="178" y="819"/>
                  </a:lnTo>
                  <a:lnTo>
                    <a:pt x="180" y="818"/>
                  </a:lnTo>
                  <a:lnTo>
                    <a:pt x="179" y="816"/>
                  </a:lnTo>
                  <a:lnTo>
                    <a:pt x="178" y="815"/>
                  </a:lnTo>
                  <a:lnTo>
                    <a:pt x="178" y="813"/>
                  </a:lnTo>
                  <a:lnTo>
                    <a:pt x="179" y="812"/>
                  </a:lnTo>
                  <a:lnTo>
                    <a:pt x="183" y="815"/>
                  </a:lnTo>
                  <a:lnTo>
                    <a:pt x="184" y="815"/>
                  </a:lnTo>
                  <a:lnTo>
                    <a:pt x="189" y="800"/>
                  </a:lnTo>
                  <a:lnTo>
                    <a:pt x="189" y="795"/>
                  </a:lnTo>
                  <a:lnTo>
                    <a:pt x="188" y="791"/>
                  </a:lnTo>
                  <a:lnTo>
                    <a:pt x="187" y="790"/>
                  </a:lnTo>
                  <a:lnTo>
                    <a:pt x="186" y="788"/>
                  </a:lnTo>
                  <a:lnTo>
                    <a:pt x="184" y="786"/>
                  </a:lnTo>
                  <a:lnTo>
                    <a:pt x="181" y="785"/>
                  </a:lnTo>
                  <a:lnTo>
                    <a:pt x="178" y="785"/>
                  </a:lnTo>
                  <a:lnTo>
                    <a:pt x="175" y="785"/>
                  </a:lnTo>
                  <a:lnTo>
                    <a:pt x="173" y="786"/>
                  </a:lnTo>
                  <a:lnTo>
                    <a:pt x="175" y="789"/>
                  </a:lnTo>
                  <a:lnTo>
                    <a:pt x="176" y="791"/>
                  </a:lnTo>
                  <a:lnTo>
                    <a:pt x="176" y="794"/>
                  </a:lnTo>
                  <a:lnTo>
                    <a:pt x="174" y="797"/>
                  </a:lnTo>
                  <a:lnTo>
                    <a:pt x="171" y="794"/>
                  </a:lnTo>
                  <a:lnTo>
                    <a:pt x="165" y="786"/>
                  </a:lnTo>
                  <a:lnTo>
                    <a:pt x="162" y="785"/>
                  </a:lnTo>
                  <a:lnTo>
                    <a:pt x="160" y="787"/>
                  </a:lnTo>
                  <a:lnTo>
                    <a:pt x="158" y="794"/>
                  </a:lnTo>
                  <a:lnTo>
                    <a:pt x="155" y="797"/>
                  </a:lnTo>
                  <a:lnTo>
                    <a:pt x="153" y="797"/>
                  </a:lnTo>
                  <a:lnTo>
                    <a:pt x="148" y="795"/>
                  </a:lnTo>
                  <a:lnTo>
                    <a:pt x="146" y="795"/>
                  </a:lnTo>
                  <a:lnTo>
                    <a:pt x="143" y="797"/>
                  </a:lnTo>
                  <a:lnTo>
                    <a:pt x="143" y="797"/>
                  </a:lnTo>
                  <a:lnTo>
                    <a:pt x="144" y="799"/>
                  </a:lnTo>
                  <a:lnTo>
                    <a:pt x="145" y="803"/>
                  </a:lnTo>
                  <a:lnTo>
                    <a:pt x="146" y="806"/>
                  </a:lnTo>
                  <a:lnTo>
                    <a:pt x="146" y="808"/>
                  </a:lnTo>
                  <a:lnTo>
                    <a:pt x="144" y="809"/>
                  </a:lnTo>
                  <a:lnTo>
                    <a:pt x="142" y="809"/>
                  </a:lnTo>
                  <a:lnTo>
                    <a:pt x="139" y="805"/>
                  </a:lnTo>
                  <a:lnTo>
                    <a:pt x="137" y="804"/>
                  </a:lnTo>
                  <a:lnTo>
                    <a:pt x="134" y="806"/>
                  </a:lnTo>
                  <a:lnTo>
                    <a:pt x="135" y="810"/>
                  </a:lnTo>
                  <a:lnTo>
                    <a:pt x="137" y="815"/>
                  </a:lnTo>
                  <a:lnTo>
                    <a:pt x="145" y="823"/>
                  </a:lnTo>
                  <a:lnTo>
                    <a:pt x="146" y="824"/>
                  </a:lnTo>
                  <a:lnTo>
                    <a:pt x="148" y="824"/>
                  </a:lnTo>
                  <a:lnTo>
                    <a:pt x="153" y="824"/>
                  </a:lnTo>
                  <a:lnTo>
                    <a:pt x="155" y="824"/>
                  </a:lnTo>
                  <a:lnTo>
                    <a:pt x="162" y="828"/>
                  </a:lnTo>
                  <a:lnTo>
                    <a:pt x="166" y="830"/>
                  </a:lnTo>
                  <a:lnTo>
                    <a:pt x="171" y="828"/>
                  </a:lnTo>
                  <a:close/>
                  <a:moveTo>
                    <a:pt x="133" y="858"/>
                  </a:moveTo>
                  <a:lnTo>
                    <a:pt x="133" y="858"/>
                  </a:lnTo>
                  <a:lnTo>
                    <a:pt x="125" y="853"/>
                  </a:lnTo>
                  <a:lnTo>
                    <a:pt x="116" y="851"/>
                  </a:lnTo>
                  <a:lnTo>
                    <a:pt x="116" y="852"/>
                  </a:lnTo>
                  <a:lnTo>
                    <a:pt x="121" y="859"/>
                  </a:lnTo>
                  <a:lnTo>
                    <a:pt x="122" y="861"/>
                  </a:lnTo>
                  <a:lnTo>
                    <a:pt x="123" y="862"/>
                  </a:lnTo>
                  <a:lnTo>
                    <a:pt x="131" y="866"/>
                  </a:lnTo>
                  <a:lnTo>
                    <a:pt x="132" y="868"/>
                  </a:lnTo>
                  <a:lnTo>
                    <a:pt x="136" y="874"/>
                  </a:lnTo>
                  <a:lnTo>
                    <a:pt x="138" y="876"/>
                  </a:lnTo>
                  <a:lnTo>
                    <a:pt x="141" y="876"/>
                  </a:lnTo>
                  <a:lnTo>
                    <a:pt x="143" y="875"/>
                  </a:lnTo>
                  <a:lnTo>
                    <a:pt x="143" y="872"/>
                  </a:lnTo>
                  <a:lnTo>
                    <a:pt x="139" y="865"/>
                  </a:lnTo>
                  <a:lnTo>
                    <a:pt x="133" y="858"/>
                  </a:lnTo>
                  <a:close/>
                  <a:moveTo>
                    <a:pt x="115" y="861"/>
                  </a:moveTo>
                  <a:lnTo>
                    <a:pt x="115" y="861"/>
                  </a:lnTo>
                  <a:lnTo>
                    <a:pt x="112" y="858"/>
                  </a:lnTo>
                  <a:lnTo>
                    <a:pt x="106" y="852"/>
                  </a:lnTo>
                  <a:lnTo>
                    <a:pt x="104" y="851"/>
                  </a:lnTo>
                  <a:lnTo>
                    <a:pt x="100" y="850"/>
                  </a:lnTo>
                  <a:lnTo>
                    <a:pt x="99" y="849"/>
                  </a:lnTo>
                  <a:lnTo>
                    <a:pt x="95" y="854"/>
                  </a:lnTo>
                  <a:lnTo>
                    <a:pt x="96" y="859"/>
                  </a:lnTo>
                  <a:lnTo>
                    <a:pt x="100" y="865"/>
                  </a:lnTo>
                  <a:lnTo>
                    <a:pt x="103" y="869"/>
                  </a:lnTo>
                  <a:lnTo>
                    <a:pt x="112" y="873"/>
                  </a:lnTo>
                  <a:lnTo>
                    <a:pt x="116" y="877"/>
                  </a:lnTo>
                  <a:lnTo>
                    <a:pt x="117" y="877"/>
                  </a:lnTo>
                  <a:lnTo>
                    <a:pt x="119" y="877"/>
                  </a:lnTo>
                  <a:lnTo>
                    <a:pt x="120" y="877"/>
                  </a:lnTo>
                  <a:lnTo>
                    <a:pt x="120" y="872"/>
                  </a:lnTo>
                  <a:lnTo>
                    <a:pt x="118" y="866"/>
                  </a:lnTo>
                  <a:lnTo>
                    <a:pt x="115" y="861"/>
                  </a:lnTo>
                  <a:close/>
                  <a:moveTo>
                    <a:pt x="206" y="1117"/>
                  </a:moveTo>
                  <a:lnTo>
                    <a:pt x="206" y="1117"/>
                  </a:lnTo>
                  <a:lnTo>
                    <a:pt x="204" y="1119"/>
                  </a:lnTo>
                  <a:lnTo>
                    <a:pt x="204" y="1121"/>
                  </a:lnTo>
                  <a:lnTo>
                    <a:pt x="206" y="1122"/>
                  </a:lnTo>
                  <a:lnTo>
                    <a:pt x="206" y="1123"/>
                  </a:lnTo>
                  <a:lnTo>
                    <a:pt x="207" y="1122"/>
                  </a:lnTo>
                  <a:lnTo>
                    <a:pt x="208" y="1120"/>
                  </a:lnTo>
                  <a:lnTo>
                    <a:pt x="207" y="1118"/>
                  </a:lnTo>
                  <a:lnTo>
                    <a:pt x="206" y="1117"/>
                  </a:lnTo>
                  <a:close/>
                  <a:moveTo>
                    <a:pt x="1054" y="247"/>
                  </a:moveTo>
                  <a:lnTo>
                    <a:pt x="1054" y="247"/>
                  </a:lnTo>
                  <a:lnTo>
                    <a:pt x="1055" y="247"/>
                  </a:lnTo>
                  <a:lnTo>
                    <a:pt x="1055" y="245"/>
                  </a:lnTo>
                  <a:lnTo>
                    <a:pt x="1054" y="243"/>
                  </a:lnTo>
                  <a:lnTo>
                    <a:pt x="1053" y="241"/>
                  </a:lnTo>
                  <a:lnTo>
                    <a:pt x="1049" y="241"/>
                  </a:lnTo>
                  <a:lnTo>
                    <a:pt x="1047" y="243"/>
                  </a:lnTo>
                  <a:lnTo>
                    <a:pt x="1048" y="247"/>
                  </a:lnTo>
                  <a:lnTo>
                    <a:pt x="1049" y="248"/>
                  </a:lnTo>
                  <a:lnTo>
                    <a:pt x="1050" y="247"/>
                  </a:lnTo>
                  <a:lnTo>
                    <a:pt x="1052" y="248"/>
                  </a:lnTo>
                  <a:lnTo>
                    <a:pt x="1054" y="247"/>
                  </a:lnTo>
                  <a:close/>
                  <a:moveTo>
                    <a:pt x="1046" y="257"/>
                  </a:moveTo>
                  <a:lnTo>
                    <a:pt x="1046" y="257"/>
                  </a:lnTo>
                  <a:lnTo>
                    <a:pt x="1046" y="257"/>
                  </a:lnTo>
                  <a:lnTo>
                    <a:pt x="1045" y="258"/>
                  </a:lnTo>
                  <a:lnTo>
                    <a:pt x="1045" y="260"/>
                  </a:lnTo>
                  <a:lnTo>
                    <a:pt x="1045" y="262"/>
                  </a:lnTo>
                  <a:lnTo>
                    <a:pt x="1047" y="264"/>
                  </a:lnTo>
                  <a:lnTo>
                    <a:pt x="1047" y="261"/>
                  </a:lnTo>
                  <a:lnTo>
                    <a:pt x="1047" y="258"/>
                  </a:lnTo>
                  <a:lnTo>
                    <a:pt x="1046" y="257"/>
                  </a:lnTo>
                  <a:close/>
                  <a:moveTo>
                    <a:pt x="1060" y="248"/>
                  </a:moveTo>
                  <a:lnTo>
                    <a:pt x="1060" y="248"/>
                  </a:lnTo>
                  <a:lnTo>
                    <a:pt x="1057" y="248"/>
                  </a:lnTo>
                  <a:lnTo>
                    <a:pt x="1055" y="252"/>
                  </a:lnTo>
                  <a:lnTo>
                    <a:pt x="1054" y="253"/>
                  </a:lnTo>
                  <a:lnTo>
                    <a:pt x="1053" y="254"/>
                  </a:lnTo>
                  <a:lnTo>
                    <a:pt x="1052" y="256"/>
                  </a:lnTo>
                  <a:lnTo>
                    <a:pt x="1053" y="258"/>
                  </a:lnTo>
                  <a:lnTo>
                    <a:pt x="1054" y="258"/>
                  </a:lnTo>
                  <a:lnTo>
                    <a:pt x="1056" y="256"/>
                  </a:lnTo>
                  <a:lnTo>
                    <a:pt x="1058" y="257"/>
                  </a:lnTo>
                  <a:lnTo>
                    <a:pt x="1062" y="255"/>
                  </a:lnTo>
                  <a:lnTo>
                    <a:pt x="1064" y="252"/>
                  </a:lnTo>
                  <a:lnTo>
                    <a:pt x="1063" y="249"/>
                  </a:lnTo>
                  <a:lnTo>
                    <a:pt x="1060" y="248"/>
                  </a:lnTo>
                  <a:close/>
                  <a:moveTo>
                    <a:pt x="1045" y="215"/>
                  </a:moveTo>
                  <a:lnTo>
                    <a:pt x="1045" y="215"/>
                  </a:lnTo>
                  <a:lnTo>
                    <a:pt x="1044" y="214"/>
                  </a:lnTo>
                  <a:lnTo>
                    <a:pt x="1044" y="213"/>
                  </a:lnTo>
                  <a:lnTo>
                    <a:pt x="1043" y="211"/>
                  </a:lnTo>
                  <a:lnTo>
                    <a:pt x="1042" y="209"/>
                  </a:lnTo>
                  <a:lnTo>
                    <a:pt x="1040" y="208"/>
                  </a:lnTo>
                  <a:lnTo>
                    <a:pt x="1037" y="207"/>
                  </a:lnTo>
                  <a:lnTo>
                    <a:pt x="1035" y="208"/>
                  </a:lnTo>
                  <a:lnTo>
                    <a:pt x="1035" y="209"/>
                  </a:lnTo>
                  <a:lnTo>
                    <a:pt x="1036" y="209"/>
                  </a:lnTo>
                  <a:lnTo>
                    <a:pt x="1038" y="210"/>
                  </a:lnTo>
                  <a:lnTo>
                    <a:pt x="1039" y="210"/>
                  </a:lnTo>
                  <a:lnTo>
                    <a:pt x="1039" y="212"/>
                  </a:lnTo>
                  <a:lnTo>
                    <a:pt x="1040" y="213"/>
                  </a:lnTo>
                  <a:lnTo>
                    <a:pt x="1039" y="215"/>
                  </a:lnTo>
                  <a:lnTo>
                    <a:pt x="1041" y="216"/>
                  </a:lnTo>
                  <a:lnTo>
                    <a:pt x="1043" y="216"/>
                  </a:lnTo>
                  <a:lnTo>
                    <a:pt x="1043" y="216"/>
                  </a:lnTo>
                  <a:lnTo>
                    <a:pt x="1044" y="217"/>
                  </a:lnTo>
                  <a:lnTo>
                    <a:pt x="1044" y="219"/>
                  </a:lnTo>
                  <a:lnTo>
                    <a:pt x="1044" y="219"/>
                  </a:lnTo>
                  <a:lnTo>
                    <a:pt x="1046" y="216"/>
                  </a:lnTo>
                  <a:lnTo>
                    <a:pt x="1045" y="215"/>
                  </a:lnTo>
                  <a:close/>
                  <a:moveTo>
                    <a:pt x="1016" y="187"/>
                  </a:moveTo>
                  <a:lnTo>
                    <a:pt x="1016" y="187"/>
                  </a:lnTo>
                  <a:lnTo>
                    <a:pt x="1015" y="187"/>
                  </a:lnTo>
                  <a:lnTo>
                    <a:pt x="1013" y="189"/>
                  </a:lnTo>
                  <a:lnTo>
                    <a:pt x="1014" y="191"/>
                  </a:lnTo>
                  <a:lnTo>
                    <a:pt x="1016" y="193"/>
                  </a:lnTo>
                  <a:lnTo>
                    <a:pt x="1017" y="193"/>
                  </a:lnTo>
                  <a:lnTo>
                    <a:pt x="1018" y="193"/>
                  </a:lnTo>
                  <a:lnTo>
                    <a:pt x="1019" y="190"/>
                  </a:lnTo>
                  <a:lnTo>
                    <a:pt x="1019" y="188"/>
                  </a:lnTo>
                  <a:lnTo>
                    <a:pt x="1016" y="187"/>
                  </a:lnTo>
                  <a:close/>
                  <a:moveTo>
                    <a:pt x="1036" y="14"/>
                  </a:moveTo>
                  <a:lnTo>
                    <a:pt x="1036" y="14"/>
                  </a:lnTo>
                  <a:lnTo>
                    <a:pt x="1037" y="6"/>
                  </a:lnTo>
                  <a:lnTo>
                    <a:pt x="1038" y="4"/>
                  </a:lnTo>
                  <a:lnTo>
                    <a:pt x="1039" y="2"/>
                  </a:lnTo>
                  <a:lnTo>
                    <a:pt x="1039" y="1"/>
                  </a:lnTo>
                  <a:lnTo>
                    <a:pt x="1039" y="1"/>
                  </a:lnTo>
                  <a:lnTo>
                    <a:pt x="1039" y="1"/>
                  </a:lnTo>
                  <a:lnTo>
                    <a:pt x="1037" y="0"/>
                  </a:lnTo>
                  <a:lnTo>
                    <a:pt x="1037" y="0"/>
                  </a:lnTo>
                  <a:lnTo>
                    <a:pt x="1037" y="0"/>
                  </a:lnTo>
                  <a:lnTo>
                    <a:pt x="1036" y="0"/>
                  </a:lnTo>
                  <a:lnTo>
                    <a:pt x="1034" y="2"/>
                  </a:lnTo>
                  <a:lnTo>
                    <a:pt x="1033" y="3"/>
                  </a:lnTo>
                  <a:lnTo>
                    <a:pt x="1033" y="5"/>
                  </a:lnTo>
                  <a:lnTo>
                    <a:pt x="1032" y="8"/>
                  </a:lnTo>
                  <a:lnTo>
                    <a:pt x="1029" y="10"/>
                  </a:lnTo>
                  <a:lnTo>
                    <a:pt x="1026" y="12"/>
                  </a:lnTo>
                  <a:lnTo>
                    <a:pt x="1023" y="14"/>
                  </a:lnTo>
                  <a:lnTo>
                    <a:pt x="1022" y="15"/>
                  </a:lnTo>
                  <a:lnTo>
                    <a:pt x="1022" y="16"/>
                  </a:lnTo>
                  <a:lnTo>
                    <a:pt x="1022" y="17"/>
                  </a:lnTo>
                  <a:lnTo>
                    <a:pt x="1022" y="18"/>
                  </a:lnTo>
                  <a:lnTo>
                    <a:pt x="1023" y="18"/>
                  </a:lnTo>
                  <a:lnTo>
                    <a:pt x="1025" y="19"/>
                  </a:lnTo>
                  <a:lnTo>
                    <a:pt x="1027" y="19"/>
                  </a:lnTo>
                  <a:lnTo>
                    <a:pt x="1031" y="19"/>
                  </a:lnTo>
                  <a:lnTo>
                    <a:pt x="1032" y="19"/>
                  </a:lnTo>
                  <a:lnTo>
                    <a:pt x="1032" y="19"/>
                  </a:lnTo>
                  <a:lnTo>
                    <a:pt x="1035" y="18"/>
                  </a:lnTo>
                  <a:lnTo>
                    <a:pt x="1036" y="14"/>
                  </a:lnTo>
                  <a:close/>
                  <a:moveTo>
                    <a:pt x="1243" y="498"/>
                  </a:moveTo>
                  <a:lnTo>
                    <a:pt x="1243" y="498"/>
                  </a:lnTo>
                  <a:lnTo>
                    <a:pt x="1244" y="499"/>
                  </a:lnTo>
                  <a:lnTo>
                    <a:pt x="1244" y="500"/>
                  </a:lnTo>
                  <a:lnTo>
                    <a:pt x="1245" y="501"/>
                  </a:lnTo>
                  <a:lnTo>
                    <a:pt x="1247" y="501"/>
                  </a:lnTo>
                  <a:lnTo>
                    <a:pt x="1247" y="501"/>
                  </a:lnTo>
                  <a:lnTo>
                    <a:pt x="1247" y="500"/>
                  </a:lnTo>
                  <a:lnTo>
                    <a:pt x="1247" y="498"/>
                  </a:lnTo>
                  <a:lnTo>
                    <a:pt x="1247" y="496"/>
                  </a:lnTo>
                  <a:lnTo>
                    <a:pt x="1243" y="497"/>
                  </a:lnTo>
                  <a:lnTo>
                    <a:pt x="1243" y="498"/>
                  </a:lnTo>
                  <a:close/>
                  <a:moveTo>
                    <a:pt x="1126" y="195"/>
                  </a:moveTo>
                  <a:lnTo>
                    <a:pt x="1126" y="195"/>
                  </a:lnTo>
                  <a:lnTo>
                    <a:pt x="1124" y="197"/>
                  </a:lnTo>
                  <a:lnTo>
                    <a:pt x="1122" y="195"/>
                  </a:lnTo>
                  <a:lnTo>
                    <a:pt x="1120" y="193"/>
                  </a:lnTo>
                  <a:lnTo>
                    <a:pt x="1118" y="193"/>
                  </a:lnTo>
                  <a:lnTo>
                    <a:pt x="1116" y="194"/>
                  </a:lnTo>
                  <a:lnTo>
                    <a:pt x="1117" y="190"/>
                  </a:lnTo>
                  <a:lnTo>
                    <a:pt x="1120" y="188"/>
                  </a:lnTo>
                  <a:lnTo>
                    <a:pt x="1123" y="186"/>
                  </a:lnTo>
                  <a:lnTo>
                    <a:pt x="1125" y="183"/>
                  </a:lnTo>
                  <a:lnTo>
                    <a:pt x="1124" y="180"/>
                  </a:lnTo>
                  <a:lnTo>
                    <a:pt x="1124" y="174"/>
                  </a:lnTo>
                  <a:lnTo>
                    <a:pt x="1124" y="171"/>
                  </a:lnTo>
                  <a:lnTo>
                    <a:pt x="1123" y="170"/>
                  </a:lnTo>
                  <a:lnTo>
                    <a:pt x="1122" y="170"/>
                  </a:lnTo>
                  <a:lnTo>
                    <a:pt x="1121" y="169"/>
                  </a:lnTo>
                  <a:lnTo>
                    <a:pt x="1117" y="166"/>
                  </a:lnTo>
                  <a:lnTo>
                    <a:pt x="1104" y="150"/>
                  </a:lnTo>
                  <a:lnTo>
                    <a:pt x="1098" y="146"/>
                  </a:lnTo>
                  <a:lnTo>
                    <a:pt x="1096" y="144"/>
                  </a:lnTo>
                  <a:lnTo>
                    <a:pt x="1095" y="143"/>
                  </a:lnTo>
                  <a:lnTo>
                    <a:pt x="1093" y="141"/>
                  </a:lnTo>
                  <a:lnTo>
                    <a:pt x="1092" y="134"/>
                  </a:lnTo>
                  <a:lnTo>
                    <a:pt x="1091" y="123"/>
                  </a:lnTo>
                  <a:lnTo>
                    <a:pt x="1090" y="119"/>
                  </a:lnTo>
                  <a:lnTo>
                    <a:pt x="1090" y="119"/>
                  </a:lnTo>
                  <a:lnTo>
                    <a:pt x="1090" y="119"/>
                  </a:lnTo>
                  <a:lnTo>
                    <a:pt x="1088" y="117"/>
                  </a:lnTo>
                  <a:lnTo>
                    <a:pt x="1086" y="116"/>
                  </a:lnTo>
                  <a:lnTo>
                    <a:pt x="1086" y="116"/>
                  </a:lnTo>
                  <a:lnTo>
                    <a:pt x="1086" y="116"/>
                  </a:lnTo>
                  <a:lnTo>
                    <a:pt x="1083" y="118"/>
                  </a:lnTo>
                  <a:lnTo>
                    <a:pt x="1079" y="121"/>
                  </a:lnTo>
                  <a:lnTo>
                    <a:pt x="1076" y="124"/>
                  </a:lnTo>
                  <a:lnTo>
                    <a:pt x="1074" y="130"/>
                  </a:lnTo>
                  <a:lnTo>
                    <a:pt x="1057" y="146"/>
                  </a:lnTo>
                  <a:lnTo>
                    <a:pt x="1055" y="147"/>
                  </a:lnTo>
                  <a:lnTo>
                    <a:pt x="1054" y="148"/>
                  </a:lnTo>
                  <a:lnTo>
                    <a:pt x="1051" y="152"/>
                  </a:lnTo>
                  <a:lnTo>
                    <a:pt x="1050" y="153"/>
                  </a:lnTo>
                  <a:lnTo>
                    <a:pt x="1047" y="154"/>
                  </a:lnTo>
                  <a:lnTo>
                    <a:pt x="1045" y="154"/>
                  </a:lnTo>
                  <a:lnTo>
                    <a:pt x="1043" y="154"/>
                  </a:lnTo>
                  <a:lnTo>
                    <a:pt x="1041" y="155"/>
                  </a:lnTo>
                  <a:lnTo>
                    <a:pt x="1037" y="161"/>
                  </a:lnTo>
                  <a:lnTo>
                    <a:pt x="1036" y="162"/>
                  </a:lnTo>
                  <a:lnTo>
                    <a:pt x="1035" y="162"/>
                  </a:lnTo>
                  <a:lnTo>
                    <a:pt x="1034" y="165"/>
                  </a:lnTo>
                  <a:lnTo>
                    <a:pt x="1033" y="167"/>
                  </a:lnTo>
                  <a:lnTo>
                    <a:pt x="1034" y="168"/>
                  </a:lnTo>
                  <a:lnTo>
                    <a:pt x="1034" y="168"/>
                  </a:lnTo>
                  <a:lnTo>
                    <a:pt x="1035" y="169"/>
                  </a:lnTo>
                  <a:lnTo>
                    <a:pt x="1035" y="169"/>
                  </a:lnTo>
                  <a:lnTo>
                    <a:pt x="1037" y="170"/>
                  </a:lnTo>
                  <a:lnTo>
                    <a:pt x="1037" y="172"/>
                  </a:lnTo>
                  <a:lnTo>
                    <a:pt x="1037" y="177"/>
                  </a:lnTo>
                  <a:lnTo>
                    <a:pt x="1037" y="179"/>
                  </a:lnTo>
                  <a:lnTo>
                    <a:pt x="1038" y="179"/>
                  </a:lnTo>
                  <a:lnTo>
                    <a:pt x="1038" y="180"/>
                  </a:lnTo>
                  <a:lnTo>
                    <a:pt x="1039" y="181"/>
                  </a:lnTo>
                  <a:lnTo>
                    <a:pt x="1040" y="181"/>
                  </a:lnTo>
                  <a:lnTo>
                    <a:pt x="1041" y="181"/>
                  </a:lnTo>
                  <a:lnTo>
                    <a:pt x="1041" y="182"/>
                  </a:lnTo>
                  <a:lnTo>
                    <a:pt x="1042" y="184"/>
                  </a:lnTo>
                  <a:lnTo>
                    <a:pt x="1042" y="187"/>
                  </a:lnTo>
                  <a:lnTo>
                    <a:pt x="1043" y="189"/>
                  </a:lnTo>
                  <a:lnTo>
                    <a:pt x="1046" y="196"/>
                  </a:lnTo>
                  <a:lnTo>
                    <a:pt x="1048" y="199"/>
                  </a:lnTo>
                  <a:lnTo>
                    <a:pt x="1050" y="201"/>
                  </a:lnTo>
                  <a:lnTo>
                    <a:pt x="1050" y="201"/>
                  </a:lnTo>
                  <a:lnTo>
                    <a:pt x="1052" y="202"/>
                  </a:lnTo>
                  <a:lnTo>
                    <a:pt x="1059" y="203"/>
                  </a:lnTo>
                  <a:lnTo>
                    <a:pt x="1067" y="206"/>
                  </a:lnTo>
                  <a:lnTo>
                    <a:pt x="1076" y="209"/>
                  </a:lnTo>
                  <a:lnTo>
                    <a:pt x="1076" y="209"/>
                  </a:lnTo>
                  <a:lnTo>
                    <a:pt x="1082" y="210"/>
                  </a:lnTo>
                  <a:lnTo>
                    <a:pt x="1088" y="210"/>
                  </a:lnTo>
                  <a:lnTo>
                    <a:pt x="1089" y="210"/>
                  </a:lnTo>
                  <a:lnTo>
                    <a:pt x="1090" y="210"/>
                  </a:lnTo>
                  <a:lnTo>
                    <a:pt x="1091" y="211"/>
                  </a:lnTo>
                  <a:lnTo>
                    <a:pt x="1093" y="214"/>
                  </a:lnTo>
                  <a:lnTo>
                    <a:pt x="1093" y="214"/>
                  </a:lnTo>
                  <a:lnTo>
                    <a:pt x="1093" y="214"/>
                  </a:lnTo>
                  <a:lnTo>
                    <a:pt x="1094" y="214"/>
                  </a:lnTo>
                  <a:lnTo>
                    <a:pt x="1094" y="215"/>
                  </a:lnTo>
                  <a:lnTo>
                    <a:pt x="1097" y="225"/>
                  </a:lnTo>
                  <a:lnTo>
                    <a:pt x="1097" y="225"/>
                  </a:lnTo>
                  <a:lnTo>
                    <a:pt x="1098" y="228"/>
                  </a:lnTo>
                  <a:lnTo>
                    <a:pt x="1097" y="227"/>
                  </a:lnTo>
                  <a:lnTo>
                    <a:pt x="1095" y="226"/>
                  </a:lnTo>
                  <a:lnTo>
                    <a:pt x="1089" y="219"/>
                  </a:lnTo>
                  <a:lnTo>
                    <a:pt x="1086" y="217"/>
                  </a:lnTo>
                  <a:lnTo>
                    <a:pt x="1086" y="216"/>
                  </a:lnTo>
                  <a:lnTo>
                    <a:pt x="1083" y="215"/>
                  </a:lnTo>
                  <a:lnTo>
                    <a:pt x="1082" y="215"/>
                  </a:lnTo>
                  <a:lnTo>
                    <a:pt x="1081" y="215"/>
                  </a:lnTo>
                  <a:lnTo>
                    <a:pt x="1079" y="215"/>
                  </a:lnTo>
                  <a:lnTo>
                    <a:pt x="1077" y="215"/>
                  </a:lnTo>
                  <a:lnTo>
                    <a:pt x="1075" y="216"/>
                  </a:lnTo>
                  <a:lnTo>
                    <a:pt x="1074" y="219"/>
                  </a:lnTo>
                  <a:lnTo>
                    <a:pt x="1073" y="222"/>
                  </a:lnTo>
                  <a:lnTo>
                    <a:pt x="1068" y="224"/>
                  </a:lnTo>
                  <a:lnTo>
                    <a:pt x="1068" y="224"/>
                  </a:lnTo>
                  <a:lnTo>
                    <a:pt x="1067" y="224"/>
                  </a:lnTo>
                  <a:lnTo>
                    <a:pt x="1067" y="224"/>
                  </a:lnTo>
                  <a:lnTo>
                    <a:pt x="1065" y="224"/>
                  </a:lnTo>
                  <a:lnTo>
                    <a:pt x="1064" y="224"/>
                  </a:lnTo>
                  <a:lnTo>
                    <a:pt x="1063" y="227"/>
                  </a:lnTo>
                  <a:lnTo>
                    <a:pt x="1062" y="229"/>
                  </a:lnTo>
                  <a:lnTo>
                    <a:pt x="1057" y="236"/>
                  </a:lnTo>
                  <a:lnTo>
                    <a:pt x="1057" y="236"/>
                  </a:lnTo>
                  <a:lnTo>
                    <a:pt x="1057" y="236"/>
                  </a:lnTo>
                  <a:lnTo>
                    <a:pt x="1059" y="237"/>
                  </a:lnTo>
                  <a:lnTo>
                    <a:pt x="1068" y="240"/>
                  </a:lnTo>
                  <a:lnTo>
                    <a:pt x="1075" y="246"/>
                  </a:lnTo>
                  <a:lnTo>
                    <a:pt x="1077" y="246"/>
                  </a:lnTo>
                  <a:lnTo>
                    <a:pt x="1079" y="245"/>
                  </a:lnTo>
                  <a:lnTo>
                    <a:pt x="1086" y="241"/>
                  </a:lnTo>
                  <a:lnTo>
                    <a:pt x="1089" y="240"/>
                  </a:lnTo>
                  <a:lnTo>
                    <a:pt x="1092" y="240"/>
                  </a:lnTo>
                  <a:lnTo>
                    <a:pt x="1099" y="241"/>
                  </a:lnTo>
                  <a:lnTo>
                    <a:pt x="1102" y="240"/>
                  </a:lnTo>
                  <a:lnTo>
                    <a:pt x="1106" y="239"/>
                  </a:lnTo>
                  <a:lnTo>
                    <a:pt x="1108" y="237"/>
                  </a:lnTo>
                  <a:lnTo>
                    <a:pt x="1108" y="230"/>
                  </a:lnTo>
                  <a:lnTo>
                    <a:pt x="1110" y="226"/>
                  </a:lnTo>
                  <a:lnTo>
                    <a:pt x="1111" y="223"/>
                  </a:lnTo>
                  <a:lnTo>
                    <a:pt x="1121" y="211"/>
                  </a:lnTo>
                  <a:lnTo>
                    <a:pt x="1122" y="208"/>
                  </a:lnTo>
                  <a:lnTo>
                    <a:pt x="1126" y="197"/>
                  </a:lnTo>
                  <a:lnTo>
                    <a:pt x="1126" y="195"/>
                  </a:lnTo>
                  <a:lnTo>
                    <a:pt x="1126" y="195"/>
                  </a:lnTo>
                  <a:lnTo>
                    <a:pt x="1126" y="195"/>
                  </a:lnTo>
                  <a:close/>
                  <a:moveTo>
                    <a:pt x="1281" y="491"/>
                  </a:moveTo>
                  <a:lnTo>
                    <a:pt x="1281" y="491"/>
                  </a:lnTo>
                  <a:lnTo>
                    <a:pt x="1278" y="490"/>
                  </a:lnTo>
                  <a:lnTo>
                    <a:pt x="1278" y="490"/>
                  </a:lnTo>
                  <a:lnTo>
                    <a:pt x="1268" y="490"/>
                  </a:lnTo>
                  <a:lnTo>
                    <a:pt x="1266" y="489"/>
                  </a:lnTo>
                  <a:lnTo>
                    <a:pt x="1266" y="489"/>
                  </a:lnTo>
                  <a:lnTo>
                    <a:pt x="1263" y="487"/>
                  </a:lnTo>
                  <a:lnTo>
                    <a:pt x="1261" y="486"/>
                  </a:lnTo>
                  <a:lnTo>
                    <a:pt x="1258" y="485"/>
                  </a:lnTo>
                  <a:lnTo>
                    <a:pt x="1257" y="484"/>
                  </a:lnTo>
                  <a:lnTo>
                    <a:pt x="1256" y="484"/>
                  </a:lnTo>
                  <a:lnTo>
                    <a:pt x="1256" y="484"/>
                  </a:lnTo>
                  <a:lnTo>
                    <a:pt x="1256" y="484"/>
                  </a:lnTo>
                  <a:lnTo>
                    <a:pt x="1253" y="485"/>
                  </a:lnTo>
                  <a:lnTo>
                    <a:pt x="1250" y="486"/>
                  </a:lnTo>
                  <a:lnTo>
                    <a:pt x="1249" y="488"/>
                  </a:lnTo>
                  <a:lnTo>
                    <a:pt x="1250" y="489"/>
                  </a:lnTo>
                  <a:lnTo>
                    <a:pt x="1250" y="490"/>
                  </a:lnTo>
                  <a:lnTo>
                    <a:pt x="1251" y="490"/>
                  </a:lnTo>
                  <a:lnTo>
                    <a:pt x="1251" y="491"/>
                  </a:lnTo>
                  <a:lnTo>
                    <a:pt x="1251" y="491"/>
                  </a:lnTo>
                  <a:lnTo>
                    <a:pt x="1252" y="492"/>
                  </a:lnTo>
                  <a:lnTo>
                    <a:pt x="1253" y="492"/>
                  </a:lnTo>
                  <a:lnTo>
                    <a:pt x="1255" y="491"/>
                  </a:lnTo>
                  <a:lnTo>
                    <a:pt x="1257" y="490"/>
                  </a:lnTo>
                  <a:lnTo>
                    <a:pt x="1258" y="490"/>
                  </a:lnTo>
                  <a:lnTo>
                    <a:pt x="1258" y="490"/>
                  </a:lnTo>
                  <a:lnTo>
                    <a:pt x="1262" y="492"/>
                  </a:lnTo>
                  <a:lnTo>
                    <a:pt x="1261" y="493"/>
                  </a:lnTo>
                  <a:lnTo>
                    <a:pt x="1260" y="495"/>
                  </a:lnTo>
                  <a:lnTo>
                    <a:pt x="1259" y="498"/>
                  </a:lnTo>
                  <a:lnTo>
                    <a:pt x="1262" y="501"/>
                  </a:lnTo>
                  <a:lnTo>
                    <a:pt x="1262" y="501"/>
                  </a:lnTo>
                  <a:lnTo>
                    <a:pt x="1262" y="501"/>
                  </a:lnTo>
                  <a:lnTo>
                    <a:pt x="1268" y="501"/>
                  </a:lnTo>
                  <a:lnTo>
                    <a:pt x="1274" y="499"/>
                  </a:lnTo>
                  <a:lnTo>
                    <a:pt x="1278" y="497"/>
                  </a:lnTo>
                  <a:lnTo>
                    <a:pt x="1281" y="494"/>
                  </a:lnTo>
                  <a:lnTo>
                    <a:pt x="1282" y="493"/>
                  </a:lnTo>
                  <a:lnTo>
                    <a:pt x="1281" y="491"/>
                  </a:lnTo>
                  <a:close/>
                  <a:moveTo>
                    <a:pt x="1162" y="455"/>
                  </a:moveTo>
                  <a:lnTo>
                    <a:pt x="1162" y="455"/>
                  </a:lnTo>
                  <a:lnTo>
                    <a:pt x="1161" y="456"/>
                  </a:lnTo>
                  <a:lnTo>
                    <a:pt x="1161" y="457"/>
                  </a:lnTo>
                  <a:lnTo>
                    <a:pt x="1161" y="460"/>
                  </a:lnTo>
                  <a:lnTo>
                    <a:pt x="1161" y="462"/>
                  </a:lnTo>
                  <a:lnTo>
                    <a:pt x="1161" y="462"/>
                  </a:lnTo>
                  <a:lnTo>
                    <a:pt x="1163" y="461"/>
                  </a:lnTo>
                  <a:lnTo>
                    <a:pt x="1163" y="459"/>
                  </a:lnTo>
                  <a:lnTo>
                    <a:pt x="1165" y="454"/>
                  </a:lnTo>
                  <a:lnTo>
                    <a:pt x="1162" y="455"/>
                  </a:lnTo>
                  <a:lnTo>
                    <a:pt x="1162" y="455"/>
                  </a:lnTo>
                  <a:close/>
                  <a:moveTo>
                    <a:pt x="1240" y="438"/>
                  </a:moveTo>
                  <a:lnTo>
                    <a:pt x="1240" y="438"/>
                  </a:lnTo>
                  <a:lnTo>
                    <a:pt x="1239" y="438"/>
                  </a:lnTo>
                  <a:lnTo>
                    <a:pt x="1238" y="441"/>
                  </a:lnTo>
                  <a:lnTo>
                    <a:pt x="1236" y="442"/>
                  </a:lnTo>
                  <a:lnTo>
                    <a:pt x="1235" y="443"/>
                  </a:lnTo>
                  <a:lnTo>
                    <a:pt x="1233" y="445"/>
                  </a:lnTo>
                  <a:lnTo>
                    <a:pt x="1232" y="447"/>
                  </a:lnTo>
                  <a:lnTo>
                    <a:pt x="1232" y="447"/>
                  </a:lnTo>
                  <a:lnTo>
                    <a:pt x="1234" y="447"/>
                  </a:lnTo>
                  <a:lnTo>
                    <a:pt x="1236" y="446"/>
                  </a:lnTo>
                  <a:lnTo>
                    <a:pt x="1238" y="444"/>
                  </a:lnTo>
                  <a:lnTo>
                    <a:pt x="1241" y="441"/>
                  </a:lnTo>
                  <a:lnTo>
                    <a:pt x="1241" y="440"/>
                  </a:lnTo>
                  <a:lnTo>
                    <a:pt x="1241" y="439"/>
                  </a:lnTo>
                  <a:lnTo>
                    <a:pt x="1240" y="438"/>
                  </a:lnTo>
                  <a:close/>
                  <a:moveTo>
                    <a:pt x="1233" y="409"/>
                  </a:moveTo>
                  <a:lnTo>
                    <a:pt x="1233" y="409"/>
                  </a:lnTo>
                  <a:lnTo>
                    <a:pt x="1231" y="401"/>
                  </a:lnTo>
                  <a:lnTo>
                    <a:pt x="1231" y="399"/>
                  </a:lnTo>
                  <a:lnTo>
                    <a:pt x="1234" y="392"/>
                  </a:lnTo>
                  <a:lnTo>
                    <a:pt x="1234" y="392"/>
                  </a:lnTo>
                  <a:lnTo>
                    <a:pt x="1234" y="392"/>
                  </a:lnTo>
                  <a:lnTo>
                    <a:pt x="1234" y="391"/>
                  </a:lnTo>
                  <a:lnTo>
                    <a:pt x="1230" y="388"/>
                  </a:lnTo>
                  <a:lnTo>
                    <a:pt x="1228" y="388"/>
                  </a:lnTo>
                  <a:lnTo>
                    <a:pt x="1225" y="388"/>
                  </a:lnTo>
                  <a:lnTo>
                    <a:pt x="1222" y="394"/>
                  </a:lnTo>
                  <a:lnTo>
                    <a:pt x="1221" y="397"/>
                  </a:lnTo>
                  <a:lnTo>
                    <a:pt x="1220" y="400"/>
                  </a:lnTo>
                  <a:lnTo>
                    <a:pt x="1219" y="402"/>
                  </a:lnTo>
                  <a:lnTo>
                    <a:pt x="1216" y="406"/>
                  </a:lnTo>
                  <a:lnTo>
                    <a:pt x="1212" y="409"/>
                  </a:lnTo>
                  <a:lnTo>
                    <a:pt x="1207" y="411"/>
                  </a:lnTo>
                  <a:lnTo>
                    <a:pt x="1207" y="411"/>
                  </a:lnTo>
                  <a:lnTo>
                    <a:pt x="1207" y="413"/>
                  </a:lnTo>
                  <a:lnTo>
                    <a:pt x="1209" y="414"/>
                  </a:lnTo>
                  <a:lnTo>
                    <a:pt x="1209" y="414"/>
                  </a:lnTo>
                  <a:lnTo>
                    <a:pt x="1209" y="414"/>
                  </a:lnTo>
                  <a:lnTo>
                    <a:pt x="1209" y="414"/>
                  </a:lnTo>
                  <a:lnTo>
                    <a:pt x="1212" y="416"/>
                  </a:lnTo>
                  <a:lnTo>
                    <a:pt x="1215" y="419"/>
                  </a:lnTo>
                  <a:lnTo>
                    <a:pt x="1216" y="420"/>
                  </a:lnTo>
                  <a:lnTo>
                    <a:pt x="1217" y="421"/>
                  </a:lnTo>
                  <a:lnTo>
                    <a:pt x="1219" y="422"/>
                  </a:lnTo>
                  <a:lnTo>
                    <a:pt x="1219" y="422"/>
                  </a:lnTo>
                  <a:lnTo>
                    <a:pt x="1219" y="422"/>
                  </a:lnTo>
                  <a:lnTo>
                    <a:pt x="1222" y="422"/>
                  </a:lnTo>
                  <a:lnTo>
                    <a:pt x="1223" y="421"/>
                  </a:lnTo>
                  <a:lnTo>
                    <a:pt x="1224" y="417"/>
                  </a:lnTo>
                  <a:lnTo>
                    <a:pt x="1224" y="417"/>
                  </a:lnTo>
                  <a:lnTo>
                    <a:pt x="1225" y="416"/>
                  </a:lnTo>
                  <a:lnTo>
                    <a:pt x="1225" y="416"/>
                  </a:lnTo>
                  <a:lnTo>
                    <a:pt x="1226" y="415"/>
                  </a:lnTo>
                  <a:lnTo>
                    <a:pt x="1231" y="414"/>
                  </a:lnTo>
                  <a:lnTo>
                    <a:pt x="1232" y="413"/>
                  </a:lnTo>
                  <a:lnTo>
                    <a:pt x="1233" y="409"/>
                  </a:lnTo>
                  <a:close/>
                  <a:moveTo>
                    <a:pt x="948" y="822"/>
                  </a:moveTo>
                  <a:lnTo>
                    <a:pt x="948" y="822"/>
                  </a:lnTo>
                  <a:lnTo>
                    <a:pt x="946" y="821"/>
                  </a:lnTo>
                  <a:lnTo>
                    <a:pt x="945" y="820"/>
                  </a:lnTo>
                  <a:lnTo>
                    <a:pt x="942" y="819"/>
                  </a:lnTo>
                  <a:lnTo>
                    <a:pt x="940" y="818"/>
                  </a:lnTo>
                  <a:lnTo>
                    <a:pt x="937" y="818"/>
                  </a:lnTo>
                  <a:lnTo>
                    <a:pt x="935" y="819"/>
                  </a:lnTo>
                  <a:lnTo>
                    <a:pt x="933" y="820"/>
                  </a:lnTo>
                  <a:lnTo>
                    <a:pt x="933" y="822"/>
                  </a:lnTo>
                  <a:lnTo>
                    <a:pt x="934" y="824"/>
                  </a:lnTo>
                  <a:lnTo>
                    <a:pt x="934" y="824"/>
                  </a:lnTo>
                  <a:lnTo>
                    <a:pt x="934" y="824"/>
                  </a:lnTo>
                  <a:lnTo>
                    <a:pt x="935" y="825"/>
                  </a:lnTo>
                  <a:lnTo>
                    <a:pt x="936" y="825"/>
                  </a:lnTo>
                  <a:lnTo>
                    <a:pt x="938" y="825"/>
                  </a:lnTo>
                  <a:lnTo>
                    <a:pt x="939" y="825"/>
                  </a:lnTo>
                  <a:lnTo>
                    <a:pt x="939" y="827"/>
                  </a:lnTo>
                  <a:lnTo>
                    <a:pt x="938" y="829"/>
                  </a:lnTo>
                  <a:lnTo>
                    <a:pt x="937" y="830"/>
                  </a:lnTo>
                  <a:lnTo>
                    <a:pt x="937" y="831"/>
                  </a:lnTo>
                  <a:lnTo>
                    <a:pt x="937" y="831"/>
                  </a:lnTo>
                  <a:lnTo>
                    <a:pt x="937" y="831"/>
                  </a:lnTo>
                  <a:lnTo>
                    <a:pt x="939" y="833"/>
                  </a:lnTo>
                  <a:lnTo>
                    <a:pt x="943" y="830"/>
                  </a:lnTo>
                  <a:lnTo>
                    <a:pt x="949" y="824"/>
                  </a:lnTo>
                  <a:lnTo>
                    <a:pt x="948" y="823"/>
                  </a:lnTo>
                  <a:lnTo>
                    <a:pt x="948" y="822"/>
                  </a:lnTo>
                  <a:close/>
                  <a:moveTo>
                    <a:pt x="1006" y="133"/>
                  </a:moveTo>
                  <a:lnTo>
                    <a:pt x="1006" y="133"/>
                  </a:lnTo>
                  <a:lnTo>
                    <a:pt x="1005" y="134"/>
                  </a:lnTo>
                  <a:lnTo>
                    <a:pt x="1003" y="137"/>
                  </a:lnTo>
                  <a:lnTo>
                    <a:pt x="1002" y="139"/>
                  </a:lnTo>
                  <a:lnTo>
                    <a:pt x="1002" y="140"/>
                  </a:lnTo>
                  <a:lnTo>
                    <a:pt x="1003" y="141"/>
                  </a:lnTo>
                  <a:lnTo>
                    <a:pt x="1002" y="141"/>
                  </a:lnTo>
                  <a:lnTo>
                    <a:pt x="1001" y="142"/>
                  </a:lnTo>
                  <a:lnTo>
                    <a:pt x="1002" y="143"/>
                  </a:lnTo>
                  <a:lnTo>
                    <a:pt x="1003" y="142"/>
                  </a:lnTo>
                  <a:lnTo>
                    <a:pt x="1004" y="142"/>
                  </a:lnTo>
                  <a:lnTo>
                    <a:pt x="1004" y="142"/>
                  </a:lnTo>
                  <a:lnTo>
                    <a:pt x="1006" y="140"/>
                  </a:lnTo>
                  <a:lnTo>
                    <a:pt x="1006" y="138"/>
                  </a:lnTo>
                  <a:lnTo>
                    <a:pt x="1007" y="135"/>
                  </a:lnTo>
                  <a:lnTo>
                    <a:pt x="1007" y="134"/>
                  </a:lnTo>
                  <a:lnTo>
                    <a:pt x="1007" y="133"/>
                  </a:lnTo>
                  <a:lnTo>
                    <a:pt x="1006" y="133"/>
                  </a:lnTo>
                  <a:close/>
                  <a:moveTo>
                    <a:pt x="647" y="431"/>
                  </a:moveTo>
                  <a:lnTo>
                    <a:pt x="647" y="431"/>
                  </a:lnTo>
                  <a:lnTo>
                    <a:pt x="646" y="428"/>
                  </a:lnTo>
                  <a:lnTo>
                    <a:pt x="646" y="428"/>
                  </a:lnTo>
                  <a:lnTo>
                    <a:pt x="646" y="428"/>
                  </a:lnTo>
                  <a:lnTo>
                    <a:pt x="643" y="427"/>
                  </a:lnTo>
                  <a:lnTo>
                    <a:pt x="641" y="428"/>
                  </a:lnTo>
                  <a:lnTo>
                    <a:pt x="640" y="430"/>
                  </a:lnTo>
                  <a:lnTo>
                    <a:pt x="641" y="433"/>
                  </a:lnTo>
                  <a:lnTo>
                    <a:pt x="643" y="436"/>
                  </a:lnTo>
                  <a:lnTo>
                    <a:pt x="644" y="440"/>
                  </a:lnTo>
                  <a:lnTo>
                    <a:pt x="644" y="441"/>
                  </a:lnTo>
                  <a:lnTo>
                    <a:pt x="647" y="445"/>
                  </a:lnTo>
                  <a:lnTo>
                    <a:pt x="647" y="445"/>
                  </a:lnTo>
                  <a:lnTo>
                    <a:pt x="648" y="447"/>
                  </a:lnTo>
                  <a:lnTo>
                    <a:pt x="648" y="447"/>
                  </a:lnTo>
                  <a:lnTo>
                    <a:pt x="648" y="447"/>
                  </a:lnTo>
                  <a:lnTo>
                    <a:pt x="649" y="446"/>
                  </a:lnTo>
                  <a:lnTo>
                    <a:pt x="649" y="444"/>
                  </a:lnTo>
                  <a:lnTo>
                    <a:pt x="649" y="441"/>
                  </a:lnTo>
                  <a:lnTo>
                    <a:pt x="648" y="434"/>
                  </a:lnTo>
                  <a:lnTo>
                    <a:pt x="647" y="431"/>
                  </a:lnTo>
                  <a:close/>
                  <a:moveTo>
                    <a:pt x="660" y="308"/>
                  </a:moveTo>
                  <a:lnTo>
                    <a:pt x="660" y="308"/>
                  </a:lnTo>
                  <a:lnTo>
                    <a:pt x="660" y="308"/>
                  </a:lnTo>
                  <a:lnTo>
                    <a:pt x="660" y="308"/>
                  </a:lnTo>
                  <a:lnTo>
                    <a:pt x="656" y="309"/>
                  </a:lnTo>
                  <a:lnTo>
                    <a:pt x="652" y="312"/>
                  </a:lnTo>
                  <a:lnTo>
                    <a:pt x="652" y="313"/>
                  </a:lnTo>
                  <a:lnTo>
                    <a:pt x="652" y="313"/>
                  </a:lnTo>
                  <a:lnTo>
                    <a:pt x="651" y="317"/>
                  </a:lnTo>
                  <a:lnTo>
                    <a:pt x="650" y="321"/>
                  </a:lnTo>
                  <a:lnTo>
                    <a:pt x="648" y="326"/>
                  </a:lnTo>
                  <a:lnTo>
                    <a:pt x="648" y="330"/>
                  </a:lnTo>
                  <a:lnTo>
                    <a:pt x="648" y="331"/>
                  </a:lnTo>
                  <a:lnTo>
                    <a:pt x="647" y="332"/>
                  </a:lnTo>
                  <a:lnTo>
                    <a:pt x="657" y="338"/>
                  </a:lnTo>
                  <a:lnTo>
                    <a:pt x="657" y="338"/>
                  </a:lnTo>
                  <a:lnTo>
                    <a:pt x="658" y="336"/>
                  </a:lnTo>
                  <a:lnTo>
                    <a:pt x="658" y="334"/>
                  </a:lnTo>
                  <a:lnTo>
                    <a:pt x="658" y="334"/>
                  </a:lnTo>
                  <a:lnTo>
                    <a:pt x="657" y="333"/>
                  </a:lnTo>
                  <a:lnTo>
                    <a:pt x="657" y="333"/>
                  </a:lnTo>
                  <a:lnTo>
                    <a:pt x="654" y="327"/>
                  </a:lnTo>
                  <a:lnTo>
                    <a:pt x="654" y="325"/>
                  </a:lnTo>
                  <a:lnTo>
                    <a:pt x="655" y="324"/>
                  </a:lnTo>
                  <a:lnTo>
                    <a:pt x="656" y="324"/>
                  </a:lnTo>
                  <a:lnTo>
                    <a:pt x="656" y="324"/>
                  </a:lnTo>
                  <a:lnTo>
                    <a:pt x="657" y="324"/>
                  </a:lnTo>
                  <a:lnTo>
                    <a:pt x="657" y="325"/>
                  </a:lnTo>
                  <a:lnTo>
                    <a:pt x="657" y="328"/>
                  </a:lnTo>
                  <a:lnTo>
                    <a:pt x="658" y="330"/>
                  </a:lnTo>
                  <a:lnTo>
                    <a:pt x="658" y="330"/>
                  </a:lnTo>
                  <a:lnTo>
                    <a:pt x="658" y="330"/>
                  </a:lnTo>
                  <a:lnTo>
                    <a:pt x="659" y="331"/>
                  </a:lnTo>
                  <a:lnTo>
                    <a:pt x="660" y="329"/>
                  </a:lnTo>
                  <a:lnTo>
                    <a:pt x="661" y="327"/>
                  </a:lnTo>
                  <a:lnTo>
                    <a:pt x="660" y="319"/>
                  </a:lnTo>
                  <a:lnTo>
                    <a:pt x="661" y="310"/>
                  </a:lnTo>
                  <a:lnTo>
                    <a:pt x="660" y="308"/>
                  </a:lnTo>
                  <a:close/>
                  <a:moveTo>
                    <a:pt x="593" y="377"/>
                  </a:moveTo>
                  <a:lnTo>
                    <a:pt x="593" y="377"/>
                  </a:lnTo>
                  <a:lnTo>
                    <a:pt x="592" y="375"/>
                  </a:lnTo>
                  <a:lnTo>
                    <a:pt x="592" y="373"/>
                  </a:lnTo>
                  <a:lnTo>
                    <a:pt x="593" y="370"/>
                  </a:lnTo>
                  <a:lnTo>
                    <a:pt x="592" y="369"/>
                  </a:lnTo>
                  <a:lnTo>
                    <a:pt x="589" y="370"/>
                  </a:lnTo>
                  <a:lnTo>
                    <a:pt x="588" y="372"/>
                  </a:lnTo>
                  <a:lnTo>
                    <a:pt x="588" y="373"/>
                  </a:lnTo>
                  <a:lnTo>
                    <a:pt x="588" y="375"/>
                  </a:lnTo>
                  <a:lnTo>
                    <a:pt x="588" y="376"/>
                  </a:lnTo>
                  <a:lnTo>
                    <a:pt x="588" y="377"/>
                  </a:lnTo>
                  <a:lnTo>
                    <a:pt x="588" y="379"/>
                  </a:lnTo>
                  <a:lnTo>
                    <a:pt x="588" y="381"/>
                  </a:lnTo>
                  <a:lnTo>
                    <a:pt x="589" y="381"/>
                  </a:lnTo>
                  <a:lnTo>
                    <a:pt x="590" y="381"/>
                  </a:lnTo>
                  <a:lnTo>
                    <a:pt x="590" y="382"/>
                  </a:lnTo>
                  <a:lnTo>
                    <a:pt x="591" y="383"/>
                  </a:lnTo>
                  <a:lnTo>
                    <a:pt x="592" y="380"/>
                  </a:lnTo>
                  <a:lnTo>
                    <a:pt x="591" y="379"/>
                  </a:lnTo>
                  <a:lnTo>
                    <a:pt x="592" y="377"/>
                  </a:lnTo>
                  <a:lnTo>
                    <a:pt x="593" y="377"/>
                  </a:lnTo>
                  <a:close/>
                  <a:moveTo>
                    <a:pt x="640" y="316"/>
                  </a:moveTo>
                  <a:lnTo>
                    <a:pt x="640" y="316"/>
                  </a:lnTo>
                  <a:lnTo>
                    <a:pt x="640" y="317"/>
                  </a:lnTo>
                  <a:lnTo>
                    <a:pt x="641" y="320"/>
                  </a:lnTo>
                  <a:lnTo>
                    <a:pt x="642" y="321"/>
                  </a:lnTo>
                  <a:lnTo>
                    <a:pt x="643" y="321"/>
                  </a:lnTo>
                  <a:lnTo>
                    <a:pt x="647" y="315"/>
                  </a:lnTo>
                  <a:lnTo>
                    <a:pt x="647" y="311"/>
                  </a:lnTo>
                  <a:lnTo>
                    <a:pt x="645" y="311"/>
                  </a:lnTo>
                  <a:lnTo>
                    <a:pt x="644" y="309"/>
                  </a:lnTo>
                  <a:lnTo>
                    <a:pt x="644" y="305"/>
                  </a:lnTo>
                  <a:lnTo>
                    <a:pt x="644" y="303"/>
                  </a:lnTo>
                  <a:lnTo>
                    <a:pt x="645" y="302"/>
                  </a:lnTo>
                  <a:lnTo>
                    <a:pt x="644" y="302"/>
                  </a:lnTo>
                  <a:lnTo>
                    <a:pt x="641" y="303"/>
                  </a:lnTo>
                  <a:lnTo>
                    <a:pt x="639" y="305"/>
                  </a:lnTo>
                  <a:lnTo>
                    <a:pt x="640" y="309"/>
                  </a:lnTo>
                  <a:lnTo>
                    <a:pt x="640" y="310"/>
                  </a:lnTo>
                  <a:lnTo>
                    <a:pt x="634" y="314"/>
                  </a:lnTo>
                  <a:lnTo>
                    <a:pt x="633" y="316"/>
                  </a:lnTo>
                  <a:lnTo>
                    <a:pt x="636" y="320"/>
                  </a:lnTo>
                  <a:lnTo>
                    <a:pt x="637" y="321"/>
                  </a:lnTo>
                  <a:lnTo>
                    <a:pt x="639" y="323"/>
                  </a:lnTo>
                  <a:lnTo>
                    <a:pt x="639" y="322"/>
                  </a:lnTo>
                  <a:lnTo>
                    <a:pt x="639" y="318"/>
                  </a:lnTo>
                  <a:lnTo>
                    <a:pt x="639" y="316"/>
                  </a:lnTo>
                  <a:lnTo>
                    <a:pt x="640" y="316"/>
                  </a:lnTo>
                  <a:close/>
                  <a:moveTo>
                    <a:pt x="653" y="341"/>
                  </a:moveTo>
                  <a:lnTo>
                    <a:pt x="653" y="341"/>
                  </a:lnTo>
                  <a:lnTo>
                    <a:pt x="649" y="339"/>
                  </a:lnTo>
                  <a:lnTo>
                    <a:pt x="648" y="339"/>
                  </a:lnTo>
                  <a:lnTo>
                    <a:pt x="645" y="339"/>
                  </a:lnTo>
                  <a:lnTo>
                    <a:pt x="642" y="339"/>
                  </a:lnTo>
                  <a:lnTo>
                    <a:pt x="642" y="339"/>
                  </a:lnTo>
                  <a:lnTo>
                    <a:pt x="641" y="341"/>
                  </a:lnTo>
                  <a:lnTo>
                    <a:pt x="641" y="343"/>
                  </a:lnTo>
                  <a:lnTo>
                    <a:pt x="644" y="354"/>
                  </a:lnTo>
                  <a:lnTo>
                    <a:pt x="643" y="356"/>
                  </a:lnTo>
                  <a:lnTo>
                    <a:pt x="643" y="358"/>
                  </a:lnTo>
                  <a:lnTo>
                    <a:pt x="643" y="359"/>
                  </a:lnTo>
                  <a:lnTo>
                    <a:pt x="642" y="360"/>
                  </a:lnTo>
                  <a:lnTo>
                    <a:pt x="642" y="360"/>
                  </a:lnTo>
                  <a:lnTo>
                    <a:pt x="646" y="361"/>
                  </a:lnTo>
                  <a:lnTo>
                    <a:pt x="647" y="363"/>
                  </a:lnTo>
                  <a:lnTo>
                    <a:pt x="649" y="365"/>
                  </a:lnTo>
                  <a:lnTo>
                    <a:pt x="650" y="364"/>
                  </a:lnTo>
                  <a:lnTo>
                    <a:pt x="653" y="363"/>
                  </a:lnTo>
                  <a:lnTo>
                    <a:pt x="657" y="369"/>
                  </a:lnTo>
                  <a:lnTo>
                    <a:pt x="657" y="369"/>
                  </a:lnTo>
                  <a:lnTo>
                    <a:pt x="657" y="369"/>
                  </a:lnTo>
                  <a:lnTo>
                    <a:pt x="659" y="369"/>
                  </a:lnTo>
                  <a:lnTo>
                    <a:pt x="659" y="349"/>
                  </a:lnTo>
                  <a:lnTo>
                    <a:pt x="657" y="345"/>
                  </a:lnTo>
                  <a:lnTo>
                    <a:pt x="653" y="341"/>
                  </a:lnTo>
                  <a:close/>
                  <a:moveTo>
                    <a:pt x="992" y="384"/>
                  </a:moveTo>
                  <a:lnTo>
                    <a:pt x="992" y="384"/>
                  </a:lnTo>
                  <a:lnTo>
                    <a:pt x="991" y="383"/>
                  </a:lnTo>
                  <a:lnTo>
                    <a:pt x="986" y="383"/>
                  </a:lnTo>
                  <a:lnTo>
                    <a:pt x="981" y="386"/>
                  </a:lnTo>
                  <a:lnTo>
                    <a:pt x="980" y="392"/>
                  </a:lnTo>
                  <a:lnTo>
                    <a:pt x="982" y="393"/>
                  </a:lnTo>
                  <a:lnTo>
                    <a:pt x="983" y="393"/>
                  </a:lnTo>
                  <a:lnTo>
                    <a:pt x="985" y="393"/>
                  </a:lnTo>
                  <a:lnTo>
                    <a:pt x="995" y="391"/>
                  </a:lnTo>
                  <a:lnTo>
                    <a:pt x="995" y="391"/>
                  </a:lnTo>
                  <a:lnTo>
                    <a:pt x="995" y="391"/>
                  </a:lnTo>
                  <a:lnTo>
                    <a:pt x="995" y="389"/>
                  </a:lnTo>
                  <a:lnTo>
                    <a:pt x="994" y="385"/>
                  </a:lnTo>
                  <a:lnTo>
                    <a:pt x="992" y="384"/>
                  </a:lnTo>
                  <a:close/>
                  <a:moveTo>
                    <a:pt x="564" y="392"/>
                  </a:moveTo>
                  <a:lnTo>
                    <a:pt x="564" y="392"/>
                  </a:lnTo>
                  <a:lnTo>
                    <a:pt x="563" y="392"/>
                  </a:lnTo>
                  <a:lnTo>
                    <a:pt x="562" y="391"/>
                  </a:lnTo>
                  <a:lnTo>
                    <a:pt x="555" y="389"/>
                  </a:lnTo>
                  <a:lnTo>
                    <a:pt x="555" y="389"/>
                  </a:lnTo>
                  <a:lnTo>
                    <a:pt x="555" y="389"/>
                  </a:lnTo>
                  <a:lnTo>
                    <a:pt x="554" y="389"/>
                  </a:lnTo>
                  <a:lnTo>
                    <a:pt x="552" y="389"/>
                  </a:lnTo>
                  <a:lnTo>
                    <a:pt x="552" y="389"/>
                  </a:lnTo>
                  <a:lnTo>
                    <a:pt x="552" y="389"/>
                  </a:lnTo>
                  <a:lnTo>
                    <a:pt x="551" y="390"/>
                  </a:lnTo>
                  <a:lnTo>
                    <a:pt x="550" y="391"/>
                  </a:lnTo>
                  <a:lnTo>
                    <a:pt x="550" y="392"/>
                  </a:lnTo>
                  <a:lnTo>
                    <a:pt x="548" y="393"/>
                  </a:lnTo>
                  <a:lnTo>
                    <a:pt x="547" y="393"/>
                  </a:lnTo>
                  <a:lnTo>
                    <a:pt x="544" y="392"/>
                  </a:lnTo>
                  <a:lnTo>
                    <a:pt x="544" y="392"/>
                  </a:lnTo>
                  <a:lnTo>
                    <a:pt x="543" y="392"/>
                  </a:lnTo>
                  <a:lnTo>
                    <a:pt x="542" y="392"/>
                  </a:lnTo>
                  <a:lnTo>
                    <a:pt x="538" y="391"/>
                  </a:lnTo>
                  <a:lnTo>
                    <a:pt x="538" y="388"/>
                  </a:lnTo>
                  <a:lnTo>
                    <a:pt x="539" y="385"/>
                  </a:lnTo>
                  <a:lnTo>
                    <a:pt x="538" y="381"/>
                  </a:lnTo>
                  <a:lnTo>
                    <a:pt x="537" y="381"/>
                  </a:lnTo>
                  <a:lnTo>
                    <a:pt x="537" y="381"/>
                  </a:lnTo>
                  <a:lnTo>
                    <a:pt x="537" y="381"/>
                  </a:lnTo>
                  <a:lnTo>
                    <a:pt x="533" y="379"/>
                  </a:lnTo>
                  <a:lnTo>
                    <a:pt x="533" y="378"/>
                  </a:lnTo>
                  <a:lnTo>
                    <a:pt x="532" y="378"/>
                  </a:lnTo>
                  <a:lnTo>
                    <a:pt x="532" y="378"/>
                  </a:lnTo>
                  <a:lnTo>
                    <a:pt x="531" y="374"/>
                  </a:lnTo>
                  <a:lnTo>
                    <a:pt x="530" y="374"/>
                  </a:lnTo>
                  <a:lnTo>
                    <a:pt x="530" y="374"/>
                  </a:lnTo>
                  <a:lnTo>
                    <a:pt x="527" y="375"/>
                  </a:lnTo>
                  <a:lnTo>
                    <a:pt x="528" y="378"/>
                  </a:lnTo>
                  <a:lnTo>
                    <a:pt x="529" y="381"/>
                  </a:lnTo>
                  <a:lnTo>
                    <a:pt x="528" y="384"/>
                  </a:lnTo>
                  <a:lnTo>
                    <a:pt x="526" y="386"/>
                  </a:lnTo>
                  <a:lnTo>
                    <a:pt x="528" y="388"/>
                  </a:lnTo>
                  <a:lnTo>
                    <a:pt x="530" y="389"/>
                  </a:lnTo>
                  <a:lnTo>
                    <a:pt x="533" y="391"/>
                  </a:lnTo>
                  <a:lnTo>
                    <a:pt x="534" y="392"/>
                  </a:lnTo>
                  <a:lnTo>
                    <a:pt x="535" y="393"/>
                  </a:lnTo>
                  <a:lnTo>
                    <a:pt x="535" y="395"/>
                  </a:lnTo>
                  <a:lnTo>
                    <a:pt x="532" y="401"/>
                  </a:lnTo>
                  <a:lnTo>
                    <a:pt x="531" y="406"/>
                  </a:lnTo>
                  <a:lnTo>
                    <a:pt x="529" y="411"/>
                  </a:lnTo>
                  <a:lnTo>
                    <a:pt x="529" y="414"/>
                  </a:lnTo>
                  <a:lnTo>
                    <a:pt x="529" y="416"/>
                  </a:lnTo>
                  <a:lnTo>
                    <a:pt x="530" y="419"/>
                  </a:lnTo>
                  <a:lnTo>
                    <a:pt x="530" y="419"/>
                  </a:lnTo>
                  <a:lnTo>
                    <a:pt x="530" y="419"/>
                  </a:lnTo>
                  <a:lnTo>
                    <a:pt x="531" y="421"/>
                  </a:lnTo>
                  <a:lnTo>
                    <a:pt x="532" y="422"/>
                  </a:lnTo>
                  <a:lnTo>
                    <a:pt x="533" y="423"/>
                  </a:lnTo>
                  <a:lnTo>
                    <a:pt x="535" y="423"/>
                  </a:lnTo>
                  <a:lnTo>
                    <a:pt x="538" y="423"/>
                  </a:lnTo>
                  <a:lnTo>
                    <a:pt x="541" y="422"/>
                  </a:lnTo>
                  <a:lnTo>
                    <a:pt x="543" y="422"/>
                  </a:lnTo>
                  <a:lnTo>
                    <a:pt x="544" y="421"/>
                  </a:lnTo>
                  <a:lnTo>
                    <a:pt x="544" y="420"/>
                  </a:lnTo>
                  <a:lnTo>
                    <a:pt x="544" y="418"/>
                  </a:lnTo>
                  <a:lnTo>
                    <a:pt x="543" y="418"/>
                  </a:lnTo>
                  <a:lnTo>
                    <a:pt x="542" y="417"/>
                  </a:lnTo>
                  <a:lnTo>
                    <a:pt x="540" y="417"/>
                  </a:lnTo>
                  <a:lnTo>
                    <a:pt x="538" y="417"/>
                  </a:lnTo>
                  <a:lnTo>
                    <a:pt x="537" y="416"/>
                  </a:lnTo>
                  <a:lnTo>
                    <a:pt x="536" y="415"/>
                  </a:lnTo>
                  <a:lnTo>
                    <a:pt x="536" y="414"/>
                  </a:lnTo>
                  <a:lnTo>
                    <a:pt x="546" y="411"/>
                  </a:lnTo>
                  <a:lnTo>
                    <a:pt x="548" y="409"/>
                  </a:lnTo>
                  <a:lnTo>
                    <a:pt x="549" y="409"/>
                  </a:lnTo>
                  <a:lnTo>
                    <a:pt x="552" y="411"/>
                  </a:lnTo>
                  <a:lnTo>
                    <a:pt x="552" y="411"/>
                  </a:lnTo>
                  <a:lnTo>
                    <a:pt x="552" y="411"/>
                  </a:lnTo>
                  <a:lnTo>
                    <a:pt x="554" y="409"/>
                  </a:lnTo>
                  <a:lnTo>
                    <a:pt x="559" y="393"/>
                  </a:lnTo>
                  <a:lnTo>
                    <a:pt x="561" y="393"/>
                  </a:lnTo>
                  <a:lnTo>
                    <a:pt x="561" y="395"/>
                  </a:lnTo>
                  <a:lnTo>
                    <a:pt x="561" y="395"/>
                  </a:lnTo>
                  <a:lnTo>
                    <a:pt x="561" y="395"/>
                  </a:lnTo>
                  <a:lnTo>
                    <a:pt x="562" y="395"/>
                  </a:lnTo>
                  <a:lnTo>
                    <a:pt x="564" y="392"/>
                  </a:lnTo>
                  <a:lnTo>
                    <a:pt x="564" y="392"/>
                  </a:lnTo>
                  <a:lnTo>
                    <a:pt x="564" y="392"/>
                  </a:lnTo>
                  <a:close/>
                  <a:moveTo>
                    <a:pt x="688" y="353"/>
                  </a:moveTo>
                  <a:lnTo>
                    <a:pt x="688" y="353"/>
                  </a:lnTo>
                  <a:lnTo>
                    <a:pt x="687" y="353"/>
                  </a:lnTo>
                  <a:lnTo>
                    <a:pt x="685" y="355"/>
                  </a:lnTo>
                  <a:lnTo>
                    <a:pt x="684" y="357"/>
                  </a:lnTo>
                  <a:lnTo>
                    <a:pt x="685" y="358"/>
                  </a:lnTo>
                  <a:lnTo>
                    <a:pt x="686" y="358"/>
                  </a:lnTo>
                  <a:lnTo>
                    <a:pt x="688" y="357"/>
                  </a:lnTo>
                  <a:lnTo>
                    <a:pt x="690" y="358"/>
                  </a:lnTo>
                  <a:lnTo>
                    <a:pt x="691" y="359"/>
                  </a:lnTo>
                  <a:lnTo>
                    <a:pt x="691" y="356"/>
                  </a:lnTo>
                  <a:lnTo>
                    <a:pt x="690" y="354"/>
                  </a:lnTo>
                  <a:lnTo>
                    <a:pt x="688" y="353"/>
                  </a:lnTo>
                  <a:close/>
                  <a:moveTo>
                    <a:pt x="869" y="1014"/>
                  </a:moveTo>
                  <a:lnTo>
                    <a:pt x="869" y="1014"/>
                  </a:lnTo>
                  <a:lnTo>
                    <a:pt x="867" y="1015"/>
                  </a:lnTo>
                  <a:lnTo>
                    <a:pt x="863" y="1017"/>
                  </a:lnTo>
                  <a:lnTo>
                    <a:pt x="862" y="1016"/>
                  </a:lnTo>
                  <a:lnTo>
                    <a:pt x="861" y="1017"/>
                  </a:lnTo>
                  <a:lnTo>
                    <a:pt x="861" y="1018"/>
                  </a:lnTo>
                  <a:lnTo>
                    <a:pt x="862" y="1018"/>
                  </a:lnTo>
                  <a:lnTo>
                    <a:pt x="862" y="1019"/>
                  </a:lnTo>
                  <a:lnTo>
                    <a:pt x="862" y="1020"/>
                  </a:lnTo>
                  <a:lnTo>
                    <a:pt x="862" y="1022"/>
                  </a:lnTo>
                  <a:lnTo>
                    <a:pt x="864" y="1023"/>
                  </a:lnTo>
                  <a:lnTo>
                    <a:pt x="866" y="1024"/>
                  </a:lnTo>
                  <a:lnTo>
                    <a:pt x="867" y="1024"/>
                  </a:lnTo>
                  <a:lnTo>
                    <a:pt x="866" y="1022"/>
                  </a:lnTo>
                  <a:lnTo>
                    <a:pt x="866" y="1020"/>
                  </a:lnTo>
                  <a:lnTo>
                    <a:pt x="867" y="1020"/>
                  </a:lnTo>
                  <a:lnTo>
                    <a:pt x="866" y="1019"/>
                  </a:lnTo>
                  <a:lnTo>
                    <a:pt x="867" y="1018"/>
                  </a:lnTo>
                  <a:lnTo>
                    <a:pt x="870" y="1016"/>
                  </a:lnTo>
                  <a:lnTo>
                    <a:pt x="870" y="1015"/>
                  </a:lnTo>
                  <a:lnTo>
                    <a:pt x="870" y="1014"/>
                  </a:lnTo>
                  <a:lnTo>
                    <a:pt x="869" y="1014"/>
                  </a:lnTo>
                  <a:close/>
                  <a:moveTo>
                    <a:pt x="905" y="800"/>
                  </a:moveTo>
                  <a:lnTo>
                    <a:pt x="905" y="800"/>
                  </a:lnTo>
                  <a:lnTo>
                    <a:pt x="904" y="801"/>
                  </a:lnTo>
                  <a:lnTo>
                    <a:pt x="903" y="802"/>
                  </a:lnTo>
                  <a:lnTo>
                    <a:pt x="902" y="806"/>
                  </a:lnTo>
                  <a:lnTo>
                    <a:pt x="907" y="804"/>
                  </a:lnTo>
                  <a:lnTo>
                    <a:pt x="906" y="801"/>
                  </a:lnTo>
                  <a:lnTo>
                    <a:pt x="905" y="800"/>
                  </a:lnTo>
                  <a:close/>
                  <a:moveTo>
                    <a:pt x="918" y="832"/>
                  </a:moveTo>
                  <a:lnTo>
                    <a:pt x="918" y="832"/>
                  </a:lnTo>
                  <a:lnTo>
                    <a:pt x="917" y="831"/>
                  </a:lnTo>
                  <a:lnTo>
                    <a:pt x="916" y="831"/>
                  </a:lnTo>
                  <a:lnTo>
                    <a:pt x="915" y="832"/>
                  </a:lnTo>
                  <a:lnTo>
                    <a:pt x="914" y="832"/>
                  </a:lnTo>
                  <a:lnTo>
                    <a:pt x="912" y="832"/>
                  </a:lnTo>
                  <a:lnTo>
                    <a:pt x="911" y="831"/>
                  </a:lnTo>
                  <a:lnTo>
                    <a:pt x="911" y="831"/>
                  </a:lnTo>
                  <a:lnTo>
                    <a:pt x="910" y="831"/>
                  </a:lnTo>
                  <a:lnTo>
                    <a:pt x="910" y="835"/>
                  </a:lnTo>
                  <a:lnTo>
                    <a:pt x="911" y="837"/>
                  </a:lnTo>
                  <a:lnTo>
                    <a:pt x="912" y="837"/>
                  </a:lnTo>
                  <a:lnTo>
                    <a:pt x="913" y="839"/>
                  </a:lnTo>
                  <a:lnTo>
                    <a:pt x="913" y="840"/>
                  </a:lnTo>
                  <a:lnTo>
                    <a:pt x="914" y="841"/>
                  </a:lnTo>
                  <a:lnTo>
                    <a:pt x="916" y="842"/>
                  </a:lnTo>
                  <a:lnTo>
                    <a:pt x="917" y="842"/>
                  </a:lnTo>
                  <a:lnTo>
                    <a:pt x="919" y="842"/>
                  </a:lnTo>
                  <a:lnTo>
                    <a:pt x="918" y="838"/>
                  </a:lnTo>
                  <a:lnTo>
                    <a:pt x="919" y="837"/>
                  </a:lnTo>
                  <a:lnTo>
                    <a:pt x="920" y="838"/>
                  </a:lnTo>
                  <a:lnTo>
                    <a:pt x="920" y="837"/>
                  </a:lnTo>
                  <a:lnTo>
                    <a:pt x="919" y="833"/>
                  </a:lnTo>
                  <a:lnTo>
                    <a:pt x="918" y="832"/>
                  </a:lnTo>
                  <a:close/>
                  <a:moveTo>
                    <a:pt x="103" y="824"/>
                  </a:moveTo>
                  <a:lnTo>
                    <a:pt x="103" y="824"/>
                  </a:lnTo>
                  <a:lnTo>
                    <a:pt x="104" y="823"/>
                  </a:lnTo>
                  <a:lnTo>
                    <a:pt x="105" y="823"/>
                  </a:lnTo>
                  <a:lnTo>
                    <a:pt x="106" y="824"/>
                  </a:lnTo>
                  <a:lnTo>
                    <a:pt x="106" y="828"/>
                  </a:lnTo>
                  <a:lnTo>
                    <a:pt x="107" y="830"/>
                  </a:lnTo>
                  <a:lnTo>
                    <a:pt x="109" y="832"/>
                  </a:lnTo>
                  <a:lnTo>
                    <a:pt x="111" y="833"/>
                  </a:lnTo>
                  <a:lnTo>
                    <a:pt x="112" y="833"/>
                  </a:lnTo>
                  <a:lnTo>
                    <a:pt x="112" y="834"/>
                  </a:lnTo>
                  <a:lnTo>
                    <a:pt x="113" y="833"/>
                  </a:lnTo>
                  <a:lnTo>
                    <a:pt x="113" y="832"/>
                  </a:lnTo>
                  <a:lnTo>
                    <a:pt x="112" y="830"/>
                  </a:lnTo>
                  <a:lnTo>
                    <a:pt x="111" y="823"/>
                  </a:lnTo>
                  <a:lnTo>
                    <a:pt x="111" y="822"/>
                  </a:lnTo>
                  <a:lnTo>
                    <a:pt x="111" y="819"/>
                  </a:lnTo>
                  <a:lnTo>
                    <a:pt x="111" y="816"/>
                  </a:lnTo>
                  <a:lnTo>
                    <a:pt x="110" y="815"/>
                  </a:lnTo>
                  <a:lnTo>
                    <a:pt x="109" y="816"/>
                  </a:lnTo>
                  <a:lnTo>
                    <a:pt x="107" y="815"/>
                  </a:lnTo>
                  <a:lnTo>
                    <a:pt x="106" y="815"/>
                  </a:lnTo>
                  <a:lnTo>
                    <a:pt x="105" y="816"/>
                  </a:lnTo>
                  <a:lnTo>
                    <a:pt x="102" y="819"/>
                  </a:lnTo>
                  <a:lnTo>
                    <a:pt x="103" y="821"/>
                  </a:lnTo>
                  <a:lnTo>
                    <a:pt x="102" y="823"/>
                  </a:lnTo>
                  <a:lnTo>
                    <a:pt x="103" y="824"/>
                  </a:lnTo>
                  <a:close/>
                  <a:moveTo>
                    <a:pt x="218" y="930"/>
                  </a:moveTo>
                  <a:lnTo>
                    <a:pt x="218" y="930"/>
                  </a:lnTo>
                  <a:lnTo>
                    <a:pt x="218" y="931"/>
                  </a:lnTo>
                  <a:lnTo>
                    <a:pt x="218" y="932"/>
                  </a:lnTo>
                  <a:lnTo>
                    <a:pt x="218" y="933"/>
                  </a:lnTo>
                  <a:lnTo>
                    <a:pt x="219" y="935"/>
                  </a:lnTo>
                  <a:lnTo>
                    <a:pt x="221" y="941"/>
                  </a:lnTo>
                  <a:lnTo>
                    <a:pt x="221" y="940"/>
                  </a:lnTo>
                  <a:lnTo>
                    <a:pt x="220" y="937"/>
                  </a:lnTo>
                  <a:lnTo>
                    <a:pt x="220" y="935"/>
                  </a:lnTo>
                  <a:lnTo>
                    <a:pt x="220" y="934"/>
                  </a:lnTo>
                  <a:lnTo>
                    <a:pt x="220" y="933"/>
                  </a:lnTo>
                  <a:lnTo>
                    <a:pt x="219" y="933"/>
                  </a:lnTo>
                  <a:lnTo>
                    <a:pt x="220" y="931"/>
                  </a:lnTo>
                  <a:lnTo>
                    <a:pt x="219" y="930"/>
                  </a:lnTo>
                  <a:lnTo>
                    <a:pt x="218" y="930"/>
                  </a:lnTo>
                  <a:close/>
                  <a:moveTo>
                    <a:pt x="231" y="980"/>
                  </a:moveTo>
                  <a:lnTo>
                    <a:pt x="231" y="980"/>
                  </a:lnTo>
                  <a:lnTo>
                    <a:pt x="233" y="984"/>
                  </a:lnTo>
                  <a:lnTo>
                    <a:pt x="235" y="985"/>
                  </a:lnTo>
                  <a:lnTo>
                    <a:pt x="240" y="984"/>
                  </a:lnTo>
                  <a:lnTo>
                    <a:pt x="240" y="983"/>
                  </a:lnTo>
                  <a:lnTo>
                    <a:pt x="240" y="982"/>
                  </a:lnTo>
                  <a:lnTo>
                    <a:pt x="237" y="980"/>
                  </a:lnTo>
                  <a:lnTo>
                    <a:pt x="231" y="975"/>
                  </a:lnTo>
                  <a:lnTo>
                    <a:pt x="227" y="975"/>
                  </a:lnTo>
                  <a:lnTo>
                    <a:pt x="227" y="976"/>
                  </a:lnTo>
                  <a:lnTo>
                    <a:pt x="227" y="978"/>
                  </a:lnTo>
                  <a:lnTo>
                    <a:pt x="228" y="979"/>
                  </a:lnTo>
                  <a:lnTo>
                    <a:pt x="229" y="979"/>
                  </a:lnTo>
                  <a:lnTo>
                    <a:pt x="231" y="980"/>
                  </a:lnTo>
                  <a:close/>
                  <a:moveTo>
                    <a:pt x="242" y="976"/>
                  </a:moveTo>
                  <a:lnTo>
                    <a:pt x="242" y="976"/>
                  </a:lnTo>
                  <a:lnTo>
                    <a:pt x="243" y="979"/>
                  </a:lnTo>
                  <a:lnTo>
                    <a:pt x="243" y="980"/>
                  </a:lnTo>
                  <a:lnTo>
                    <a:pt x="245" y="981"/>
                  </a:lnTo>
                  <a:lnTo>
                    <a:pt x="246" y="980"/>
                  </a:lnTo>
                  <a:lnTo>
                    <a:pt x="248" y="978"/>
                  </a:lnTo>
                  <a:lnTo>
                    <a:pt x="248" y="975"/>
                  </a:lnTo>
                  <a:lnTo>
                    <a:pt x="247" y="973"/>
                  </a:lnTo>
                  <a:lnTo>
                    <a:pt x="245" y="971"/>
                  </a:lnTo>
                  <a:lnTo>
                    <a:pt x="238" y="967"/>
                  </a:lnTo>
                  <a:lnTo>
                    <a:pt x="234" y="964"/>
                  </a:lnTo>
                  <a:lnTo>
                    <a:pt x="233" y="964"/>
                  </a:lnTo>
                  <a:lnTo>
                    <a:pt x="232" y="964"/>
                  </a:lnTo>
                  <a:lnTo>
                    <a:pt x="231" y="965"/>
                  </a:lnTo>
                  <a:lnTo>
                    <a:pt x="230" y="965"/>
                  </a:lnTo>
                  <a:lnTo>
                    <a:pt x="232" y="966"/>
                  </a:lnTo>
                  <a:lnTo>
                    <a:pt x="238" y="974"/>
                  </a:lnTo>
                  <a:lnTo>
                    <a:pt x="239" y="975"/>
                  </a:lnTo>
                  <a:lnTo>
                    <a:pt x="241" y="975"/>
                  </a:lnTo>
                  <a:lnTo>
                    <a:pt x="242" y="976"/>
                  </a:lnTo>
                  <a:close/>
                  <a:moveTo>
                    <a:pt x="228" y="900"/>
                  </a:moveTo>
                  <a:lnTo>
                    <a:pt x="228" y="900"/>
                  </a:lnTo>
                  <a:lnTo>
                    <a:pt x="228" y="899"/>
                  </a:lnTo>
                  <a:lnTo>
                    <a:pt x="227" y="898"/>
                  </a:lnTo>
                  <a:lnTo>
                    <a:pt x="227" y="896"/>
                  </a:lnTo>
                  <a:lnTo>
                    <a:pt x="226" y="895"/>
                  </a:lnTo>
                  <a:lnTo>
                    <a:pt x="225" y="895"/>
                  </a:lnTo>
                  <a:lnTo>
                    <a:pt x="224" y="896"/>
                  </a:lnTo>
                  <a:lnTo>
                    <a:pt x="224" y="897"/>
                  </a:lnTo>
                  <a:lnTo>
                    <a:pt x="224" y="897"/>
                  </a:lnTo>
                  <a:lnTo>
                    <a:pt x="224" y="898"/>
                  </a:lnTo>
                  <a:lnTo>
                    <a:pt x="224" y="899"/>
                  </a:lnTo>
                  <a:lnTo>
                    <a:pt x="225" y="900"/>
                  </a:lnTo>
                  <a:lnTo>
                    <a:pt x="225" y="899"/>
                  </a:lnTo>
                  <a:lnTo>
                    <a:pt x="227" y="900"/>
                  </a:lnTo>
                  <a:lnTo>
                    <a:pt x="228" y="900"/>
                  </a:lnTo>
                  <a:close/>
                  <a:moveTo>
                    <a:pt x="224" y="970"/>
                  </a:moveTo>
                  <a:lnTo>
                    <a:pt x="224" y="970"/>
                  </a:lnTo>
                  <a:lnTo>
                    <a:pt x="223" y="969"/>
                  </a:lnTo>
                  <a:lnTo>
                    <a:pt x="222" y="970"/>
                  </a:lnTo>
                  <a:lnTo>
                    <a:pt x="222" y="971"/>
                  </a:lnTo>
                  <a:lnTo>
                    <a:pt x="222" y="976"/>
                  </a:lnTo>
                  <a:lnTo>
                    <a:pt x="223" y="977"/>
                  </a:lnTo>
                  <a:lnTo>
                    <a:pt x="224" y="978"/>
                  </a:lnTo>
                  <a:lnTo>
                    <a:pt x="225" y="976"/>
                  </a:lnTo>
                  <a:lnTo>
                    <a:pt x="226" y="973"/>
                  </a:lnTo>
                  <a:lnTo>
                    <a:pt x="225" y="970"/>
                  </a:lnTo>
                  <a:lnTo>
                    <a:pt x="224" y="970"/>
                  </a:lnTo>
                  <a:close/>
                  <a:moveTo>
                    <a:pt x="256" y="944"/>
                  </a:moveTo>
                  <a:lnTo>
                    <a:pt x="256" y="944"/>
                  </a:lnTo>
                  <a:lnTo>
                    <a:pt x="255" y="941"/>
                  </a:lnTo>
                  <a:lnTo>
                    <a:pt x="254" y="939"/>
                  </a:lnTo>
                  <a:lnTo>
                    <a:pt x="253" y="939"/>
                  </a:lnTo>
                  <a:lnTo>
                    <a:pt x="252" y="940"/>
                  </a:lnTo>
                  <a:lnTo>
                    <a:pt x="253" y="941"/>
                  </a:lnTo>
                  <a:lnTo>
                    <a:pt x="256" y="945"/>
                  </a:lnTo>
                  <a:lnTo>
                    <a:pt x="256" y="944"/>
                  </a:lnTo>
                  <a:close/>
                  <a:moveTo>
                    <a:pt x="236" y="863"/>
                  </a:moveTo>
                  <a:lnTo>
                    <a:pt x="236" y="863"/>
                  </a:lnTo>
                  <a:lnTo>
                    <a:pt x="236" y="862"/>
                  </a:lnTo>
                  <a:lnTo>
                    <a:pt x="236" y="859"/>
                  </a:lnTo>
                  <a:lnTo>
                    <a:pt x="235" y="859"/>
                  </a:lnTo>
                  <a:lnTo>
                    <a:pt x="235" y="861"/>
                  </a:lnTo>
                  <a:lnTo>
                    <a:pt x="234" y="867"/>
                  </a:lnTo>
                  <a:lnTo>
                    <a:pt x="236" y="866"/>
                  </a:lnTo>
                  <a:lnTo>
                    <a:pt x="236" y="863"/>
                  </a:lnTo>
                  <a:close/>
                  <a:moveTo>
                    <a:pt x="244" y="1110"/>
                  </a:moveTo>
                  <a:lnTo>
                    <a:pt x="244" y="1110"/>
                  </a:lnTo>
                  <a:lnTo>
                    <a:pt x="245" y="1113"/>
                  </a:lnTo>
                  <a:lnTo>
                    <a:pt x="248" y="1115"/>
                  </a:lnTo>
                  <a:lnTo>
                    <a:pt x="254" y="1115"/>
                  </a:lnTo>
                  <a:lnTo>
                    <a:pt x="256" y="1115"/>
                  </a:lnTo>
                  <a:lnTo>
                    <a:pt x="259" y="1113"/>
                  </a:lnTo>
                  <a:lnTo>
                    <a:pt x="261" y="1113"/>
                  </a:lnTo>
                  <a:lnTo>
                    <a:pt x="263" y="1113"/>
                  </a:lnTo>
                  <a:lnTo>
                    <a:pt x="264" y="1112"/>
                  </a:lnTo>
                  <a:lnTo>
                    <a:pt x="265" y="1110"/>
                  </a:lnTo>
                  <a:lnTo>
                    <a:pt x="265" y="1108"/>
                  </a:lnTo>
                  <a:lnTo>
                    <a:pt x="264" y="1106"/>
                  </a:lnTo>
                  <a:lnTo>
                    <a:pt x="263" y="1105"/>
                  </a:lnTo>
                  <a:lnTo>
                    <a:pt x="261" y="1104"/>
                  </a:lnTo>
                  <a:lnTo>
                    <a:pt x="248" y="1106"/>
                  </a:lnTo>
                  <a:lnTo>
                    <a:pt x="245" y="1107"/>
                  </a:lnTo>
                  <a:lnTo>
                    <a:pt x="244" y="1110"/>
                  </a:lnTo>
                  <a:close/>
                  <a:moveTo>
                    <a:pt x="243" y="941"/>
                  </a:moveTo>
                  <a:lnTo>
                    <a:pt x="243" y="941"/>
                  </a:lnTo>
                  <a:lnTo>
                    <a:pt x="243" y="943"/>
                  </a:lnTo>
                  <a:lnTo>
                    <a:pt x="245" y="943"/>
                  </a:lnTo>
                  <a:lnTo>
                    <a:pt x="246" y="943"/>
                  </a:lnTo>
                  <a:lnTo>
                    <a:pt x="247" y="944"/>
                  </a:lnTo>
                  <a:lnTo>
                    <a:pt x="249" y="944"/>
                  </a:lnTo>
                  <a:lnTo>
                    <a:pt x="246" y="942"/>
                  </a:lnTo>
                  <a:lnTo>
                    <a:pt x="243" y="941"/>
                  </a:lnTo>
                  <a:close/>
                  <a:moveTo>
                    <a:pt x="258" y="856"/>
                  </a:moveTo>
                  <a:lnTo>
                    <a:pt x="258" y="856"/>
                  </a:lnTo>
                  <a:lnTo>
                    <a:pt x="259" y="855"/>
                  </a:lnTo>
                  <a:lnTo>
                    <a:pt x="261" y="855"/>
                  </a:lnTo>
                  <a:lnTo>
                    <a:pt x="262" y="854"/>
                  </a:lnTo>
                  <a:lnTo>
                    <a:pt x="259" y="852"/>
                  </a:lnTo>
                  <a:lnTo>
                    <a:pt x="258" y="852"/>
                  </a:lnTo>
                  <a:lnTo>
                    <a:pt x="256" y="851"/>
                  </a:lnTo>
                  <a:lnTo>
                    <a:pt x="254" y="851"/>
                  </a:lnTo>
                  <a:lnTo>
                    <a:pt x="252" y="852"/>
                  </a:lnTo>
                  <a:lnTo>
                    <a:pt x="250" y="853"/>
                  </a:lnTo>
                  <a:lnTo>
                    <a:pt x="249" y="854"/>
                  </a:lnTo>
                  <a:lnTo>
                    <a:pt x="250" y="855"/>
                  </a:lnTo>
                  <a:lnTo>
                    <a:pt x="252" y="855"/>
                  </a:lnTo>
                  <a:lnTo>
                    <a:pt x="253" y="855"/>
                  </a:lnTo>
                  <a:lnTo>
                    <a:pt x="255" y="856"/>
                  </a:lnTo>
                  <a:lnTo>
                    <a:pt x="257" y="857"/>
                  </a:lnTo>
                  <a:lnTo>
                    <a:pt x="258" y="856"/>
                  </a:lnTo>
                  <a:close/>
                  <a:moveTo>
                    <a:pt x="267" y="1019"/>
                  </a:moveTo>
                  <a:lnTo>
                    <a:pt x="267" y="1019"/>
                  </a:lnTo>
                  <a:lnTo>
                    <a:pt x="268" y="1020"/>
                  </a:lnTo>
                  <a:lnTo>
                    <a:pt x="270" y="1019"/>
                  </a:lnTo>
                  <a:lnTo>
                    <a:pt x="269" y="1017"/>
                  </a:lnTo>
                  <a:lnTo>
                    <a:pt x="269" y="1016"/>
                  </a:lnTo>
                  <a:lnTo>
                    <a:pt x="268" y="1015"/>
                  </a:lnTo>
                  <a:lnTo>
                    <a:pt x="266" y="1014"/>
                  </a:lnTo>
                  <a:lnTo>
                    <a:pt x="265" y="1013"/>
                  </a:lnTo>
                  <a:lnTo>
                    <a:pt x="262" y="1012"/>
                  </a:lnTo>
                  <a:lnTo>
                    <a:pt x="262" y="1014"/>
                  </a:lnTo>
                  <a:lnTo>
                    <a:pt x="263" y="1015"/>
                  </a:lnTo>
                  <a:lnTo>
                    <a:pt x="265" y="1017"/>
                  </a:lnTo>
                  <a:lnTo>
                    <a:pt x="266" y="1017"/>
                  </a:lnTo>
                  <a:lnTo>
                    <a:pt x="267" y="1019"/>
                  </a:lnTo>
                  <a:close/>
                  <a:moveTo>
                    <a:pt x="47" y="891"/>
                  </a:moveTo>
                  <a:lnTo>
                    <a:pt x="47" y="891"/>
                  </a:lnTo>
                  <a:lnTo>
                    <a:pt x="45" y="893"/>
                  </a:lnTo>
                  <a:lnTo>
                    <a:pt x="42" y="899"/>
                  </a:lnTo>
                  <a:lnTo>
                    <a:pt x="41" y="900"/>
                  </a:lnTo>
                  <a:lnTo>
                    <a:pt x="40" y="902"/>
                  </a:lnTo>
                  <a:lnTo>
                    <a:pt x="39" y="905"/>
                  </a:lnTo>
                  <a:lnTo>
                    <a:pt x="39" y="909"/>
                  </a:lnTo>
                  <a:lnTo>
                    <a:pt x="43" y="909"/>
                  </a:lnTo>
                  <a:lnTo>
                    <a:pt x="45" y="908"/>
                  </a:lnTo>
                  <a:lnTo>
                    <a:pt x="47" y="905"/>
                  </a:lnTo>
                  <a:lnTo>
                    <a:pt x="49" y="899"/>
                  </a:lnTo>
                  <a:lnTo>
                    <a:pt x="50" y="896"/>
                  </a:lnTo>
                  <a:lnTo>
                    <a:pt x="50" y="894"/>
                  </a:lnTo>
                  <a:lnTo>
                    <a:pt x="49" y="892"/>
                  </a:lnTo>
                  <a:lnTo>
                    <a:pt x="47" y="891"/>
                  </a:lnTo>
                  <a:close/>
                  <a:moveTo>
                    <a:pt x="339" y="1053"/>
                  </a:moveTo>
                  <a:lnTo>
                    <a:pt x="339" y="1053"/>
                  </a:lnTo>
                  <a:lnTo>
                    <a:pt x="339" y="1056"/>
                  </a:lnTo>
                  <a:lnTo>
                    <a:pt x="341" y="1058"/>
                  </a:lnTo>
                  <a:lnTo>
                    <a:pt x="344" y="1060"/>
                  </a:lnTo>
                  <a:lnTo>
                    <a:pt x="347" y="1061"/>
                  </a:lnTo>
                  <a:lnTo>
                    <a:pt x="348" y="1063"/>
                  </a:lnTo>
                  <a:lnTo>
                    <a:pt x="347" y="1060"/>
                  </a:lnTo>
                  <a:lnTo>
                    <a:pt x="346" y="1059"/>
                  </a:lnTo>
                  <a:lnTo>
                    <a:pt x="346" y="1058"/>
                  </a:lnTo>
                  <a:lnTo>
                    <a:pt x="344" y="1057"/>
                  </a:lnTo>
                  <a:lnTo>
                    <a:pt x="343" y="1056"/>
                  </a:lnTo>
                  <a:lnTo>
                    <a:pt x="341" y="1055"/>
                  </a:lnTo>
                  <a:lnTo>
                    <a:pt x="339" y="1053"/>
                  </a:lnTo>
                  <a:close/>
                  <a:moveTo>
                    <a:pt x="230" y="879"/>
                  </a:moveTo>
                  <a:lnTo>
                    <a:pt x="230" y="879"/>
                  </a:lnTo>
                  <a:lnTo>
                    <a:pt x="228" y="879"/>
                  </a:lnTo>
                  <a:lnTo>
                    <a:pt x="225" y="878"/>
                  </a:lnTo>
                  <a:lnTo>
                    <a:pt x="222" y="878"/>
                  </a:lnTo>
                  <a:lnTo>
                    <a:pt x="223" y="880"/>
                  </a:lnTo>
                  <a:lnTo>
                    <a:pt x="225" y="881"/>
                  </a:lnTo>
                  <a:lnTo>
                    <a:pt x="227" y="880"/>
                  </a:lnTo>
                  <a:lnTo>
                    <a:pt x="231" y="881"/>
                  </a:lnTo>
                  <a:lnTo>
                    <a:pt x="234" y="883"/>
                  </a:lnTo>
                  <a:lnTo>
                    <a:pt x="235" y="882"/>
                  </a:lnTo>
                  <a:lnTo>
                    <a:pt x="232" y="880"/>
                  </a:lnTo>
                  <a:lnTo>
                    <a:pt x="230" y="879"/>
                  </a:lnTo>
                  <a:close/>
                  <a:moveTo>
                    <a:pt x="1223" y="379"/>
                  </a:moveTo>
                  <a:lnTo>
                    <a:pt x="1223" y="379"/>
                  </a:lnTo>
                  <a:lnTo>
                    <a:pt x="1224" y="381"/>
                  </a:lnTo>
                  <a:lnTo>
                    <a:pt x="1224" y="383"/>
                  </a:lnTo>
                  <a:lnTo>
                    <a:pt x="1223" y="383"/>
                  </a:lnTo>
                  <a:lnTo>
                    <a:pt x="1223" y="384"/>
                  </a:lnTo>
                  <a:lnTo>
                    <a:pt x="1228" y="381"/>
                  </a:lnTo>
                  <a:lnTo>
                    <a:pt x="1227" y="379"/>
                  </a:lnTo>
                  <a:lnTo>
                    <a:pt x="1228" y="378"/>
                  </a:lnTo>
                  <a:lnTo>
                    <a:pt x="1228" y="377"/>
                  </a:lnTo>
                  <a:lnTo>
                    <a:pt x="1228" y="377"/>
                  </a:lnTo>
                  <a:lnTo>
                    <a:pt x="1227" y="376"/>
                  </a:lnTo>
                  <a:lnTo>
                    <a:pt x="1225" y="375"/>
                  </a:lnTo>
                  <a:lnTo>
                    <a:pt x="1224" y="374"/>
                  </a:lnTo>
                  <a:lnTo>
                    <a:pt x="1223" y="374"/>
                  </a:lnTo>
                  <a:lnTo>
                    <a:pt x="1221" y="376"/>
                  </a:lnTo>
                  <a:lnTo>
                    <a:pt x="1222" y="377"/>
                  </a:lnTo>
                  <a:lnTo>
                    <a:pt x="1223" y="379"/>
                  </a:lnTo>
                  <a:close/>
                  <a:moveTo>
                    <a:pt x="320" y="1035"/>
                  </a:moveTo>
                  <a:lnTo>
                    <a:pt x="320" y="1035"/>
                  </a:lnTo>
                  <a:lnTo>
                    <a:pt x="318" y="1034"/>
                  </a:lnTo>
                  <a:lnTo>
                    <a:pt x="317" y="1035"/>
                  </a:lnTo>
                  <a:lnTo>
                    <a:pt x="317" y="1037"/>
                  </a:lnTo>
                  <a:lnTo>
                    <a:pt x="318" y="1038"/>
                  </a:lnTo>
                  <a:lnTo>
                    <a:pt x="321" y="1038"/>
                  </a:lnTo>
                  <a:lnTo>
                    <a:pt x="324" y="1037"/>
                  </a:lnTo>
                  <a:lnTo>
                    <a:pt x="327" y="1038"/>
                  </a:lnTo>
                  <a:lnTo>
                    <a:pt x="326" y="1035"/>
                  </a:lnTo>
                  <a:lnTo>
                    <a:pt x="325" y="1034"/>
                  </a:lnTo>
                  <a:lnTo>
                    <a:pt x="324" y="1032"/>
                  </a:lnTo>
                  <a:lnTo>
                    <a:pt x="324" y="1032"/>
                  </a:lnTo>
                  <a:lnTo>
                    <a:pt x="323" y="1031"/>
                  </a:lnTo>
                  <a:lnTo>
                    <a:pt x="323" y="1034"/>
                  </a:lnTo>
                  <a:lnTo>
                    <a:pt x="320" y="1035"/>
                  </a:lnTo>
                  <a:close/>
                  <a:moveTo>
                    <a:pt x="1080" y="113"/>
                  </a:moveTo>
                  <a:lnTo>
                    <a:pt x="1080" y="113"/>
                  </a:lnTo>
                  <a:lnTo>
                    <a:pt x="1081" y="111"/>
                  </a:lnTo>
                  <a:lnTo>
                    <a:pt x="1082" y="109"/>
                  </a:lnTo>
                  <a:lnTo>
                    <a:pt x="1080" y="110"/>
                  </a:lnTo>
                  <a:lnTo>
                    <a:pt x="1080" y="111"/>
                  </a:lnTo>
                  <a:lnTo>
                    <a:pt x="1079" y="112"/>
                  </a:lnTo>
                  <a:lnTo>
                    <a:pt x="1078" y="115"/>
                  </a:lnTo>
                  <a:lnTo>
                    <a:pt x="1078" y="116"/>
                  </a:lnTo>
                  <a:lnTo>
                    <a:pt x="1080" y="113"/>
                  </a:lnTo>
                  <a:close/>
                  <a:moveTo>
                    <a:pt x="337" y="828"/>
                  </a:moveTo>
                  <a:lnTo>
                    <a:pt x="337" y="828"/>
                  </a:lnTo>
                  <a:lnTo>
                    <a:pt x="337" y="831"/>
                  </a:lnTo>
                  <a:lnTo>
                    <a:pt x="338" y="834"/>
                  </a:lnTo>
                  <a:lnTo>
                    <a:pt x="339" y="836"/>
                  </a:lnTo>
                  <a:lnTo>
                    <a:pt x="340" y="835"/>
                  </a:lnTo>
                  <a:lnTo>
                    <a:pt x="342" y="834"/>
                  </a:lnTo>
                  <a:lnTo>
                    <a:pt x="343" y="833"/>
                  </a:lnTo>
                  <a:lnTo>
                    <a:pt x="343" y="831"/>
                  </a:lnTo>
                  <a:lnTo>
                    <a:pt x="343" y="830"/>
                  </a:lnTo>
                  <a:lnTo>
                    <a:pt x="343" y="828"/>
                  </a:lnTo>
                  <a:lnTo>
                    <a:pt x="342" y="827"/>
                  </a:lnTo>
                  <a:lnTo>
                    <a:pt x="340" y="825"/>
                  </a:lnTo>
                  <a:lnTo>
                    <a:pt x="341" y="822"/>
                  </a:lnTo>
                  <a:lnTo>
                    <a:pt x="338" y="821"/>
                  </a:lnTo>
                  <a:lnTo>
                    <a:pt x="334" y="821"/>
                  </a:lnTo>
                  <a:lnTo>
                    <a:pt x="331" y="819"/>
                  </a:lnTo>
                  <a:lnTo>
                    <a:pt x="330" y="821"/>
                  </a:lnTo>
                  <a:lnTo>
                    <a:pt x="336" y="826"/>
                  </a:lnTo>
                  <a:lnTo>
                    <a:pt x="337" y="828"/>
                  </a:lnTo>
                  <a:close/>
                  <a:moveTo>
                    <a:pt x="219" y="897"/>
                  </a:moveTo>
                  <a:lnTo>
                    <a:pt x="219" y="897"/>
                  </a:lnTo>
                  <a:lnTo>
                    <a:pt x="221" y="897"/>
                  </a:lnTo>
                  <a:lnTo>
                    <a:pt x="221" y="897"/>
                  </a:lnTo>
                  <a:lnTo>
                    <a:pt x="222" y="897"/>
                  </a:lnTo>
                  <a:lnTo>
                    <a:pt x="222" y="896"/>
                  </a:lnTo>
                  <a:lnTo>
                    <a:pt x="221" y="896"/>
                  </a:lnTo>
                  <a:lnTo>
                    <a:pt x="221" y="895"/>
                  </a:lnTo>
                  <a:lnTo>
                    <a:pt x="221" y="894"/>
                  </a:lnTo>
                  <a:lnTo>
                    <a:pt x="221" y="893"/>
                  </a:lnTo>
                  <a:lnTo>
                    <a:pt x="220" y="893"/>
                  </a:lnTo>
                  <a:lnTo>
                    <a:pt x="218" y="894"/>
                  </a:lnTo>
                  <a:lnTo>
                    <a:pt x="216" y="894"/>
                  </a:lnTo>
                  <a:lnTo>
                    <a:pt x="216" y="894"/>
                  </a:lnTo>
                  <a:lnTo>
                    <a:pt x="217" y="897"/>
                  </a:lnTo>
                  <a:lnTo>
                    <a:pt x="219" y="897"/>
                  </a:lnTo>
                  <a:close/>
                  <a:moveTo>
                    <a:pt x="315" y="881"/>
                  </a:moveTo>
                  <a:lnTo>
                    <a:pt x="315" y="881"/>
                  </a:lnTo>
                  <a:lnTo>
                    <a:pt x="314" y="883"/>
                  </a:lnTo>
                  <a:lnTo>
                    <a:pt x="317" y="887"/>
                  </a:lnTo>
                  <a:lnTo>
                    <a:pt x="318" y="888"/>
                  </a:lnTo>
                  <a:lnTo>
                    <a:pt x="320" y="887"/>
                  </a:lnTo>
                  <a:lnTo>
                    <a:pt x="322" y="884"/>
                  </a:lnTo>
                  <a:lnTo>
                    <a:pt x="319" y="881"/>
                  </a:lnTo>
                  <a:lnTo>
                    <a:pt x="315" y="881"/>
                  </a:lnTo>
                  <a:close/>
                  <a:moveTo>
                    <a:pt x="200" y="913"/>
                  </a:moveTo>
                  <a:lnTo>
                    <a:pt x="200" y="913"/>
                  </a:lnTo>
                  <a:lnTo>
                    <a:pt x="199" y="912"/>
                  </a:lnTo>
                  <a:lnTo>
                    <a:pt x="199" y="911"/>
                  </a:lnTo>
                  <a:lnTo>
                    <a:pt x="198" y="912"/>
                  </a:lnTo>
                  <a:lnTo>
                    <a:pt x="198" y="914"/>
                  </a:lnTo>
                  <a:lnTo>
                    <a:pt x="197" y="915"/>
                  </a:lnTo>
                  <a:lnTo>
                    <a:pt x="196" y="917"/>
                  </a:lnTo>
                  <a:lnTo>
                    <a:pt x="197" y="924"/>
                  </a:lnTo>
                  <a:lnTo>
                    <a:pt x="198" y="925"/>
                  </a:lnTo>
                  <a:lnTo>
                    <a:pt x="199" y="926"/>
                  </a:lnTo>
                  <a:lnTo>
                    <a:pt x="199" y="925"/>
                  </a:lnTo>
                  <a:lnTo>
                    <a:pt x="199" y="923"/>
                  </a:lnTo>
                  <a:lnTo>
                    <a:pt x="200" y="921"/>
                  </a:lnTo>
                  <a:lnTo>
                    <a:pt x="202" y="920"/>
                  </a:lnTo>
                  <a:lnTo>
                    <a:pt x="203" y="920"/>
                  </a:lnTo>
                  <a:lnTo>
                    <a:pt x="205" y="919"/>
                  </a:lnTo>
                  <a:lnTo>
                    <a:pt x="203" y="916"/>
                  </a:lnTo>
                  <a:lnTo>
                    <a:pt x="200" y="914"/>
                  </a:lnTo>
                  <a:lnTo>
                    <a:pt x="200" y="913"/>
                  </a:lnTo>
                  <a:close/>
                  <a:moveTo>
                    <a:pt x="262" y="1030"/>
                  </a:moveTo>
                  <a:lnTo>
                    <a:pt x="262" y="1030"/>
                  </a:lnTo>
                  <a:lnTo>
                    <a:pt x="265" y="1029"/>
                  </a:lnTo>
                  <a:lnTo>
                    <a:pt x="263" y="1027"/>
                  </a:lnTo>
                  <a:lnTo>
                    <a:pt x="252" y="1013"/>
                  </a:lnTo>
                  <a:lnTo>
                    <a:pt x="250" y="1009"/>
                  </a:lnTo>
                  <a:lnTo>
                    <a:pt x="248" y="1007"/>
                  </a:lnTo>
                  <a:lnTo>
                    <a:pt x="247" y="1006"/>
                  </a:lnTo>
                  <a:lnTo>
                    <a:pt x="245" y="1008"/>
                  </a:lnTo>
                  <a:lnTo>
                    <a:pt x="245" y="1010"/>
                  </a:lnTo>
                  <a:lnTo>
                    <a:pt x="245" y="1012"/>
                  </a:lnTo>
                  <a:lnTo>
                    <a:pt x="249" y="1020"/>
                  </a:lnTo>
                  <a:lnTo>
                    <a:pt x="250" y="1022"/>
                  </a:lnTo>
                  <a:lnTo>
                    <a:pt x="247" y="1020"/>
                  </a:lnTo>
                  <a:lnTo>
                    <a:pt x="246" y="1020"/>
                  </a:lnTo>
                  <a:lnTo>
                    <a:pt x="245" y="1019"/>
                  </a:lnTo>
                  <a:lnTo>
                    <a:pt x="244" y="1019"/>
                  </a:lnTo>
                  <a:lnTo>
                    <a:pt x="246" y="1025"/>
                  </a:lnTo>
                  <a:lnTo>
                    <a:pt x="257" y="1035"/>
                  </a:lnTo>
                  <a:lnTo>
                    <a:pt x="260" y="1040"/>
                  </a:lnTo>
                  <a:lnTo>
                    <a:pt x="262" y="1040"/>
                  </a:lnTo>
                  <a:lnTo>
                    <a:pt x="262" y="1037"/>
                  </a:lnTo>
                  <a:lnTo>
                    <a:pt x="261" y="1035"/>
                  </a:lnTo>
                  <a:lnTo>
                    <a:pt x="259" y="1031"/>
                  </a:lnTo>
                  <a:lnTo>
                    <a:pt x="261" y="1031"/>
                  </a:lnTo>
                  <a:lnTo>
                    <a:pt x="262" y="1030"/>
                  </a:lnTo>
                  <a:close/>
                  <a:moveTo>
                    <a:pt x="220" y="1015"/>
                  </a:moveTo>
                  <a:lnTo>
                    <a:pt x="220" y="1015"/>
                  </a:lnTo>
                  <a:lnTo>
                    <a:pt x="221" y="1016"/>
                  </a:lnTo>
                  <a:lnTo>
                    <a:pt x="222" y="1017"/>
                  </a:lnTo>
                  <a:lnTo>
                    <a:pt x="223" y="1016"/>
                  </a:lnTo>
                  <a:lnTo>
                    <a:pt x="226" y="1018"/>
                  </a:lnTo>
                  <a:lnTo>
                    <a:pt x="227" y="1021"/>
                  </a:lnTo>
                  <a:lnTo>
                    <a:pt x="228" y="1021"/>
                  </a:lnTo>
                  <a:lnTo>
                    <a:pt x="228" y="1022"/>
                  </a:lnTo>
                  <a:lnTo>
                    <a:pt x="228" y="1022"/>
                  </a:lnTo>
                  <a:lnTo>
                    <a:pt x="229" y="1017"/>
                  </a:lnTo>
                  <a:lnTo>
                    <a:pt x="226" y="1013"/>
                  </a:lnTo>
                  <a:lnTo>
                    <a:pt x="222" y="1009"/>
                  </a:lnTo>
                  <a:lnTo>
                    <a:pt x="220" y="1008"/>
                  </a:lnTo>
                  <a:lnTo>
                    <a:pt x="219" y="1008"/>
                  </a:lnTo>
                  <a:lnTo>
                    <a:pt x="221" y="1010"/>
                  </a:lnTo>
                  <a:lnTo>
                    <a:pt x="221" y="1012"/>
                  </a:lnTo>
                  <a:lnTo>
                    <a:pt x="220" y="1013"/>
                  </a:lnTo>
                  <a:lnTo>
                    <a:pt x="220" y="1015"/>
                  </a:lnTo>
                  <a:close/>
                  <a:moveTo>
                    <a:pt x="212" y="891"/>
                  </a:moveTo>
                  <a:lnTo>
                    <a:pt x="212" y="891"/>
                  </a:lnTo>
                  <a:lnTo>
                    <a:pt x="214" y="891"/>
                  </a:lnTo>
                  <a:lnTo>
                    <a:pt x="216" y="891"/>
                  </a:lnTo>
                  <a:lnTo>
                    <a:pt x="218" y="890"/>
                  </a:lnTo>
                  <a:lnTo>
                    <a:pt x="221" y="890"/>
                  </a:lnTo>
                  <a:lnTo>
                    <a:pt x="218" y="885"/>
                  </a:lnTo>
                  <a:lnTo>
                    <a:pt x="217" y="881"/>
                  </a:lnTo>
                  <a:lnTo>
                    <a:pt x="217" y="878"/>
                  </a:lnTo>
                  <a:lnTo>
                    <a:pt x="217" y="873"/>
                  </a:lnTo>
                  <a:lnTo>
                    <a:pt x="216" y="871"/>
                  </a:lnTo>
                  <a:lnTo>
                    <a:pt x="214" y="870"/>
                  </a:lnTo>
                  <a:lnTo>
                    <a:pt x="211" y="870"/>
                  </a:lnTo>
                  <a:lnTo>
                    <a:pt x="210" y="871"/>
                  </a:lnTo>
                  <a:lnTo>
                    <a:pt x="209" y="873"/>
                  </a:lnTo>
                  <a:lnTo>
                    <a:pt x="207" y="873"/>
                  </a:lnTo>
                  <a:lnTo>
                    <a:pt x="203" y="872"/>
                  </a:lnTo>
                  <a:lnTo>
                    <a:pt x="199" y="874"/>
                  </a:lnTo>
                  <a:lnTo>
                    <a:pt x="197" y="878"/>
                  </a:lnTo>
                  <a:lnTo>
                    <a:pt x="198" y="882"/>
                  </a:lnTo>
                  <a:lnTo>
                    <a:pt x="201" y="886"/>
                  </a:lnTo>
                  <a:lnTo>
                    <a:pt x="203" y="887"/>
                  </a:lnTo>
                  <a:lnTo>
                    <a:pt x="207" y="888"/>
                  </a:lnTo>
                  <a:lnTo>
                    <a:pt x="212" y="891"/>
                  </a:lnTo>
                  <a:close/>
                  <a:moveTo>
                    <a:pt x="250" y="957"/>
                  </a:moveTo>
                  <a:lnTo>
                    <a:pt x="250" y="957"/>
                  </a:lnTo>
                  <a:lnTo>
                    <a:pt x="251" y="959"/>
                  </a:lnTo>
                  <a:lnTo>
                    <a:pt x="254" y="960"/>
                  </a:lnTo>
                  <a:lnTo>
                    <a:pt x="251" y="956"/>
                  </a:lnTo>
                  <a:lnTo>
                    <a:pt x="250" y="957"/>
                  </a:lnTo>
                  <a:close/>
                  <a:moveTo>
                    <a:pt x="88" y="876"/>
                  </a:moveTo>
                  <a:lnTo>
                    <a:pt x="88" y="876"/>
                  </a:lnTo>
                  <a:lnTo>
                    <a:pt x="90" y="877"/>
                  </a:lnTo>
                  <a:lnTo>
                    <a:pt x="92" y="878"/>
                  </a:lnTo>
                  <a:lnTo>
                    <a:pt x="95" y="877"/>
                  </a:lnTo>
                  <a:lnTo>
                    <a:pt x="95" y="874"/>
                  </a:lnTo>
                  <a:lnTo>
                    <a:pt x="93" y="870"/>
                  </a:lnTo>
                  <a:lnTo>
                    <a:pt x="90" y="867"/>
                  </a:lnTo>
                  <a:lnTo>
                    <a:pt x="82" y="861"/>
                  </a:lnTo>
                  <a:lnTo>
                    <a:pt x="82" y="865"/>
                  </a:lnTo>
                  <a:lnTo>
                    <a:pt x="87" y="872"/>
                  </a:lnTo>
                  <a:lnTo>
                    <a:pt x="88" y="876"/>
                  </a:lnTo>
                  <a:close/>
                  <a:moveTo>
                    <a:pt x="127" y="791"/>
                  </a:moveTo>
                  <a:lnTo>
                    <a:pt x="127" y="791"/>
                  </a:lnTo>
                  <a:lnTo>
                    <a:pt x="126" y="791"/>
                  </a:lnTo>
                  <a:lnTo>
                    <a:pt x="126" y="792"/>
                  </a:lnTo>
                  <a:lnTo>
                    <a:pt x="127" y="791"/>
                  </a:lnTo>
                  <a:close/>
                  <a:moveTo>
                    <a:pt x="114" y="807"/>
                  </a:moveTo>
                  <a:lnTo>
                    <a:pt x="114" y="807"/>
                  </a:lnTo>
                  <a:lnTo>
                    <a:pt x="115" y="806"/>
                  </a:lnTo>
                  <a:lnTo>
                    <a:pt x="115" y="804"/>
                  </a:lnTo>
                  <a:lnTo>
                    <a:pt x="114" y="804"/>
                  </a:lnTo>
                  <a:lnTo>
                    <a:pt x="113" y="804"/>
                  </a:lnTo>
                  <a:lnTo>
                    <a:pt x="112" y="802"/>
                  </a:lnTo>
                  <a:lnTo>
                    <a:pt x="110" y="805"/>
                  </a:lnTo>
                  <a:lnTo>
                    <a:pt x="112" y="807"/>
                  </a:lnTo>
                  <a:lnTo>
                    <a:pt x="114" y="807"/>
                  </a:lnTo>
                  <a:close/>
                  <a:moveTo>
                    <a:pt x="132" y="795"/>
                  </a:moveTo>
                  <a:lnTo>
                    <a:pt x="132" y="795"/>
                  </a:lnTo>
                  <a:lnTo>
                    <a:pt x="131" y="792"/>
                  </a:lnTo>
                  <a:lnTo>
                    <a:pt x="131" y="793"/>
                  </a:lnTo>
                  <a:lnTo>
                    <a:pt x="129" y="793"/>
                  </a:lnTo>
                  <a:lnTo>
                    <a:pt x="129" y="794"/>
                  </a:lnTo>
                  <a:lnTo>
                    <a:pt x="131" y="795"/>
                  </a:lnTo>
                  <a:lnTo>
                    <a:pt x="132" y="795"/>
                  </a:lnTo>
                  <a:close/>
                  <a:moveTo>
                    <a:pt x="192" y="828"/>
                  </a:moveTo>
                  <a:lnTo>
                    <a:pt x="192" y="828"/>
                  </a:lnTo>
                  <a:lnTo>
                    <a:pt x="193" y="828"/>
                  </a:lnTo>
                  <a:lnTo>
                    <a:pt x="195" y="826"/>
                  </a:lnTo>
                  <a:lnTo>
                    <a:pt x="195" y="825"/>
                  </a:lnTo>
                  <a:lnTo>
                    <a:pt x="197" y="823"/>
                  </a:lnTo>
                  <a:lnTo>
                    <a:pt x="197" y="822"/>
                  </a:lnTo>
                  <a:lnTo>
                    <a:pt x="196" y="821"/>
                  </a:lnTo>
                  <a:lnTo>
                    <a:pt x="195" y="820"/>
                  </a:lnTo>
                  <a:lnTo>
                    <a:pt x="194" y="821"/>
                  </a:lnTo>
                  <a:lnTo>
                    <a:pt x="194" y="822"/>
                  </a:lnTo>
                  <a:lnTo>
                    <a:pt x="191" y="822"/>
                  </a:lnTo>
                  <a:lnTo>
                    <a:pt x="190" y="824"/>
                  </a:lnTo>
                  <a:lnTo>
                    <a:pt x="190" y="827"/>
                  </a:lnTo>
                  <a:lnTo>
                    <a:pt x="191" y="828"/>
                  </a:lnTo>
                  <a:lnTo>
                    <a:pt x="192" y="828"/>
                  </a:lnTo>
                  <a:close/>
                  <a:moveTo>
                    <a:pt x="25" y="796"/>
                  </a:moveTo>
                  <a:lnTo>
                    <a:pt x="25" y="796"/>
                  </a:lnTo>
                  <a:lnTo>
                    <a:pt x="24" y="793"/>
                  </a:lnTo>
                  <a:lnTo>
                    <a:pt x="23" y="792"/>
                  </a:lnTo>
                  <a:lnTo>
                    <a:pt x="21" y="789"/>
                  </a:lnTo>
                  <a:lnTo>
                    <a:pt x="18" y="792"/>
                  </a:lnTo>
                  <a:lnTo>
                    <a:pt x="21" y="796"/>
                  </a:lnTo>
                  <a:lnTo>
                    <a:pt x="25" y="796"/>
                  </a:lnTo>
                  <a:close/>
                  <a:moveTo>
                    <a:pt x="26" y="847"/>
                  </a:moveTo>
                  <a:lnTo>
                    <a:pt x="26" y="847"/>
                  </a:lnTo>
                  <a:lnTo>
                    <a:pt x="28" y="849"/>
                  </a:lnTo>
                  <a:lnTo>
                    <a:pt x="29" y="850"/>
                  </a:lnTo>
                  <a:lnTo>
                    <a:pt x="31" y="852"/>
                  </a:lnTo>
                  <a:lnTo>
                    <a:pt x="33" y="854"/>
                  </a:lnTo>
                  <a:lnTo>
                    <a:pt x="36" y="855"/>
                  </a:lnTo>
                  <a:lnTo>
                    <a:pt x="39" y="855"/>
                  </a:lnTo>
                  <a:lnTo>
                    <a:pt x="41" y="853"/>
                  </a:lnTo>
                  <a:lnTo>
                    <a:pt x="41" y="849"/>
                  </a:lnTo>
                  <a:lnTo>
                    <a:pt x="39" y="846"/>
                  </a:lnTo>
                  <a:lnTo>
                    <a:pt x="37" y="844"/>
                  </a:lnTo>
                  <a:lnTo>
                    <a:pt x="35" y="843"/>
                  </a:lnTo>
                  <a:lnTo>
                    <a:pt x="25" y="845"/>
                  </a:lnTo>
                  <a:lnTo>
                    <a:pt x="26" y="847"/>
                  </a:lnTo>
                  <a:close/>
                  <a:moveTo>
                    <a:pt x="14" y="825"/>
                  </a:moveTo>
                  <a:lnTo>
                    <a:pt x="14" y="825"/>
                  </a:lnTo>
                  <a:lnTo>
                    <a:pt x="19" y="824"/>
                  </a:lnTo>
                  <a:lnTo>
                    <a:pt x="25" y="827"/>
                  </a:lnTo>
                  <a:lnTo>
                    <a:pt x="29" y="828"/>
                  </a:lnTo>
                  <a:lnTo>
                    <a:pt x="31" y="828"/>
                  </a:lnTo>
                  <a:lnTo>
                    <a:pt x="33" y="827"/>
                  </a:lnTo>
                  <a:lnTo>
                    <a:pt x="33" y="826"/>
                  </a:lnTo>
                  <a:lnTo>
                    <a:pt x="33" y="825"/>
                  </a:lnTo>
                  <a:lnTo>
                    <a:pt x="33" y="823"/>
                  </a:lnTo>
                  <a:lnTo>
                    <a:pt x="32" y="822"/>
                  </a:lnTo>
                  <a:lnTo>
                    <a:pt x="31" y="821"/>
                  </a:lnTo>
                  <a:lnTo>
                    <a:pt x="30" y="820"/>
                  </a:lnTo>
                  <a:lnTo>
                    <a:pt x="30" y="819"/>
                  </a:lnTo>
                  <a:lnTo>
                    <a:pt x="30" y="818"/>
                  </a:lnTo>
                  <a:lnTo>
                    <a:pt x="30" y="817"/>
                  </a:lnTo>
                  <a:lnTo>
                    <a:pt x="30" y="816"/>
                  </a:lnTo>
                  <a:lnTo>
                    <a:pt x="28" y="815"/>
                  </a:lnTo>
                  <a:lnTo>
                    <a:pt x="25" y="815"/>
                  </a:lnTo>
                  <a:lnTo>
                    <a:pt x="24" y="814"/>
                  </a:lnTo>
                  <a:lnTo>
                    <a:pt x="23" y="812"/>
                  </a:lnTo>
                  <a:lnTo>
                    <a:pt x="22" y="809"/>
                  </a:lnTo>
                  <a:lnTo>
                    <a:pt x="21" y="804"/>
                  </a:lnTo>
                  <a:lnTo>
                    <a:pt x="21" y="802"/>
                  </a:lnTo>
                  <a:lnTo>
                    <a:pt x="21" y="799"/>
                  </a:lnTo>
                  <a:lnTo>
                    <a:pt x="21" y="798"/>
                  </a:lnTo>
                  <a:lnTo>
                    <a:pt x="18" y="797"/>
                  </a:lnTo>
                  <a:lnTo>
                    <a:pt x="16" y="797"/>
                  </a:lnTo>
                  <a:lnTo>
                    <a:pt x="12" y="799"/>
                  </a:lnTo>
                  <a:lnTo>
                    <a:pt x="11" y="800"/>
                  </a:lnTo>
                  <a:lnTo>
                    <a:pt x="9" y="802"/>
                  </a:lnTo>
                  <a:lnTo>
                    <a:pt x="6" y="806"/>
                  </a:lnTo>
                  <a:lnTo>
                    <a:pt x="5" y="810"/>
                  </a:lnTo>
                  <a:lnTo>
                    <a:pt x="5" y="813"/>
                  </a:lnTo>
                  <a:lnTo>
                    <a:pt x="10" y="822"/>
                  </a:lnTo>
                  <a:lnTo>
                    <a:pt x="14" y="825"/>
                  </a:lnTo>
                  <a:close/>
                  <a:moveTo>
                    <a:pt x="48" y="882"/>
                  </a:moveTo>
                  <a:lnTo>
                    <a:pt x="48" y="882"/>
                  </a:lnTo>
                  <a:lnTo>
                    <a:pt x="47" y="880"/>
                  </a:lnTo>
                  <a:lnTo>
                    <a:pt x="46" y="878"/>
                  </a:lnTo>
                  <a:lnTo>
                    <a:pt x="43" y="875"/>
                  </a:lnTo>
                  <a:lnTo>
                    <a:pt x="39" y="868"/>
                  </a:lnTo>
                  <a:lnTo>
                    <a:pt x="36" y="865"/>
                  </a:lnTo>
                  <a:lnTo>
                    <a:pt x="29" y="863"/>
                  </a:lnTo>
                  <a:lnTo>
                    <a:pt x="27" y="860"/>
                  </a:lnTo>
                  <a:lnTo>
                    <a:pt x="26" y="856"/>
                  </a:lnTo>
                  <a:lnTo>
                    <a:pt x="24" y="852"/>
                  </a:lnTo>
                  <a:lnTo>
                    <a:pt x="20" y="850"/>
                  </a:lnTo>
                  <a:lnTo>
                    <a:pt x="17" y="851"/>
                  </a:lnTo>
                  <a:lnTo>
                    <a:pt x="14" y="854"/>
                  </a:lnTo>
                  <a:lnTo>
                    <a:pt x="12" y="861"/>
                  </a:lnTo>
                  <a:lnTo>
                    <a:pt x="10" y="866"/>
                  </a:lnTo>
                  <a:lnTo>
                    <a:pt x="10" y="869"/>
                  </a:lnTo>
                  <a:lnTo>
                    <a:pt x="10" y="873"/>
                  </a:lnTo>
                  <a:lnTo>
                    <a:pt x="11" y="878"/>
                  </a:lnTo>
                  <a:lnTo>
                    <a:pt x="20" y="890"/>
                  </a:lnTo>
                  <a:lnTo>
                    <a:pt x="22" y="892"/>
                  </a:lnTo>
                  <a:lnTo>
                    <a:pt x="24" y="897"/>
                  </a:lnTo>
                  <a:lnTo>
                    <a:pt x="27" y="901"/>
                  </a:lnTo>
                  <a:lnTo>
                    <a:pt x="31" y="903"/>
                  </a:lnTo>
                  <a:lnTo>
                    <a:pt x="36" y="901"/>
                  </a:lnTo>
                  <a:lnTo>
                    <a:pt x="41" y="895"/>
                  </a:lnTo>
                  <a:lnTo>
                    <a:pt x="48" y="882"/>
                  </a:lnTo>
                  <a:close/>
                  <a:moveTo>
                    <a:pt x="1" y="794"/>
                  </a:moveTo>
                  <a:lnTo>
                    <a:pt x="1" y="794"/>
                  </a:lnTo>
                  <a:lnTo>
                    <a:pt x="1" y="795"/>
                  </a:lnTo>
                  <a:lnTo>
                    <a:pt x="1" y="795"/>
                  </a:lnTo>
                  <a:lnTo>
                    <a:pt x="0" y="797"/>
                  </a:lnTo>
                  <a:lnTo>
                    <a:pt x="0" y="798"/>
                  </a:lnTo>
                  <a:lnTo>
                    <a:pt x="0" y="799"/>
                  </a:lnTo>
                  <a:lnTo>
                    <a:pt x="2" y="800"/>
                  </a:lnTo>
                  <a:lnTo>
                    <a:pt x="3" y="796"/>
                  </a:lnTo>
                  <a:lnTo>
                    <a:pt x="3" y="795"/>
                  </a:lnTo>
                  <a:lnTo>
                    <a:pt x="2" y="794"/>
                  </a:lnTo>
                  <a:lnTo>
                    <a:pt x="1" y="794"/>
                  </a:lnTo>
                  <a:close/>
                  <a:moveTo>
                    <a:pt x="192" y="820"/>
                  </a:moveTo>
                  <a:lnTo>
                    <a:pt x="192" y="820"/>
                  </a:lnTo>
                  <a:lnTo>
                    <a:pt x="193" y="821"/>
                  </a:lnTo>
                  <a:lnTo>
                    <a:pt x="195" y="820"/>
                  </a:lnTo>
                  <a:lnTo>
                    <a:pt x="196" y="818"/>
                  </a:lnTo>
                  <a:lnTo>
                    <a:pt x="197" y="817"/>
                  </a:lnTo>
                  <a:lnTo>
                    <a:pt x="198" y="815"/>
                  </a:lnTo>
                  <a:lnTo>
                    <a:pt x="196" y="812"/>
                  </a:lnTo>
                  <a:lnTo>
                    <a:pt x="196" y="811"/>
                  </a:lnTo>
                  <a:lnTo>
                    <a:pt x="194" y="812"/>
                  </a:lnTo>
                  <a:lnTo>
                    <a:pt x="192" y="813"/>
                  </a:lnTo>
                  <a:lnTo>
                    <a:pt x="192" y="814"/>
                  </a:lnTo>
                  <a:lnTo>
                    <a:pt x="191" y="817"/>
                  </a:lnTo>
                  <a:lnTo>
                    <a:pt x="192" y="820"/>
                  </a:lnTo>
                  <a:close/>
                  <a:moveTo>
                    <a:pt x="272" y="1003"/>
                  </a:moveTo>
                  <a:lnTo>
                    <a:pt x="272" y="1003"/>
                  </a:lnTo>
                  <a:lnTo>
                    <a:pt x="272" y="1006"/>
                  </a:lnTo>
                  <a:lnTo>
                    <a:pt x="273" y="1008"/>
                  </a:lnTo>
                  <a:lnTo>
                    <a:pt x="275" y="1009"/>
                  </a:lnTo>
                  <a:lnTo>
                    <a:pt x="276" y="1009"/>
                  </a:lnTo>
                  <a:lnTo>
                    <a:pt x="277" y="1010"/>
                  </a:lnTo>
                  <a:lnTo>
                    <a:pt x="279" y="1010"/>
                  </a:lnTo>
                  <a:lnTo>
                    <a:pt x="280" y="1010"/>
                  </a:lnTo>
                  <a:lnTo>
                    <a:pt x="280" y="1014"/>
                  </a:lnTo>
                  <a:lnTo>
                    <a:pt x="281" y="1015"/>
                  </a:lnTo>
                  <a:lnTo>
                    <a:pt x="283" y="1018"/>
                  </a:lnTo>
                  <a:lnTo>
                    <a:pt x="287" y="1023"/>
                  </a:lnTo>
                  <a:lnTo>
                    <a:pt x="289" y="1025"/>
                  </a:lnTo>
                  <a:lnTo>
                    <a:pt x="292" y="1022"/>
                  </a:lnTo>
                  <a:lnTo>
                    <a:pt x="293" y="1022"/>
                  </a:lnTo>
                  <a:lnTo>
                    <a:pt x="295" y="1028"/>
                  </a:lnTo>
                  <a:lnTo>
                    <a:pt x="296" y="1030"/>
                  </a:lnTo>
                  <a:lnTo>
                    <a:pt x="301" y="1034"/>
                  </a:lnTo>
                  <a:lnTo>
                    <a:pt x="306" y="1037"/>
                  </a:lnTo>
                  <a:lnTo>
                    <a:pt x="310" y="1038"/>
                  </a:lnTo>
                  <a:lnTo>
                    <a:pt x="311" y="1035"/>
                  </a:lnTo>
                  <a:lnTo>
                    <a:pt x="307" y="1029"/>
                  </a:lnTo>
                  <a:lnTo>
                    <a:pt x="276" y="996"/>
                  </a:lnTo>
                  <a:lnTo>
                    <a:pt x="275" y="995"/>
                  </a:lnTo>
                  <a:lnTo>
                    <a:pt x="274" y="995"/>
                  </a:lnTo>
                  <a:lnTo>
                    <a:pt x="273" y="995"/>
                  </a:lnTo>
                  <a:lnTo>
                    <a:pt x="273" y="996"/>
                  </a:lnTo>
                  <a:lnTo>
                    <a:pt x="272" y="997"/>
                  </a:lnTo>
                  <a:lnTo>
                    <a:pt x="272" y="998"/>
                  </a:lnTo>
                  <a:lnTo>
                    <a:pt x="268" y="994"/>
                  </a:lnTo>
                  <a:lnTo>
                    <a:pt x="266" y="993"/>
                  </a:lnTo>
                  <a:lnTo>
                    <a:pt x="263" y="992"/>
                  </a:lnTo>
                  <a:lnTo>
                    <a:pt x="264" y="994"/>
                  </a:lnTo>
                  <a:lnTo>
                    <a:pt x="265" y="996"/>
                  </a:lnTo>
                  <a:lnTo>
                    <a:pt x="271" y="1002"/>
                  </a:lnTo>
                  <a:lnTo>
                    <a:pt x="272" y="1003"/>
                  </a:lnTo>
                  <a:close/>
                  <a:moveTo>
                    <a:pt x="280" y="870"/>
                  </a:moveTo>
                  <a:lnTo>
                    <a:pt x="280" y="870"/>
                  </a:lnTo>
                  <a:lnTo>
                    <a:pt x="275" y="871"/>
                  </a:lnTo>
                  <a:lnTo>
                    <a:pt x="271" y="872"/>
                  </a:lnTo>
                  <a:lnTo>
                    <a:pt x="268" y="876"/>
                  </a:lnTo>
                  <a:lnTo>
                    <a:pt x="268" y="881"/>
                  </a:lnTo>
                  <a:lnTo>
                    <a:pt x="275" y="877"/>
                  </a:lnTo>
                  <a:lnTo>
                    <a:pt x="277" y="876"/>
                  </a:lnTo>
                  <a:lnTo>
                    <a:pt x="281" y="876"/>
                  </a:lnTo>
                  <a:lnTo>
                    <a:pt x="288" y="878"/>
                  </a:lnTo>
                  <a:lnTo>
                    <a:pt x="291" y="877"/>
                  </a:lnTo>
                  <a:lnTo>
                    <a:pt x="292" y="875"/>
                  </a:lnTo>
                  <a:lnTo>
                    <a:pt x="292" y="873"/>
                  </a:lnTo>
                  <a:lnTo>
                    <a:pt x="289" y="871"/>
                  </a:lnTo>
                  <a:lnTo>
                    <a:pt x="280" y="870"/>
                  </a:lnTo>
                  <a:close/>
                  <a:moveTo>
                    <a:pt x="312" y="882"/>
                  </a:moveTo>
                  <a:lnTo>
                    <a:pt x="312" y="882"/>
                  </a:lnTo>
                  <a:lnTo>
                    <a:pt x="312" y="880"/>
                  </a:lnTo>
                  <a:lnTo>
                    <a:pt x="309" y="878"/>
                  </a:lnTo>
                  <a:lnTo>
                    <a:pt x="308" y="879"/>
                  </a:lnTo>
                  <a:lnTo>
                    <a:pt x="309" y="882"/>
                  </a:lnTo>
                  <a:lnTo>
                    <a:pt x="311" y="883"/>
                  </a:lnTo>
                  <a:lnTo>
                    <a:pt x="312" y="882"/>
                  </a:lnTo>
                  <a:close/>
                  <a:moveTo>
                    <a:pt x="278" y="955"/>
                  </a:moveTo>
                  <a:lnTo>
                    <a:pt x="278" y="955"/>
                  </a:lnTo>
                  <a:lnTo>
                    <a:pt x="277" y="954"/>
                  </a:lnTo>
                  <a:lnTo>
                    <a:pt x="277" y="953"/>
                  </a:lnTo>
                  <a:lnTo>
                    <a:pt x="275" y="952"/>
                  </a:lnTo>
                  <a:lnTo>
                    <a:pt x="272" y="952"/>
                  </a:lnTo>
                  <a:lnTo>
                    <a:pt x="270" y="951"/>
                  </a:lnTo>
                  <a:lnTo>
                    <a:pt x="268" y="951"/>
                  </a:lnTo>
                  <a:lnTo>
                    <a:pt x="269" y="953"/>
                  </a:lnTo>
                  <a:lnTo>
                    <a:pt x="269" y="956"/>
                  </a:lnTo>
                  <a:lnTo>
                    <a:pt x="269" y="958"/>
                  </a:lnTo>
                  <a:lnTo>
                    <a:pt x="270" y="960"/>
                  </a:lnTo>
                  <a:lnTo>
                    <a:pt x="271" y="961"/>
                  </a:lnTo>
                  <a:lnTo>
                    <a:pt x="271" y="965"/>
                  </a:lnTo>
                  <a:lnTo>
                    <a:pt x="272" y="966"/>
                  </a:lnTo>
                  <a:lnTo>
                    <a:pt x="272" y="966"/>
                  </a:lnTo>
                  <a:lnTo>
                    <a:pt x="272" y="966"/>
                  </a:lnTo>
                  <a:lnTo>
                    <a:pt x="273" y="965"/>
                  </a:lnTo>
                  <a:lnTo>
                    <a:pt x="273" y="963"/>
                  </a:lnTo>
                  <a:lnTo>
                    <a:pt x="272" y="962"/>
                  </a:lnTo>
                  <a:lnTo>
                    <a:pt x="272" y="960"/>
                  </a:lnTo>
                  <a:lnTo>
                    <a:pt x="272" y="958"/>
                  </a:lnTo>
                  <a:lnTo>
                    <a:pt x="272" y="954"/>
                  </a:lnTo>
                  <a:lnTo>
                    <a:pt x="275" y="955"/>
                  </a:lnTo>
                  <a:lnTo>
                    <a:pt x="278" y="955"/>
                  </a:lnTo>
                  <a:close/>
                  <a:moveTo>
                    <a:pt x="193" y="833"/>
                  </a:moveTo>
                  <a:lnTo>
                    <a:pt x="193" y="833"/>
                  </a:lnTo>
                  <a:lnTo>
                    <a:pt x="191" y="833"/>
                  </a:lnTo>
                  <a:lnTo>
                    <a:pt x="189" y="833"/>
                  </a:lnTo>
                  <a:lnTo>
                    <a:pt x="187" y="832"/>
                  </a:lnTo>
                  <a:lnTo>
                    <a:pt x="188" y="833"/>
                  </a:lnTo>
                  <a:lnTo>
                    <a:pt x="188" y="834"/>
                  </a:lnTo>
                  <a:lnTo>
                    <a:pt x="188" y="836"/>
                  </a:lnTo>
                  <a:lnTo>
                    <a:pt x="188" y="836"/>
                  </a:lnTo>
                  <a:lnTo>
                    <a:pt x="188" y="837"/>
                  </a:lnTo>
                  <a:lnTo>
                    <a:pt x="188" y="838"/>
                  </a:lnTo>
                  <a:lnTo>
                    <a:pt x="188" y="839"/>
                  </a:lnTo>
                  <a:lnTo>
                    <a:pt x="189" y="841"/>
                  </a:lnTo>
                  <a:lnTo>
                    <a:pt x="191" y="841"/>
                  </a:lnTo>
                  <a:lnTo>
                    <a:pt x="191" y="841"/>
                  </a:lnTo>
                  <a:lnTo>
                    <a:pt x="192" y="840"/>
                  </a:lnTo>
                  <a:lnTo>
                    <a:pt x="194" y="839"/>
                  </a:lnTo>
                  <a:lnTo>
                    <a:pt x="195" y="839"/>
                  </a:lnTo>
                  <a:lnTo>
                    <a:pt x="196" y="839"/>
                  </a:lnTo>
                  <a:lnTo>
                    <a:pt x="197" y="839"/>
                  </a:lnTo>
                  <a:lnTo>
                    <a:pt x="197" y="838"/>
                  </a:lnTo>
                  <a:lnTo>
                    <a:pt x="198" y="839"/>
                  </a:lnTo>
                  <a:lnTo>
                    <a:pt x="199" y="838"/>
                  </a:lnTo>
                  <a:lnTo>
                    <a:pt x="198" y="837"/>
                  </a:lnTo>
                  <a:lnTo>
                    <a:pt x="193" y="835"/>
                  </a:lnTo>
                  <a:lnTo>
                    <a:pt x="193" y="833"/>
                  </a:lnTo>
                  <a:close/>
                  <a:moveTo>
                    <a:pt x="301" y="865"/>
                  </a:moveTo>
                  <a:lnTo>
                    <a:pt x="301" y="865"/>
                  </a:lnTo>
                  <a:lnTo>
                    <a:pt x="301" y="864"/>
                  </a:lnTo>
                  <a:lnTo>
                    <a:pt x="301" y="862"/>
                  </a:lnTo>
                  <a:lnTo>
                    <a:pt x="301" y="860"/>
                  </a:lnTo>
                  <a:lnTo>
                    <a:pt x="298" y="857"/>
                  </a:lnTo>
                  <a:lnTo>
                    <a:pt x="296" y="859"/>
                  </a:lnTo>
                  <a:lnTo>
                    <a:pt x="295" y="864"/>
                  </a:lnTo>
                  <a:lnTo>
                    <a:pt x="294" y="866"/>
                  </a:lnTo>
                  <a:lnTo>
                    <a:pt x="293" y="868"/>
                  </a:lnTo>
                  <a:lnTo>
                    <a:pt x="294" y="868"/>
                  </a:lnTo>
                  <a:lnTo>
                    <a:pt x="297" y="868"/>
                  </a:lnTo>
                  <a:lnTo>
                    <a:pt x="299" y="868"/>
                  </a:lnTo>
                  <a:lnTo>
                    <a:pt x="300" y="867"/>
                  </a:lnTo>
                  <a:lnTo>
                    <a:pt x="301" y="865"/>
                  </a:lnTo>
                  <a:close/>
                  <a:moveTo>
                    <a:pt x="297" y="850"/>
                  </a:moveTo>
                  <a:lnTo>
                    <a:pt x="297" y="850"/>
                  </a:lnTo>
                  <a:lnTo>
                    <a:pt x="296" y="850"/>
                  </a:lnTo>
                  <a:lnTo>
                    <a:pt x="295" y="848"/>
                  </a:lnTo>
                  <a:lnTo>
                    <a:pt x="294" y="849"/>
                  </a:lnTo>
                  <a:lnTo>
                    <a:pt x="293" y="849"/>
                  </a:lnTo>
                  <a:lnTo>
                    <a:pt x="292" y="851"/>
                  </a:lnTo>
                  <a:lnTo>
                    <a:pt x="291" y="854"/>
                  </a:lnTo>
                  <a:lnTo>
                    <a:pt x="291" y="856"/>
                  </a:lnTo>
                  <a:lnTo>
                    <a:pt x="292" y="856"/>
                  </a:lnTo>
                  <a:lnTo>
                    <a:pt x="293" y="858"/>
                  </a:lnTo>
                  <a:lnTo>
                    <a:pt x="295" y="857"/>
                  </a:lnTo>
                  <a:lnTo>
                    <a:pt x="300" y="853"/>
                  </a:lnTo>
                  <a:lnTo>
                    <a:pt x="301" y="851"/>
                  </a:lnTo>
                  <a:lnTo>
                    <a:pt x="299" y="850"/>
                  </a:lnTo>
                  <a:lnTo>
                    <a:pt x="297" y="850"/>
                  </a:lnTo>
                  <a:close/>
                  <a:moveTo>
                    <a:pt x="288" y="890"/>
                  </a:moveTo>
                  <a:lnTo>
                    <a:pt x="288" y="890"/>
                  </a:lnTo>
                  <a:lnTo>
                    <a:pt x="287" y="890"/>
                  </a:lnTo>
                  <a:lnTo>
                    <a:pt x="288" y="891"/>
                  </a:lnTo>
                  <a:lnTo>
                    <a:pt x="289" y="892"/>
                  </a:lnTo>
                  <a:lnTo>
                    <a:pt x="290" y="892"/>
                  </a:lnTo>
                  <a:lnTo>
                    <a:pt x="291" y="892"/>
                  </a:lnTo>
                  <a:lnTo>
                    <a:pt x="291" y="893"/>
                  </a:lnTo>
                  <a:lnTo>
                    <a:pt x="292" y="893"/>
                  </a:lnTo>
                  <a:lnTo>
                    <a:pt x="292" y="892"/>
                  </a:lnTo>
                  <a:lnTo>
                    <a:pt x="292" y="892"/>
                  </a:lnTo>
                  <a:lnTo>
                    <a:pt x="293" y="890"/>
                  </a:lnTo>
                  <a:lnTo>
                    <a:pt x="293" y="889"/>
                  </a:lnTo>
                  <a:lnTo>
                    <a:pt x="294" y="888"/>
                  </a:lnTo>
                  <a:lnTo>
                    <a:pt x="295" y="887"/>
                  </a:lnTo>
                  <a:lnTo>
                    <a:pt x="296" y="887"/>
                  </a:lnTo>
                  <a:lnTo>
                    <a:pt x="296" y="886"/>
                  </a:lnTo>
                  <a:lnTo>
                    <a:pt x="297" y="885"/>
                  </a:lnTo>
                  <a:lnTo>
                    <a:pt x="297" y="884"/>
                  </a:lnTo>
                  <a:lnTo>
                    <a:pt x="299" y="882"/>
                  </a:lnTo>
                  <a:lnTo>
                    <a:pt x="300" y="880"/>
                  </a:lnTo>
                  <a:lnTo>
                    <a:pt x="298" y="881"/>
                  </a:lnTo>
                  <a:lnTo>
                    <a:pt x="297" y="882"/>
                  </a:lnTo>
                  <a:lnTo>
                    <a:pt x="295" y="883"/>
                  </a:lnTo>
                  <a:lnTo>
                    <a:pt x="294" y="882"/>
                  </a:lnTo>
                  <a:lnTo>
                    <a:pt x="294" y="882"/>
                  </a:lnTo>
                  <a:lnTo>
                    <a:pt x="293" y="883"/>
                  </a:lnTo>
                  <a:lnTo>
                    <a:pt x="292" y="883"/>
                  </a:lnTo>
                  <a:lnTo>
                    <a:pt x="291" y="884"/>
                  </a:lnTo>
                  <a:lnTo>
                    <a:pt x="290" y="885"/>
                  </a:lnTo>
                  <a:lnTo>
                    <a:pt x="290" y="887"/>
                  </a:lnTo>
                  <a:lnTo>
                    <a:pt x="290" y="889"/>
                  </a:lnTo>
                  <a:lnTo>
                    <a:pt x="288" y="890"/>
                  </a:lnTo>
                  <a:close/>
                  <a:moveTo>
                    <a:pt x="207" y="828"/>
                  </a:moveTo>
                  <a:lnTo>
                    <a:pt x="207" y="828"/>
                  </a:lnTo>
                  <a:lnTo>
                    <a:pt x="207" y="829"/>
                  </a:lnTo>
                  <a:lnTo>
                    <a:pt x="207" y="831"/>
                  </a:lnTo>
                  <a:lnTo>
                    <a:pt x="208" y="831"/>
                  </a:lnTo>
                  <a:lnTo>
                    <a:pt x="209" y="832"/>
                  </a:lnTo>
                  <a:lnTo>
                    <a:pt x="211" y="832"/>
                  </a:lnTo>
                  <a:lnTo>
                    <a:pt x="213" y="832"/>
                  </a:lnTo>
                  <a:lnTo>
                    <a:pt x="214" y="831"/>
                  </a:lnTo>
                  <a:lnTo>
                    <a:pt x="214" y="829"/>
                  </a:lnTo>
                  <a:lnTo>
                    <a:pt x="213" y="828"/>
                  </a:lnTo>
                  <a:lnTo>
                    <a:pt x="211" y="827"/>
                  </a:lnTo>
                  <a:lnTo>
                    <a:pt x="207" y="828"/>
                  </a:lnTo>
                  <a:close/>
                  <a:moveTo>
                    <a:pt x="209" y="814"/>
                  </a:moveTo>
                  <a:lnTo>
                    <a:pt x="209" y="814"/>
                  </a:lnTo>
                  <a:lnTo>
                    <a:pt x="209" y="818"/>
                  </a:lnTo>
                  <a:lnTo>
                    <a:pt x="210" y="822"/>
                  </a:lnTo>
                  <a:lnTo>
                    <a:pt x="215" y="825"/>
                  </a:lnTo>
                  <a:lnTo>
                    <a:pt x="217" y="826"/>
                  </a:lnTo>
                  <a:lnTo>
                    <a:pt x="225" y="825"/>
                  </a:lnTo>
                  <a:lnTo>
                    <a:pt x="227" y="825"/>
                  </a:lnTo>
                  <a:lnTo>
                    <a:pt x="230" y="822"/>
                  </a:lnTo>
                  <a:lnTo>
                    <a:pt x="232" y="821"/>
                  </a:lnTo>
                  <a:lnTo>
                    <a:pt x="237" y="821"/>
                  </a:lnTo>
                  <a:lnTo>
                    <a:pt x="241" y="820"/>
                  </a:lnTo>
                  <a:lnTo>
                    <a:pt x="250" y="814"/>
                  </a:lnTo>
                  <a:lnTo>
                    <a:pt x="252" y="814"/>
                  </a:lnTo>
                  <a:lnTo>
                    <a:pt x="255" y="813"/>
                  </a:lnTo>
                  <a:lnTo>
                    <a:pt x="256" y="814"/>
                  </a:lnTo>
                  <a:lnTo>
                    <a:pt x="258" y="817"/>
                  </a:lnTo>
                  <a:lnTo>
                    <a:pt x="260" y="818"/>
                  </a:lnTo>
                  <a:lnTo>
                    <a:pt x="262" y="819"/>
                  </a:lnTo>
                  <a:lnTo>
                    <a:pt x="261" y="821"/>
                  </a:lnTo>
                  <a:lnTo>
                    <a:pt x="259" y="822"/>
                  </a:lnTo>
                  <a:lnTo>
                    <a:pt x="257" y="822"/>
                  </a:lnTo>
                  <a:lnTo>
                    <a:pt x="256" y="826"/>
                  </a:lnTo>
                  <a:lnTo>
                    <a:pt x="256" y="827"/>
                  </a:lnTo>
                  <a:lnTo>
                    <a:pt x="257" y="830"/>
                  </a:lnTo>
                  <a:lnTo>
                    <a:pt x="250" y="832"/>
                  </a:lnTo>
                  <a:lnTo>
                    <a:pt x="248" y="833"/>
                  </a:lnTo>
                  <a:lnTo>
                    <a:pt x="248" y="836"/>
                  </a:lnTo>
                  <a:lnTo>
                    <a:pt x="250" y="837"/>
                  </a:lnTo>
                  <a:lnTo>
                    <a:pt x="254" y="839"/>
                  </a:lnTo>
                  <a:lnTo>
                    <a:pt x="260" y="839"/>
                  </a:lnTo>
                  <a:lnTo>
                    <a:pt x="263" y="840"/>
                  </a:lnTo>
                  <a:lnTo>
                    <a:pt x="263" y="842"/>
                  </a:lnTo>
                  <a:lnTo>
                    <a:pt x="262" y="843"/>
                  </a:lnTo>
                  <a:lnTo>
                    <a:pt x="260" y="843"/>
                  </a:lnTo>
                  <a:lnTo>
                    <a:pt x="254" y="843"/>
                  </a:lnTo>
                  <a:lnTo>
                    <a:pt x="254" y="845"/>
                  </a:lnTo>
                  <a:lnTo>
                    <a:pt x="259" y="846"/>
                  </a:lnTo>
                  <a:lnTo>
                    <a:pt x="262" y="849"/>
                  </a:lnTo>
                  <a:lnTo>
                    <a:pt x="263" y="853"/>
                  </a:lnTo>
                  <a:lnTo>
                    <a:pt x="262" y="857"/>
                  </a:lnTo>
                  <a:lnTo>
                    <a:pt x="280" y="863"/>
                  </a:lnTo>
                  <a:lnTo>
                    <a:pt x="288" y="862"/>
                  </a:lnTo>
                  <a:lnTo>
                    <a:pt x="290" y="852"/>
                  </a:lnTo>
                  <a:lnTo>
                    <a:pt x="291" y="849"/>
                  </a:lnTo>
                  <a:lnTo>
                    <a:pt x="291" y="847"/>
                  </a:lnTo>
                  <a:lnTo>
                    <a:pt x="293" y="845"/>
                  </a:lnTo>
                  <a:lnTo>
                    <a:pt x="296" y="845"/>
                  </a:lnTo>
                  <a:lnTo>
                    <a:pt x="299" y="844"/>
                  </a:lnTo>
                  <a:lnTo>
                    <a:pt x="301" y="842"/>
                  </a:lnTo>
                  <a:lnTo>
                    <a:pt x="301" y="840"/>
                  </a:lnTo>
                  <a:lnTo>
                    <a:pt x="300" y="839"/>
                  </a:lnTo>
                  <a:lnTo>
                    <a:pt x="300" y="838"/>
                  </a:lnTo>
                  <a:lnTo>
                    <a:pt x="299" y="831"/>
                  </a:lnTo>
                  <a:lnTo>
                    <a:pt x="298" y="827"/>
                  </a:lnTo>
                  <a:lnTo>
                    <a:pt x="299" y="824"/>
                  </a:lnTo>
                  <a:lnTo>
                    <a:pt x="302" y="819"/>
                  </a:lnTo>
                  <a:lnTo>
                    <a:pt x="300" y="809"/>
                  </a:lnTo>
                  <a:lnTo>
                    <a:pt x="300" y="805"/>
                  </a:lnTo>
                  <a:lnTo>
                    <a:pt x="298" y="803"/>
                  </a:lnTo>
                  <a:lnTo>
                    <a:pt x="287" y="798"/>
                  </a:lnTo>
                  <a:lnTo>
                    <a:pt x="285" y="794"/>
                  </a:lnTo>
                  <a:lnTo>
                    <a:pt x="285" y="791"/>
                  </a:lnTo>
                  <a:lnTo>
                    <a:pt x="286" y="783"/>
                  </a:lnTo>
                  <a:lnTo>
                    <a:pt x="285" y="778"/>
                  </a:lnTo>
                  <a:lnTo>
                    <a:pt x="282" y="777"/>
                  </a:lnTo>
                  <a:lnTo>
                    <a:pt x="281" y="778"/>
                  </a:lnTo>
                  <a:lnTo>
                    <a:pt x="281" y="780"/>
                  </a:lnTo>
                  <a:lnTo>
                    <a:pt x="274" y="784"/>
                  </a:lnTo>
                  <a:lnTo>
                    <a:pt x="267" y="787"/>
                  </a:lnTo>
                  <a:lnTo>
                    <a:pt x="260" y="787"/>
                  </a:lnTo>
                  <a:lnTo>
                    <a:pt x="251" y="785"/>
                  </a:lnTo>
                  <a:lnTo>
                    <a:pt x="246" y="782"/>
                  </a:lnTo>
                  <a:lnTo>
                    <a:pt x="243" y="782"/>
                  </a:lnTo>
                  <a:lnTo>
                    <a:pt x="242" y="784"/>
                  </a:lnTo>
                  <a:lnTo>
                    <a:pt x="241" y="787"/>
                  </a:lnTo>
                  <a:lnTo>
                    <a:pt x="239" y="787"/>
                  </a:lnTo>
                  <a:lnTo>
                    <a:pt x="234" y="786"/>
                  </a:lnTo>
                  <a:lnTo>
                    <a:pt x="231" y="787"/>
                  </a:lnTo>
                  <a:lnTo>
                    <a:pt x="230" y="788"/>
                  </a:lnTo>
                  <a:lnTo>
                    <a:pt x="230" y="790"/>
                  </a:lnTo>
                  <a:lnTo>
                    <a:pt x="229" y="792"/>
                  </a:lnTo>
                  <a:lnTo>
                    <a:pt x="226" y="796"/>
                  </a:lnTo>
                  <a:lnTo>
                    <a:pt x="225" y="797"/>
                  </a:lnTo>
                  <a:lnTo>
                    <a:pt x="223" y="798"/>
                  </a:lnTo>
                  <a:lnTo>
                    <a:pt x="212" y="802"/>
                  </a:lnTo>
                  <a:lnTo>
                    <a:pt x="207" y="806"/>
                  </a:lnTo>
                  <a:lnTo>
                    <a:pt x="207" y="810"/>
                  </a:lnTo>
                  <a:lnTo>
                    <a:pt x="209" y="814"/>
                  </a:lnTo>
                  <a:close/>
                  <a:moveTo>
                    <a:pt x="315" y="1064"/>
                  </a:moveTo>
                  <a:lnTo>
                    <a:pt x="315" y="1064"/>
                  </a:lnTo>
                  <a:lnTo>
                    <a:pt x="313" y="1059"/>
                  </a:lnTo>
                  <a:lnTo>
                    <a:pt x="309" y="1057"/>
                  </a:lnTo>
                  <a:lnTo>
                    <a:pt x="308" y="1059"/>
                  </a:lnTo>
                  <a:lnTo>
                    <a:pt x="312" y="1061"/>
                  </a:lnTo>
                  <a:lnTo>
                    <a:pt x="315" y="1064"/>
                  </a:lnTo>
                  <a:close/>
                  <a:moveTo>
                    <a:pt x="302" y="857"/>
                  </a:moveTo>
                  <a:lnTo>
                    <a:pt x="302" y="857"/>
                  </a:lnTo>
                  <a:lnTo>
                    <a:pt x="302" y="859"/>
                  </a:lnTo>
                  <a:lnTo>
                    <a:pt x="303" y="859"/>
                  </a:lnTo>
                  <a:lnTo>
                    <a:pt x="304" y="860"/>
                  </a:lnTo>
                  <a:lnTo>
                    <a:pt x="305" y="860"/>
                  </a:lnTo>
                  <a:lnTo>
                    <a:pt x="306" y="860"/>
                  </a:lnTo>
                  <a:lnTo>
                    <a:pt x="307" y="860"/>
                  </a:lnTo>
                  <a:lnTo>
                    <a:pt x="308" y="859"/>
                  </a:lnTo>
                  <a:lnTo>
                    <a:pt x="308" y="853"/>
                  </a:lnTo>
                  <a:lnTo>
                    <a:pt x="309" y="851"/>
                  </a:lnTo>
                  <a:lnTo>
                    <a:pt x="309" y="851"/>
                  </a:lnTo>
                  <a:lnTo>
                    <a:pt x="307" y="850"/>
                  </a:lnTo>
                  <a:lnTo>
                    <a:pt x="305" y="850"/>
                  </a:lnTo>
                  <a:lnTo>
                    <a:pt x="303" y="852"/>
                  </a:lnTo>
                  <a:lnTo>
                    <a:pt x="302" y="855"/>
                  </a:lnTo>
                  <a:lnTo>
                    <a:pt x="302" y="857"/>
                  </a:lnTo>
                  <a:close/>
                  <a:moveTo>
                    <a:pt x="307" y="875"/>
                  </a:moveTo>
                  <a:lnTo>
                    <a:pt x="307" y="875"/>
                  </a:lnTo>
                  <a:lnTo>
                    <a:pt x="308" y="877"/>
                  </a:lnTo>
                  <a:lnTo>
                    <a:pt x="310" y="878"/>
                  </a:lnTo>
                  <a:lnTo>
                    <a:pt x="313" y="879"/>
                  </a:lnTo>
                  <a:lnTo>
                    <a:pt x="319" y="881"/>
                  </a:lnTo>
                  <a:lnTo>
                    <a:pt x="321" y="880"/>
                  </a:lnTo>
                  <a:lnTo>
                    <a:pt x="321" y="879"/>
                  </a:lnTo>
                  <a:lnTo>
                    <a:pt x="321" y="876"/>
                  </a:lnTo>
                  <a:lnTo>
                    <a:pt x="320" y="874"/>
                  </a:lnTo>
                  <a:lnTo>
                    <a:pt x="317" y="873"/>
                  </a:lnTo>
                  <a:lnTo>
                    <a:pt x="310" y="872"/>
                  </a:lnTo>
                  <a:lnTo>
                    <a:pt x="308" y="873"/>
                  </a:lnTo>
                  <a:lnTo>
                    <a:pt x="307" y="87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5" name="Freeform 28">
              <a:extLst>
                <a:ext uri="{FF2B5EF4-FFF2-40B4-BE49-F238E27FC236}">
                  <a16:creationId xmlns:a16="http://schemas.microsoft.com/office/drawing/2014/main" xmlns="" id="{C309CC35-382D-41FC-BC82-8ECB6A05055E}"/>
                </a:ext>
              </a:extLst>
            </p:cNvPr>
            <p:cNvSpPr>
              <a:spLocks noEditPoints="1"/>
            </p:cNvSpPr>
            <p:nvPr/>
          </p:nvSpPr>
          <p:spPr bwMode="auto">
            <a:xfrm>
              <a:off x="1372" y="857"/>
              <a:ext cx="962" cy="1054"/>
            </a:xfrm>
            <a:custGeom>
              <a:avLst/>
              <a:gdLst>
                <a:gd name="T0" fmla="*/ 197 w 1282"/>
                <a:gd name="T1" fmla="*/ 870 h 1190"/>
                <a:gd name="T2" fmla="*/ 188 w 1282"/>
                <a:gd name="T3" fmla="*/ 1119 h 1190"/>
                <a:gd name="T4" fmla="*/ 337 w 1282"/>
                <a:gd name="T5" fmla="*/ 1077 h 1190"/>
                <a:gd name="T6" fmla="*/ 252 w 1282"/>
                <a:gd name="T7" fmla="*/ 1090 h 1190"/>
                <a:gd name="T8" fmla="*/ 357 w 1282"/>
                <a:gd name="T9" fmla="*/ 1108 h 1190"/>
                <a:gd name="T10" fmla="*/ 227 w 1282"/>
                <a:gd name="T11" fmla="*/ 1125 h 1190"/>
                <a:gd name="T12" fmla="*/ 204 w 1282"/>
                <a:gd name="T13" fmla="*/ 893 h 1190"/>
                <a:gd name="T14" fmla="*/ 49 w 1282"/>
                <a:gd name="T15" fmla="*/ 866 h 1190"/>
                <a:gd name="T16" fmla="*/ 84 w 1282"/>
                <a:gd name="T17" fmla="*/ 905 h 1190"/>
                <a:gd name="T18" fmla="*/ 54 w 1282"/>
                <a:gd name="T19" fmla="*/ 871 h 1190"/>
                <a:gd name="T20" fmla="*/ 165 w 1282"/>
                <a:gd name="T21" fmla="*/ 847 h 1190"/>
                <a:gd name="T22" fmla="*/ 129 w 1282"/>
                <a:gd name="T23" fmla="*/ 819 h 1190"/>
                <a:gd name="T24" fmla="*/ 183 w 1282"/>
                <a:gd name="T25" fmla="*/ 815 h 1190"/>
                <a:gd name="T26" fmla="*/ 134 w 1282"/>
                <a:gd name="T27" fmla="*/ 806 h 1190"/>
                <a:gd name="T28" fmla="*/ 100 w 1282"/>
                <a:gd name="T29" fmla="*/ 850 h 1190"/>
                <a:gd name="T30" fmla="*/ 1049 w 1282"/>
                <a:gd name="T31" fmla="*/ 248 h 1190"/>
                <a:gd name="T32" fmla="*/ 1044 w 1282"/>
                <a:gd name="T33" fmla="*/ 213 h 1190"/>
                <a:gd name="T34" fmla="*/ 1036 w 1282"/>
                <a:gd name="T35" fmla="*/ 14 h 1190"/>
                <a:gd name="T36" fmla="*/ 1245 w 1282"/>
                <a:gd name="T37" fmla="*/ 501 h 1190"/>
                <a:gd name="T38" fmla="*/ 1090 w 1282"/>
                <a:gd name="T39" fmla="*/ 119 h 1190"/>
                <a:gd name="T40" fmla="*/ 1040 w 1282"/>
                <a:gd name="T41" fmla="*/ 181 h 1190"/>
                <a:gd name="T42" fmla="*/ 1081 w 1282"/>
                <a:gd name="T43" fmla="*/ 215 h 1190"/>
                <a:gd name="T44" fmla="*/ 1126 w 1282"/>
                <a:gd name="T45" fmla="*/ 195 h 1190"/>
                <a:gd name="T46" fmla="*/ 1259 w 1282"/>
                <a:gd name="T47" fmla="*/ 498 h 1190"/>
                <a:gd name="T48" fmla="*/ 1238 w 1282"/>
                <a:gd name="T49" fmla="*/ 444 h 1190"/>
                <a:gd name="T50" fmla="*/ 1219 w 1282"/>
                <a:gd name="T51" fmla="*/ 422 h 1190"/>
                <a:gd name="T52" fmla="*/ 937 w 1282"/>
                <a:gd name="T53" fmla="*/ 831 h 1190"/>
                <a:gd name="T54" fmla="*/ 641 w 1282"/>
                <a:gd name="T55" fmla="*/ 433 h 1190"/>
                <a:gd name="T56" fmla="*/ 657 w 1282"/>
                <a:gd name="T57" fmla="*/ 333 h 1190"/>
                <a:gd name="T58" fmla="*/ 590 w 1282"/>
                <a:gd name="T59" fmla="*/ 382 h 1190"/>
                <a:gd name="T60" fmla="*/ 653 w 1282"/>
                <a:gd name="T61" fmla="*/ 341 h 1190"/>
                <a:gd name="T62" fmla="*/ 983 w 1282"/>
                <a:gd name="T63" fmla="*/ 393 h 1190"/>
                <a:gd name="T64" fmla="*/ 537 w 1282"/>
                <a:gd name="T65" fmla="*/ 381 h 1190"/>
                <a:gd name="T66" fmla="*/ 544 w 1282"/>
                <a:gd name="T67" fmla="*/ 420 h 1190"/>
                <a:gd name="T68" fmla="*/ 691 w 1282"/>
                <a:gd name="T69" fmla="*/ 359 h 1190"/>
                <a:gd name="T70" fmla="*/ 906 w 1282"/>
                <a:gd name="T71" fmla="*/ 801 h 1190"/>
                <a:gd name="T72" fmla="*/ 107 w 1282"/>
                <a:gd name="T73" fmla="*/ 830 h 1190"/>
                <a:gd name="T74" fmla="*/ 220 w 1282"/>
                <a:gd name="T75" fmla="*/ 931 h 1190"/>
                <a:gd name="T76" fmla="*/ 230 w 1282"/>
                <a:gd name="T77" fmla="*/ 965 h 1190"/>
                <a:gd name="T78" fmla="*/ 224 w 1282"/>
                <a:gd name="T79" fmla="*/ 970 h 1190"/>
                <a:gd name="T80" fmla="*/ 263 w 1282"/>
                <a:gd name="T81" fmla="*/ 1105 h 1190"/>
                <a:gd name="T82" fmla="*/ 267 w 1282"/>
                <a:gd name="T83" fmla="*/ 1019 h 1190"/>
                <a:gd name="T84" fmla="*/ 339 w 1282"/>
                <a:gd name="T85" fmla="*/ 1056 h 1190"/>
                <a:gd name="T86" fmla="*/ 1228 w 1282"/>
                <a:gd name="T87" fmla="*/ 378 h 1190"/>
                <a:gd name="T88" fmla="*/ 1078 w 1282"/>
                <a:gd name="T89" fmla="*/ 115 h 1190"/>
                <a:gd name="T90" fmla="*/ 220 w 1282"/>
                <a:gd name="T91" fmla="*/ 893 h 1190"/>
                <a:gd name="T92" fmla="*/ 200 w 1282"/>
                <a:gd name="T93" fmla="*/ 914 h 1190"/>
                <a:gd name="T94" fmla="*/ 226 w 1282"/>
                <a:gd name="T95" fmla="*/ 1018 h 1190"/>
                <a:gd name="T96" fmla="*/ 201 w 1282"/>
                <a:gd name="T97" fmla="*/ 886 h 1190"/>
                <a:gd name="T98" fmla="*/ 114 w 1282"/>
                <a:gd name="T99" fmla="*/ 804 h 1190"/>
                <a:gd name="T100" fmla="*/ 24 w 1282"/>
                <a:gd name="T101" fmla="*/ 793 h 1190"/>
                <a:gd name="T102" fmla="*/ 30 w 1282"/>
                <a:gd name="T103" fmla="*/ 820 h 1190"/>
                <a:gd name="T104" fmla="*/ 24 w 1282"/>
                <a:gd name="T105" fmla="*/ 852 h 1190"/>
                <a:gd name="T106" fmla="*/ 196 w 1282"/>
                <a:gd name="T107" fmla="*/ 818 h 1190"/>
                <a:gd name="T108" fmla="*/ 275 w 1282"/>
                <a:gd name="T109" fmla="*/ 995 h 1190"/>
                <a:gd name="T110" fmla="*/ 309 w 1282"/>
                <a:gd name="T111" fmla="*/ 882 h 1190"/>
                <a:gd name="T112" fmla="*/ 188 w 1282"/>
                <a:gd name="T113" fmla="*/ 833 h 1190"/>
                <a:gd name="T114" fmla="*/ 300 w 1282"/>
                <a:gd name="T115" fmla="*/ 867 h 1190"/>
                <a:gd name="T116" fmla="*/ 296 w 1282"/>
                <a:gd name="T117" fmla="*/ 887 h 1190"/>
                <a:gd name="T118" fmla="*/ 209 w 1282"/>
                <a:gd name="T119" fmla="*/ 818 h 1190"/>
                <a:gd name="T120" fmla="*/ 259 w 1282"/>
                <a:gd name="T121" fmla="*/ 846 h 1190"/>
                <a:gd name="T122" fmla="*/ 246 w 1282"/>
                <a:gd name="T123" fmla="*/ 782 h 1190"/>
                <a:gd name="T124" fmla="*/ 308 w 1282"/>
                <a:gd name="T125" fmla="*/ 853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2" h="1190">
                  <a:moveTo>
                    <a:pt x="205" y="1001"/>
                  </a:moveTo>
                  <a:lnTo>
                    <a:pt x="205" y="1001"/>
                  </a:lnTo>
                  <a:lnTo>
                    <a:pt x="203" y="1002"/>
                  </a:lnTo>
                  <a:lnTo>
                    <a:pt x="200" y="1007"/>
                  </a:lnTo>
                  <a:lnTo>
                    <a:pt x="204" y="1010"/>
                  </a:lnTo>
                  <a:lnTo>
                    <a:pt x="207" y="1009"/>
                  </a:lnTo>
                  <a:lnTo>
                    <a:pt x="208" y="1006"/>
                  </a:lnTo>
                  <a:lnTo>
                    <a:pt x="207" y="1002"/>
                  </a:lnTo>
                  <a:lnTo>
                    <a:pt x="205" y="1001"/>
                  </a:lnTo>
                  <a:lnTo>
                    <a:pt x="205" y="1001"/>
                  </a:lnTo>
                  <a:close/>
                  <a:moveTo>
                    <a:pt x="204" y="1126"/>
                  </a:moveTo>
                  <a:lnTo>
                    <a:pt x="204" y="1126"/>
                  </a:lnTo>
                  <a:lnTo>
                    <a:pt x="202" y="1126"/>
                  </a:lnTo>
                  <a:lnTo>
                    <a:pt x="200" y="1127"/>
                  </a:lnTo>
                  <a:lnTo>
                    <a:pt x="200" y="1126"/>
                  </a:lnTo>
                  <a:lnTo>
                    <a:pt x="199" y="1126"/>
                  </a:lnTo>
                  <a:lnTo>
                    <a:pt x="197" y="1125"/>
                  </a:lnTo>
                  <a:lnTo>
                    <a:pt x="195" y="1125"/>
                  </a:lnTo>
                  <a:lnTo>
                    <a:pt x="194" y="1125"/>
                  </a:lnTo>
                  <a:lnTo>
                    <a:pt x="194" y="1127"/>
                  </a:lnTo>
                  <a:lnTo>
                    <a:pt x="195" y="1129"/>
                  </a:lnTo>
                  <a:lnTo>
                    <a:pt x="196" y="1130"/>
                  </a:lnTo>
                  <a:lnTo>
                    <a:pt x="199" y="1130"/>
                  </a:lnTo>
                  <a:lnTo>
                    <a:pt x="203" y="1130"/>
                  </a:lnTo>
                  <a:lnTo>
                    <a:pt x="205" y="1130"/>
                  </a:lnTo>
                  <a:lnTo>
                    <a:pt x="206" y="1129"/>
                  </a:lnTo>
                  <a:lnTo>
                    <a:pt x="206" y="1127"/>
                  </a:lnTo>
                  <a:lnTo>
                    <a:pt x="204" y="1126"/>
                  </a:lnTo>
                  <a:lnTo>
                    <a:pt x="204" y="1126"/>
                  </a:lnTo>
                  <a:close/>
                  <a:moveTo>
                    <a:pt x="190" y="860"/>
                  </a:moveTo>
                  <a:lnTo>
                    <a:pt x="190" y="860"/>
                  </a:lnTo>
                  <a:lnTo>
                    <a:pt x="191" y="866"/>
                  </a:lnTo>
                  <a:lnTo>
                    <a:pt x="192" y="869"/>
                  </a:lnTo>
                  <a:lnTo>
                    <a:pt x="194" y="870"/>
                  </a:lnTo>
                  <a:lnTo>
                    <a:pt x="197" y="870"/>
                  </a:lnTo>
                  <a:lnTo>
                    <a:pt x="208" y="865"/>
                  </a:lnTo>
                  <a:lnTo>
                    <a:pt x="211" y="863"/>
                  </a:lnTo>
                  <a:lnTo>
                    <a:pt x="212" y="861"/>
                  </a:lnTo>
                  <a:lnTo>
                    <a:pt x="214" y="858"/>
                  </a:lnTo>
                  <a:lnTo>
                    <a:pt x="212" y="855"/>
                  </a:lnTo>
                  <a:lnTo>
                    <a:pt x="209" y="853"/>
                  </a:lnTo>
                  <a:lnTo>
                    <a:pt x="205" y="852"/>
                  </a:lnTo>
                  <a:lnTo>
                    <a:pt x="196" y="852"/>
                  </a:lnTo>
                  <a:lnTo>
                    <a:pt x="193" y="852"/>
                  </a:lnTo>
                  <a:lnTo>
                    <a:pt x="192" y="850"/>
                  </a:lnTo>
                  <a:lnTo>
                    <a:pt x="191" y="848"/>
                  </a:lnTo>
                  <a:lnTo>
                    <a:pt x="190" y="846"/>
                  </a:lnTo>
                  <a:lnTo>
                    <a:pt x="184" y="839"/>
                  </a:lnTo>
                  <a:lnTo>
                    <a:pt x="180" y="836"/>
                  </a:lnTo>
                  <a:lnTo>
                    <a:pt x="177" y="837"/>
                  </a:lnTo>
                  <a:lnTo>
                    <a:pt x="176" y="841"/>
                  </a:lnTo>
                  <a:lnTo>
                    <a:pt x="177" y="849"/>
                  </a:lnTo>
                  <a:lnTo>
                    <a:pt x="176" y="852"/>
                  </a:lnTo>
                  <a:lnTo>
                    <a:pt x="179" y="854"/>
                  </a:lnTo>
                  <a:lnTo>
                    <a:pt x="185" y="855"/>
                  </a:lnTo>
                  <a:lnTo>
                    <a:pt x="188" y="857"/>
                  </a:lnTo>
                  <a:lnTo>
                    <a:pt x="190" y="860"/>
                  </a:lnTo>
                  <a:lnTo>
                    <a:pt x="190" y="860"/>
                  </a:lnTo>
                  <a:close/>
                  <a:moveTo>
                    <a:pt x="188" y="1119"/>
                  </a:moveTo>
                  <a:lnTo>
                    <a:pt x="188" y="1119"/>
                  </a:lnTo>
                  <a:lnTo>
                    <a:pt x="186" y="1121"/>
                  </a:lnTo>
                  <a:lnTo>
                    <a:pt x="187" y="1122"/>
                  </a:lnTo>
                  <a:lnTo>
                    <a:pt x="188" y="1124"/>
                  </a:lnTo>
                  <a:lnTo>
                    <a:pt x="190" y="1125"/>
                  </a:lnTo>
                  <a:lnTo>
                    <a:pt x="191" y="1123"/>
                  </a:lnTo>
                  <a:lnTo>
                    <a:pt x="192" y="1123"/>
                  </a:lnTo>
                  <a:lnTo>
                    <a:pt x="193" y="1122"/>
                  </a:lnTo>
                  <a:lnTo>
                    <a:pt x="190" y="1119"/>
                  </a:lnTo>
                  <a:lnTo>
                    <a:pt x="188" y="1119"/>
                  </a:lnTo>
                  <a:lnTo>
                    <a:pt x="188" y="1119"/>
                  </a:lnTo>
                  <a:close/>
                  <a:moveTo>
                    <a:pt x="203" y="1133"/>
                  </a:moveTo>
                  <a:lnTo>
                    <a:pt x="203" y="1133"/>
                  </a:lnTo>
                  <a:lnTo>
                    <a:pt x="202" y="1133"/>
                  </a:lnTo>
                  <a:lnTo>
                    <a:pt x="200" y="1131"/>
                  </a:lnTo>
                  <a:lnTo>
                    <a:pt x="199" y="1131"/>
                  </a:lnTo>
                  <a:lnTo>
                    <a:pt x="197" y="1131"/>
                  </a:lnTo>
                  <a:lnTo>
                    <a:pt x="197" y="1133"/>
                  </a:lnTo>
                  <a:lnTo>
                    <a:pt x="198" y="1137"/>
                  </a:lnTo>
                  <a:lnTo>
                    <a:pt x="200" y="1138"/>
                  </a:lnTo>
                  <a:lnTo>
                    <a:pt x="203" y="1139"/>
                  </a:lnTo>
                  <a:lnTo>
                    <a:pt x="204" y="1138"/>
                  </a:lnTo>
                  <a:lnTo>
                    <a:pt x="205" y="1133"/>
                  </a:lnTo>
                  <a:lnTo>
                    <a:pt x="205" y="1131"/>
                  </a:lnTo>
                  <a:lnTo>
                    <a:pt x="203" y="1133"/>
                  </a:lnTo>
                  <a:lnTo>
                    <a:pt x="203" y="1133"/>
                  </a:lnTo>
                  <a:close/>
                  <a:moveTo>
                    <a:pt x="519" y="361"/>
                  </a:moveTo>
                  <a:lnTo>
                    <a:pt x="519" y="361"/>
                  </a:lnTo>
                  <a:lnTo>
                    <a:pt x="517" y="361"/>
                  </a:lnTo>
                  <a:lnTo>
                    <a:pt x="517" y="363"/>
                  </a:lnTo>
                  <a:lnTo>
                    <a:pt x="517" y="364"/>
                  </a:lnTo>
                  <a:lnTo>
                    <a:pt x="516" y="364"/>
                  </a:lnTo>
                  <a:lnTo>
                    <a:pt x="517" y="365"/>
                  </a:lnTo>
                  <a:lnTo>
                    <a:pt x="517" y="366"/>
                  </a:lnTo>
                  <a:lnTo>
                    <a:pt x="520" y="368"/>
                  </a:lnTo>
                  <a:lnTo>
                    <a:pt x="519" y="366"/>
                  </a:lnTo>
                  <a:lnTo>
                    <a:pt x="520" y="366"/>
                  </a:lnTo>
                  <a:lnTo>
                    <a:pt x="522" y="367"/>
                  </a:lnTo>
                  <a:lnTo>
                    <a:pt x="522" y="365"/>
                  </a:lnTo>
                  <a:lnTo>
                    <a:pt x="520" y="362"/>
                  </a:lnTo>
                  <a:lnTo>
                    <a:pt x="519" y="361"/>
                  </a:lnTo>
                  <a:lnTo>
                    <a:pt x="519" y="361"/>
                  </a:lnTo>
                  <a:close/>
                  <a:moveTo>
                    <a:pt x="349" y="1081"/>
                  </a:moveTo>
                  <a:lnTo>
                    <a:pt x="349" y="1081"/>
                  </a:lnTo>
                  <a:lnTo>
                    <a:pt x="342" y="1075"/>
                  </a:lnTo>
                  <a:lnTo>
                    <a:pt x="337" y="1077"/>
                  </a:lnTo>
                  <a:lnTo>
                    <a:pt x="336" y="1082"/>
                  </a:lnTo>
                  <a:lnTo>
                    <a:pt x="336" y="1085"/>
                  </a:lnTo>
                  <a:lnTo>
                    <a:pt x="335" y="1087"/>
                  </a:lnTo>
                  <a:lnTo>
                    <a:pt x="329" y="1088"/>
                  </a:lnTo>
                  <a:lnTo>
                    <a:pt x="324" y="1086"/>
                  </a:lnTo>
                  <a:lnTo>
                    <a:pt x="321" y="1082"/>
                  </a:lnTo>
                  <a:lnTo>
                    <a:pt x="318" y="1073"/>
                  </a:lnTo>
                  <a:lnTo>
                    <a:pt x="311" y="1066"/>
                  </a:lnTo>
                  <a:lnTo>
                    <a:pt x="308" y="1064"/>
                  </a:lnTo>
                  <a:lnTo>
                    <a:pt x="306" y="1064"/>
                  </a:lnTo>
                  <a:lnTo>
                    <a:pt x="304" y="1066"/>
                  </a:lnTo>
                  <a:lnTo>
                    <a:pt x="302" y="1067"/>
                  </a:lnTo>
                  <a:lnTo>
                    <a:pt x="301" y="1066"/>
                  </a:lnTo>
                  <a:lnTo>
                    <a:pt x="299" y="1064"/>
                  </a:lnTo>
                  <a:lnTo>
                    <a:pt x="298" y="1063"/>
                  </a:lnTo>
                  <a:lnTo>
                    <a:pt x="298" y="1061"/>
                  </a:lnTo>
                  <a:lnTo>
                    <a:pt x="305" y="1059"/>
                  </a:lnTo>
                  <a:lnTo>
                    <a:pt x="304" y="1057"/>
                  </a:lnTo>
                  <a:lnTo>
                    <a:pt x="292" y="1046"/>
                  </a:lnTo>
                  <a:lnTo>
                    <a:pt x="285" y="1043"/>
                  </a:lnTo>
                  <a:lnTo>
                    <a:pt x="281" y="1041"/>
                  </a:lnTo>
                  <a:lnTo>
                    <a:pt x="280" y="1038"/>
                  </a:lnTo>
                  <a:lnTo>
                    <a:pt x="280" y="1040"/>
                  </a:lnTo>
                  <a:lnTo>
                    <a:pt x="279" y="1043"/>
                  </a:lnTo>
                  <a:lnTo>
                    <a:pt x="278" y="1044"/>
                  </a:lnTo>
                  <a:lnTo>
                    <a:pt x="274" y="1040"/>
                  </a:lnTo>
                  <a:lnTo>
                    <a:pt x="271" y="1047"/>
                  </a:lnTo>
                  <a:lnTo>
                    <a:pt x="269" y="1064"/>
                  </a:lnTo>
                  <a:lnTo>
                    <a:pt x="268" y="1070"/>
                  </a:lnTo>
                  <a:lnTo>
                    <a:pt x="264" y="1075"/>
                  </a:lnTo>
                  <a:lnTo>
                    <a:pt x="256" y="1082"/>
                  </a:lnTo>
                  <a:lnTo>
                    <a:pt x="253" y="1083"/>
                  </a:lnTo>
                  <a:lnTo>
                    <a:pt x="252" y="1084"/>
                  </a:lnTo>
                  <a:lnTo>
                    <a:pt x="251" y="1087"/>
                  </a:lnTo>
                  <a:lnTo>
                    <a:pt x="252" y="1090"/>
                  </a:lnTo>
                  <a:lnTo>
                    <a:pt x="252" y="1092"/>
                  </a:lnTo>
                  <a:lnTo>
                    <a:pt x="254" y="1093"/>
                  </a:lnTo>
                  <a:lnTo>
                    <a:pt x="257" y="1094"/>
                  </a:lnTo>
                  <a:lnTo>
                    <a:pt x="262" y="1094"/>
                  </a:lnTo>
                  <a:lnTo>
                    <a:pt x="265" y="1095"/>
                  </a:lnTo>
                  <a:lnTo>
                    <a:pt x="267" y="1096"/>
                  </a:lnTo>
                  <a:lnTo>
                    <a:pt x="269" y="1100"/>
                  </a:lnTo>
                  <a:lnTo>
                    <a:pt x="270" y="1102"/>
                  </a:lnTo>
                  <a:lnTo>
                    <a:pt x="271" y="1103"/>
                  </a:lnTo>
                  <a:lnTo>
                    <a:pt x="272" y="1104"/>
                  </a:lnTo>
                  <a:lnTo>
                    <a:pt x="275" y="1104"/>
                  </a:lnTo>
                  <a:lnTo>
                    <a:pt x="277" y="1103"/>
                  </a:lnTo>
                  <a:lnTo>
                    <a:pt x="279" y="1100"/>
                  </a:lnTo>
                  <a:lnTo>
                    <a:pt x="281" y="1099"/>
                  </a:lnTo>
                  <a:lnTo>
                    <a:pt x="283" y="1097"/>
                  </a:lnTo>
                  <a:lnTo>
                    <a:pt x="284" y="1097"/>
                  </a:lnTo>
                  <a:lnTo>
                    <a:pt x="288" y="1098"/>
                  </a:lnTo>
                  <a:lnTo>
                    <a:pt x="289" y="1098"/>
                  </a:lnTo>
                  <a:lnTo>
                    <a:pt x="291" y="1097"/>
                  </a:lnTo>
                  <a:lnTo>
                    <a:pt x="296" y="1094"/>
                  </a:lnTo>
                  <a:lnTo>
                    <a:pt x="300" y="1092"/>
                  </a:lnTo>
                  <a:lnTo>
                    <a:pt x="303" y="1091"/>
                  </a:lnTo>
                  <a:lnTo>
                    <a:pt x="312" y="1091"/>
                  </a:lnTo>
                  <a:lnTo>
                    <a:pt x="317" y="1092"/>
                  </a:lnTo>
                  <a:lnTo>
                    <a:pt x="321" y="1095"/>
                  </a:lnTo>
                  <a:lnTo>
                    <a:pt x="324" y="1098"/>
                  </a:lnTo>
                  <a:lnTo>
                    <a:pt x="327" y="1101"/>
                  </a:lnTo>
                  <a:lnTo>
                    <a:pt x="339" y="1107"/>
                  </a:lnTo>
                  <a:lnTo>
                    <a:pt x="343" y="1111"/>
                  </a:lnTo>
                  <a:lnTo>
                    <a:pt x="346" y="1112"/>
                  </a:lnTo>
                  <a:lnTo>
                    <a:pt x="350" y="1112"/>
                  </a:lnTo>
                  <a:lnTo>
                    <a:pt x="361" y="1118"/>
                  </a:lnTo>
                  <a:lnTo>
                    <a:pt x="360" y="1113"/>
                  </a:lnTo>
                  <a:lnTo>
                    <a:pt x="358" y="1110"/>
                  </a:lnTo>
                  <a:lnTo>
                    <a:pt x="357" y="1108"/>
                  </a:lnTo>
                  <a:lnTo>
                    <a:pt x="361" y="1106"/>
                  </a:lnTo>
                  <a:lnTo>
                    <a:pt x="366" y="1106"/>
                  </a:lnTo>
                  <a:lnTo>
                    <a:pt x="372" y="1108"/>
                  </a:lnTo>
                  <a:lnTo>
                    <a:pt x="376" y="1109"/>
                  </a:lnTo>
                  <a:lnTo>
                    <a:pt x="378" y="1106"/>
                  </a:lnTo>
                  <a:lnTo>
                    <a:pt x="360" y="1097"/>
                  </a:lnTo>
                  <a:lnTo>
                    <a:pt x="349" y="1081"/>
                  </a:lnTo>
                  <a:lnTo>
                    <a:pt x="349" y="1081"/>
                  </a:lnTo>
                  <a:close/>
                  <a:moveTo>
                    <a:pt x="459" y="444"/>
                  </a:moveTo>
                  <a:lnTo>
                    <a:pt x="459" y="444"/>
                  </a:lnTo>
                  <a:lnTo>
                    <a:pt x="459" y="444"/>
                  </a:lnTo>
                  <a:lnTo>
                    <a:pt x="458" y="443"/>
                  </a:lnTo>
                  <a:lnTo>
                    <a:pt x="459" y="444"/>
                  </a:lnTo>
                  <a:lnTo>
                    <a:pt x="459" y="444"/>
                  </a:lnTo>
                  <a:close/>
                  <a:moveTo>
                    <a:pt x="276" y="1132"/>
                  </a:moveTo>
                  <a:lnTo>
                    <a:pt x="276" y="1132"/>
                  </a:lnTo>
                  <a:lnTo>
                    <a:pt x="275" y="1130"/>
                  </a:lnTo>
                  <a:lnTo>
                    <a:pt x="272" y="1127"/>
                  </a:lnTo>
                  <a:lnTo>
                    <a:pt x="271" y="1125"/>
                  </a:lnTo>
                  <a:lnTo>
                    <a:pt x="270" y="1124"/>
                  </a:lnTo>
                  <a:lnTo>
                    <a:pt x="265" y="1122"/>
                  </a:lnTo>
                  <a:lnTo>
                    <a:pt x="263" y="1121"/>
                  </a:lnTo>
                  <a:lnTo>
                    <a:pt x="259" y="1118"/>
                  </a:lnTo>
                  <a:lnTo>
                    <a:pt x="247" y="1128"/>
                  </a:lnTo>
                  <a:lnTo>
                    <a:pt x="240" y="1133"/>
                  </a:lnTo>
                  <a:lnTo>
                    <a:pt x="235" y="1130"/>
                  </a:lnTo>
                  <a:lnTo>
                    <a:pt x="233" y="1130"/>
                  </a:lnTo>
                  <a:lnTo>
                    <a:pt x="232" y="1134"/>
                  </a:lnTo>
                  <a:lnTo>
                    <a:pt x="232" y="1139"/>
                  </a:lnTo>
                  <a:lnTo>
                    <a:pt x="230" y="1139"/>
                  </a:lnTo>
                  <a:lnTo>
                    <a:pt x="229" y="1133"/>
                  </a:lnTo>
                  <a:lnTo>
                    <a:pt x="232" y="1124"/>
                  </a:lnTo>
                  <a:lnTo>
                    <a:pt x="230" y="1121"/>
                  </a:lnTo>
                  <a:lnTo>
                    <a:pt x="229" y="1121"/>
                  </a:lnTo>
                  <a:lnTo>
                    <a:pt x="227" y="1125"/>
                  </a:lnTo>
                  <a:lnTo>
                    <a:pt x="224" y="1128"/>
                  </a:lnTo>
                  <a:lnTo>
                    <a:pt x="218" y="1133"/>
                  </a:lnTo>
                  <a:lnTo>
                    <a:pt x="216" y="1135"/>
                  </a:lnTo>
                  <a:lnTo>
                    <a:pt x="213" y="1142"/>
                  </a:lnTo>
                  <a:lnTo>
                    <a:pt x="211" y="1145"/>
                  </a:lnTo>
                  <a:lnTo>
                    <a:pt x="212" y="1149"/>
                  </a:lnTo>
                  <a:lnTo>
                    <a:pt x="224" y="1161"/>
                  </a:lnTo>
                  <a:lnTo>
                    <a:pt x="227" y="1161"/>
                  </a:lnTo>
                  <a:lnTo>
                    <a:pt x="229" y="1164"/>
                  </a:lnTo>
                  <a:lnTo>
                    <a:pt x="232" y="1172"/>
                  </a:lnTo>
                  <a:lnTo>
                    <a:pt x="234" y="1190"/>
                  </a:lnTo>
                  <a:lnTo>
                    <a:pt x="238" y="1189"/>
                  </a:lnTo>
                  <a:lnTo>
                    <a:pt x="240" y="1188"/>
                  </a:lnTo>
                  <a:lnTo>
                    <a:pt x="242" y="1179"/>
                  </a:lnTo>
                  <a:lnTo>
                    <a:pt x="248" y="1171"/>
                  </a:lnTo>
                  <a:lnTo>
                    <a:pt x="254" y="1173"/>
                  </a:lnTo>
                  <a:lnTo>
                    <a:pt x="260" y="1179"/>
                  </a:lnTo>
                  <a:lnTo>
                    <a:pt x="268" y="1179"/>
                  </a:lnTo>
                  <a:lnTo>
                    <a:pt x="270" y="1175"/>
                  </a:lnTo>
                  <a:lnTo>
                    <a:pt x="271" y="1165"/>
                  </a:lnTo>
                  <a:lnTo>
                    <a:pt x="273" y="1160"/>
                  </a:lnTo>
                  <a:lnTo>
                    <a:pt x="282" y="1154"/>
                  </a:lnTo>
                  <a:lnTo>
                    <a:pt x="286" y="1151"/>
                  </a:lnTo>
                  <a:lnTo>
                    <a:pt x="287" y="1146"/>
                  </a:lnTo>
                  <a:lnTo>
                    <a:pt x="286" y="1143"/>
                  </a:lnTo>
                  <a:lnTo>
                    <a:pt x="276" y="1132"/>
                  </a:lnTo>
                  <a:lnTo>
                    <a:pt x="276" y="1132"/>
                  </a:lnTo>
                  <a:close/>
                  <a:moveTo>
                    <a:pt x="214" y="906"/>
                  </a:moveTo>
                  <a:lnTo>
                    <a:pt x="214" y="906"/>
                  </a:lnTo>
                  <a:lnTo>
                    <a:pt x="217" y="908"/>
                  </a:lnTo>
                  <a:lnTo>
                    <a:pt x="219" y="903"/>
                  </a:lnTo>
                  <a:lnTo>
                    <a:pt x="215" y="897"/>
                  </a:lnTo>
                  <a:lnTo>
                    <a:pt x="209" y="893"/>
                  </a:lnTo>
                  <a:lnTo>
                    <a:pt x="203" y="890"/>
                  </a:lnTo>
                  <a:lnTo>
                    <a:pt x="204" y="893"/>
                  </a:lnTo>
                  <a:lnTo>
                    <a:pt x="210" y="899"/>
                  </a:lnTo>
                  <a:lnTo>
                    <a:pt x="213" y="904"/>
                  </a:lnTo>
                  <a:lnTo>
                    <a:pt x="214" y="906"/>
                  </a:lnTo>
                  <a:lnTo>
                    <a:pt x="214" y="906"/>
                  </a:lnTo>
                  <a:close/>
                  <a:moveTo>
                    <a:pt x="207" y="926"/>
                  </a:moveTo>
                  <a:lnTo>
                    <a:pt x="207" y="926"/>
                  </a:lnTo>
                  <a:lnTo>
                    <a:pt x="207" y="923"/>
                  </a:lnTo>
                  <a:lnTo>
                    <a:pt x="204" y="923"/>
                  </a:lnTo>
                  <a:lnTo>
                    <a:pt x="204" y="924"/>
                  </a:lnTo>
                  <a:lnTo>
                    <a:pt x="204" y="925"/>
                  </a:lnTo>
                  <a:lnTo>
                    <a:pt x="204" y="927"/>
                  </a:lnTo>
                  <a:lnTo>
                    <a:pt x="205" y="928"/>
                  </a:lnTo>
                  <a:lnTo>
                    <a:pt x="206" y="928"/>
                  </a:lnTo>
                  <a:lnTo>
                    <a:pt x="207" y="928"/>
                  </a:lnTo>
                  <a:lnTo>
                    <a:pt x="208" y="929"/>
                  </a:lnTo>
                  <a:lnTo>
                    <a:pt x="208" y="929"/>
                  </a:lnTo>
                  <a:lnTo>
                    <a:pt x="208" y="928"/>
                  </a:lnTo>
                  <a:lnTo>
                    <a:pt x="207" y="926"/>
                  </a:lnTo>
                  <a:lnTo>
                    <a:pt x="207" y="926"/>
                  </a:lnTo>
                  <a:close/>
                  <a:moveTo>
                    <a:pt x="49" y="866"/>
                  </a:moveTo>
                  <a:lnTo>
                    <a:pt x="49" y="866"/>
                  </a:lnTo>
                  <a:lnTo>
                    <a:pt x="48" y="864"/>
                  </a:lnTo>
                  <a:lnTo>
                    <a:pt x="47" y="862"/>
                  </a:lnTo>
                  <a:lnTo>
                    <a:pt x="45" y="861"/>
                  </a:lnTo>
                  <a:lnTo>
                    <a:pt x="43" y="860"/>
                  </a:lnTo>
                  <a:lnTo>
                    <a:pt x="30" y="855"/>
                  </a:lnTo>
                  <a:lnTo>
                    <a:pt x="28" y="854"/>
                  </a:lnTo>
                  <a:lnTo>
                    <a:pt x="29" y="858"/>
                  </a:lnTo>
                  <a:lnTo>
                    <a:pt x="32" y="860"/>
                  </a:lnTo>
                  <a:lnTo>
                    <a:pt x="40" y="863"/>
                  </a:lnTo>
                  <a:lnTo>
                    <a:pt x="43" y="865"/>
                  </a:lnTo>
                  <a:lnTo>
                    <a:pt x="51" y="875"/>
                  </a:lnTo>
                  <a:lnTo>
                    <a:pt x="51" y="870"/>
                  </a:lnTo>
                  <a:lnTo>
                    <a:pt x="50" y="868"/>
                  </a:lnTo>
                  <a:lnTo>
                    <a:pt x="49" y="866"/>
                  </a:lnTo>
                  <a:lnTo>
                    <a:pt x="49" y="866"/>
                  </a:lnTo>
                  <a:close/>
                  <a:moveTo>
                    <a:pt x="84" y="889"/>
                  </a:moveTo>
                  <a:lnTo>
                    <a:pt x="84" y="889"/>
                  </a:lnTo>
                  <a:lnTo>
                    <a:pt x="85" y="888"/>
                  </a:lnTo>
                  <a:lnTo>
                    <a:pt x="85" y="887"/>
                  </a:lnTo>
                  <a:lnTo>
                    <a:pt x="87" y="886"/>
                  </a:lnTo>
                  <a:lnTo>
                    <a:pt x="85" y="884"/>
                  </a:lnTo>
                  <a:lnTo>
                    <a:pt x="81" y="882"/>
                  </a:lnTo>
                  <a:lnTo>
                    <a:pt x="80" y="882"/>
                  </a:lnTo>
                  <a:lnTo>
                    <a:pt x="82" y="885"/>
                  </a:lnTo>
                  <a:lnTo>
                    <a:pt x="82" y="886"/>
                  </a:lnTo>
                  <a:lnTo>
                    <a:pt x="82" y="887"/>
                  </a:lnTo>
                  <a:lnTo>
                    <a:pt x="84" y="889"/>
                  </a:lnTo>
                  <a:lnTo>
                    <a:pt x="84" y="889"/>
                  </a:lnTo>
                  <a:lnTo>
                    <a:pt x="84" y="889"/>
                  </a:lnTo>
                  <a:close/>
                  <a:moveTo>
                    <a:pt x="176" y="905"/>
                  </a:moveTo>
                  <a:lnTo>
                    <a:pt x="176" y="905"/>
                  </a:lnTo>
                  <a:lnTo>
                    <a:pt x="175" y="904"/>
                  </a:lnTo>
                  <a:lnTo>
                    <a:pt x="174" y="903"/>
                  </a:lnTo>
                  <a:lnTo>
                    <a:pt x="173" y="905"/>
                  </a:lnTo>
                  <a:lnTo>
                    <a:pt x="174" y="905"/>
                  </a:lnTo>
                  <a:lnTo>
                    <a:pt x="174" y="908"/>
                  </a:lnTo>
                  <a:lnTo>
                    <a:pt x="174" y="911"/>
                  </a:lnTo>
                  <a:lnTo>
                    <a:pt x="174" y="912"/>
                  </a:lnTo>
                  <a:lnTo>
                    <a:pt x="176" y="910"/>
                  </a:lnTo>
                  <a:lnTo>
                    <a:pt x="177" y="909"/>
                  </a:lnTo>
                  <a:lnTo>
                    <a:pt x="178" y="908"/>
                  </a:lnTo>
                  <a:lnTo>
                    <a:pt x="178" y="907"/>
                  </a:lnTo>
                  <a:lnTo>
                    <a:pt x="177" y="907"/>
                  </a:lnTo>
                  <a:lnTo>
                    <a:pt x="176" y="905"/>
                  </a:lnTo>
                  <a:lnTo>
                    <a:pt x="176" y="905"/>
                  </a:lnTo>
                  <a:close/>
                  <a:moveTo>
                    <a:pt x="87" y="907"/>
                  </a:moveTo>
                  <a:lnTo>
                    <a:pt x="87" y="907"/>
                  </a:lnTo>
                  <a:lnTo>
                    <a:pt x="85" y="906"/>
                  </a:lnTo>
                  <a:lnTo>
                    <a:pt x="84" y="905"/>
                  </a:lnTo>
                  <a:lnTo>
                    <a:pt x="83" y="905"/>
                  </a:lnTo>
                  <a:lnTo>
                    <a:pt x="83" y="906"/>
                  </a:lnTo>
                  <a:lnTo>
                    <a:pt x="83" y="907"/>
                  </a:lnTo>
                  <a:lnTo>
                    <a:pt x="83" y="909"/>
                  </a:lnTo>
                  <a:lnTo>
                    <a:pt x="83" y="911"/>
                  </a:lnTo>
                  <a:lnTo>
                    <a:pt x="84" y="911"/>
                  </a:lnTo>
                  <a:lnTo>
                    <a:pt x="85" y="911"/>
                  </a:lnTo>
                  <a:lnTo>
                    <a:pt x="86" y="912"/>
                  </a:lnTo>
                  <a:lnTo>
                    <a:pt x="87" y="912"/>
                  </a:lnTo>
                  <a:lnTo>
                    <a:pt x="89" y="912"/>
                  </a:lnTo>
                  <a:lnTo>
                    <a:pt x="89" y="912"/>
                  </a:lnTo>
                  <a:lnTo>
                    <a:pt x="90" y="910"/>
                  </a:lnTo>
                  <a:lnTo>
                    <a:pt x="90" y="908"/>
                  </a:lnTo>
                  <a:lnTo>
                    <a:pt x="89" y="908"/>
                  </a:lnTo>
                  <a:lnTo>
                    <a:pt x="87" y="907"/>
                  </a:lnTo>
                  <a:lnTo>
                    <a:pt x="87" y="907"/>
                  </a:lnTo>
                  <a:close/>
                  <a:moveTo>
                    <a:pt x="68" y="931"/>
                  </a:moveTo>
                  <a:lnTo>
                    <a:pt x="68" y="931"/>
                  </a:lnTo>
                  <a:lnTo>
                    <a:pt x="67" y="929"/>
                  </a:lnTo>
                  <a:lnTo>
                    <a:pt x="65" y="927"/>
                  </a:lnTo>
                  <a:lnTo>
                    <a:pt x="63" y="925"/>
                  </a:lnTo>
                  <a:lnTo>
                    <a:pt x="63" y="923"/>
                  </a:lnTo>
                  <a:lnTo>
                    <a:pt x="61" y="924"/>
                  </a:lnTo>
                  <a:lnTo>
                    <a:pt x="61" y="925"/>
                  </a:lnTo>
                  <a:lnTo>
                    <a:pt x="65" y="931"/>
                  </a:lnTo>
                  <a:lnTo>
                    <a:pt x="68" y="938"/>
                  </a:lnTo>
                  <a:lnTo>
                    <a:pt x="69" y="936"/>
                  </a:lnTo>
                  <a:lnTo>
                    <a:pt x="71" y="936"/>
                  </a:lnTo>
                  <a:lnTo>
                    <a:pt x="72" y="934"/>
                  </a:lnTo>
                  <a:lnTo>
                    <a:pt x="70" y="933"/>
                  </a:lnTo>
                  <a:lnTo>
                    <a:pt x="68" y="931"/>
                  </a:lnTo>
                  <a:lnTo>
                    <a:pt x="68" y="931"/>
                  </a:lnTo>
                  <a:close/>
                  <a:moveTo>
                    <a:pt x="55" y="871"/>
                  </a:moveTo>
                  <a:lnTo>
                    <a:pt x="55" y="871"/>
                  </a:lnTo>
                  <a:lnTo>
                    <a:pt x="54" y="871"/>
                  </a:lnTo>
                  <a:lnTo>
                    <a:pt x="53" y="872"/>
                  </a:lnTo>
                  <a:lnTo>
                    <a:pt x="52" y="873"/>
                  </a:lnTo>
                  <a:lnTo>
                    <a:pt x="52" y="876"/>
                  </a:lnTo>
                  <a:lnTo>
                    <a:pt x="55" y="880"/>
                  </a:lnTo>
                  <a:lnTo>
                    <a:pt x="55" y="877"/>
                  </a:lnTo>
                  <a:lnTo>
                    <a:pt x="56" y="876"/>
                  </a:lnTo>
                  <a:lnTo>
                    <a:pt x="57" y="875"/>
                  </a:lnTo>
                  <a:lnTo>
                    <a:pt x="56" y="872"/>
                  </a:lnTo>
                  <a:lnTo>
                    <a:pt x="55" y="871"/>
                  </a:lnTo>
                  <a:lnTo>
                    <a:pt x="55" y="871"/>
                  </a:lnTo>
                  <a:close/>
                  <a:moveTo>
                    <a:pt x="97" y="884"/>
                  </a:moveTo>
                  <a:lnTo>
                    <a:pt x="97" y="884"/>
                  </a:lnTo>
                  <a:lnTo>
                    <a:pt x="92" y="885"/>
                  </a:lnTo>
                  <a:lnTo>
                    <a:pt x="90" y="885"/>
                  </a:lnTo>
                  <a:lnTo>
                    <a:pt x="88" y="885"/>
                  </a:lnTo>
                  <a:lnTo>
                    <a:pt x="87" y="886"/>
                  </a:lnTo>
                  <a:lnTo>
                    <a:pt x="87" y="888"/>
                  </a:lnTo>
                  <a:lnTo>
                    <a:pt x="88" y="890"/>
                  </a:lnTo>
                  <a:lnTo>
                    <a:pt x="93" y="894"/>
                  </a:lnTo>
                  <a:lnTo>
                    <a:pt x="96" y="894"/>
                  </a:lnTo>
                  <a:lnTo>
                    <a:pt x="98" y="895"/>
                  </a:lnTo>
                  <a:lnTo>
                    <a:pt x="98" y="894"/>
                  </a:lnTo>
                  <a:lnTo>
                    <a:pt x="97" y="890"/>
                  </a:lnTo>
                  <a:lnTo>
                    <a:pt x="97" y="889"/>
                  </a:lnTo>
                  <a:lnTo>
                    <a:pt x="98" y="887"/>
                  </a:lnTo>
                  <a:lnTo>
                    <a:pt x="99" y="886"/>
                  </a:lnTo>
                  <a:lnTo>
                    <a:pt x="100" y="885"/>
                  </a:lnTo>
                  <a:lnTo>
                    <a:pt x="100" y="884"/>
                  </a:lnTo>
                  <a:lnTo>
                    <a:pt x="99" y="883"/>
                  </a:lnTo>
                  <a:lnTo>
                    <a:pt x="97" y="884"/>
                  </a:lnTo>
                  <a:lnTo>
                    <a:pt x="97" y="884"/>
                  </a:lnTo>
                  <a:close/>
                  <a:moveTo>
                    <a:pt x="167" y="844"/>
                  </a:moveTo>
                  <a:lnTo>
                    <a:pt x="167" y="844"/>
                  </a:lnTo>
                  <a:lnTo>
                    <a:pt x="166" y="845"/>
                  </a:lnTo>
                  <a:lnTo>
                    <a:pt x="165" y="847"/>
                  </a:lnTo>
                  <a:lnTo>
                    <a:pt x="164" y="848"/>
                  </a:lnTo>
                  <a:lnTo>
                    <a:pt x="163" y="848"/>
                  </a:lnTo>
                  <a:lnTo>
                    <a:pt x="164" y="850"/>
                  </a:lnTo>
                  <a:lnTo>
                    <a:pt x="164" y="850"/>
                  </a:lnTo>
                  <a:lnTo>
                    <a:pt x="164" y="850"/>
                  </a:lnTo>
                  <a:lnTo>
                    <a:pt x="166" y="849"/>
                  </a:lnTo>
                  <a:lnTo>
                    <a:pt x="166" y="849"/>
                  </a:lnTo>
                  <a:lnTo>
                    <a:pt x="167" y="847"/>
                  </a:lnTo>
                  <a:lnTo>
                    <a:pt x="168" y="846"/>
                  </a:lnTo>
                  <a:lnTo>
                    <a:pt x="168" y="844"/>
                  </a:lnTo>
                  <a:lnTo>
                    <a:pt x="168" y="844"/>
                  </a:lnTo>
                  <a:lnTo>
                    <a:pt x="167" y="844"/>
                  </a:lnTo>
                  <a:lnTo>
                    <a:pt x="167" y="844"/>
                  </a:lnTo>
                  <a:close/>
                  <a:moveTo>
                    <a:pt x="173" y="836"/>
                  </a:moveTo>
                  <a:lnTo>
                    <a:pt x="173" y="836"/>
                  </a:lnTo>
                  <a:lnTo>
                    <a:pt x="171" y="835"/>
                  </a:lnTo>
                  <a:lnTo>
                    <a:pt x="169" y="833"/>
                  </a:lnTo>
                  <a:lnTo>
                    <a:pt x="168" y="832"/>
                  </a:lnTo>
                  <a:lnTo>
                    <a:pt x="168" y="832"/>
                  </a:lnTo>
                  <a:lnTo>
                    <a:pt x="167" y="834"/>
                  </a:lnTo>
                  <a:lnTo>
                    <a:pt x="166" y="841"/>
                  </a:lnTo>
                  <a:lnTo>
                    <a:pt x="166" y="842"/>
                  </a:lnTo>
                  <a:lnTo>
                    <a:pt x="167" y="842"/>
                  </a:lnTo>
                  <a:lnTo>
                    <a:pt x="168" y="842"/>
                  </a:lnTo>
                  <a:lnTo>
                    <a:pt x="169" y="844"/>
                  </a:lnTo>
                  <a:lnTo>
                    <a:pt x="172" y="843"/>
                  </a:lnTo>
                  <a:lnTo>
                    <a:pt x="173" y="839"/>
                  </a:lnTo>
                  <a:lnTo>
                    <a:pt x="173" y="836"/>
                  </a:lnTo>
                  <a:lnTo>
                    <a:pt x="173" y="836"/>
                  </a:lnTo>
                  <a:close/>
                  <a:moveTo>
                    <a:pt x="145" y="829"/>
                  </a:moveTo>
                  <a:lnTo>
                    <a:pt x="145" y="829"/>
                  </a:lnTo>
                  <a:lnTo>
                    <a:pt x="143" y="827"/>
                  </a:lnTo>
                  <a:lnTo>
                    <a:pt x="135" y="825"/>
                  </a:lnTo>
                  <a:lnTo>
                    <a:pt x="132" y="823"/>
                  </a:lnTo>
                  <a:lnTo>
                    <a:pt x="129" y="819"/>
                  </a:lnTo>
                  <a:lnTo>
                    <a:pt x="128" y="824"/>
                  </a:lnTo>
                  <a:lnTo>
                    <a:pt x="128" y="825"/>
                  </a:lnTo>
                  <a:lnTo>
                    <a:pt x="124" y="823"/>
                  </a:lnTo>
                  <a:lnTo>
                    <a:pt x="121" y="823"/>
                  </a:lnTo>
                  <a:lnTo>
                    <a:pt x="120" y="825"/>
                  </a:lnTo>
                  <a:lnTo>
                    <a:pt x="120" y="828"/>
                  </a:lnTo>
                  <a:lnTo>
                    <a:pt x="122" y="831"/>
                  </a:lnTo>
                  <a:lnTo>
                    <a:pt x="124" y="833"/>
                  </a:lnTo>
                  <a:lnTo>
                    <a:pt x="136" y="840"/>
                  </a:lnTo>
                  <a:lnTo>
                    <a:pt x="138" y="840"/>
                  </a:lnTo>
                  <a:lnTo>
                    <a:pt x="141" y="841"/>
                  </a:lnTo>
                  <a:lnTo>
                    <a:pt x="144" y="840"/>
                  </a:lnTo>
                  <a:lnTo>
                    <a:pt x="146" y="839"/>
                  </a:lnTo>
                  <a:lnTo>
                    <a:pt x="148" y="838"/>
                  </a:lnTo>
                  <a:lnTo>
                    <a:pt x="148" y="835"/>
                  </a:lnTo>
                  <a:lnTo>
                    <a:pt x="147" y="832"/>
                  </a:lnTo>
                  <a:lnTo>
                    <a:pt x="145" y="829"/>
                  </a:lnTo>
                  <a:lnTo>
                    <a:pt x="145" y="829"/>
                  </a:lnTo>
                  <a:close/>
                  <a:moveTo>
                    <a:pt x="171" y="828"/>
                  </a:moveTo>
                  <a:lnTo>
                    <a:pt x="171" y="828"/>
                  </a:lnTo>
                  <a:lnTo>
                    <a:pt x="172" y="828"/>
                  </a:lnTo>
                  <a:lnTo>
                    <a:pt x="175" y="829"/>
                  </a:lnTo>
                  <a:lnTo>
                    <a:pt x="176" y="828"/>
                  </a:lnTo>
                  <a:lnTo>
                    <a:pt x="176" y="828"/>
                  </a:lnTo>
                  <a:lnTo>
                    <a:pt x="176" y="825"/>
                  </a:lnTo>
                  <a:lnTo>
                    <a:pt x="176" y="824"/>
                  </a:lnTo>
                  <a:lnTo>
                    <a:pt x="177" y="822"/>
                  </a:lnTo>
                  <a:lnTo>
                    <a:pt x="178" y="820"/>
                  </a:lnTo>
                  <a:lnTo>
                    <a:pt x="178" y="819"/>
                  </a:lnTo>
                  <a:lnTo>
                    <a:pt x="180" y="818"/>
                  </a:lnTo>
                  <a:lnTo>
                    <a:pt x="179" y="816"/>
                  </a:lnTo>
                  <a:lnTo>
                    <a:pt x="178" y="815"/>
                  </a:lnTo>
                  <a:lnTo>
                    <a:pt x="178" y="813"/>
                  </a:lnTo>
                  <a:lnTo>
                    <a:pt x="179" y="812"/>
                  </a:lnTo>
                  <a:lnTo>
                    <a:pt x="183" y="815"/>
                  </a:lnTo>
                  <a:lnTo>
                    <a:pt x="184" y="815"/>
                  </a:lnTo>
                  <a:lnTo>
                    <a:pt x="189" y="800"/>
                  </a:lnTo>
                  <a:lnTo>
                    <a:pt x="189" y="795"/>
                  </a:lnTo>
                  <a:lnTo>
                    <a:pt x="188" y="791"/>
                  </a:lnTo>
                  <a:lnTo>
                    <a:pt x="187" y="790"/>
                  </a:lnTo>
                  <a:lnTo>
                    <a:pt x="186" y="788"/>
                  </a:lnTo>
                  <a:lnTo>
                    <a:pt x="184" y="786"/>
                  </a:lnTo>
                  <a:lnTo>
                    <a:pt x="181" y="785"/>
                  </a:lnTo>
                  <a:lnTo>
                    <a:pt x="178" y="785"/>
                  </a:lnTo>
                  <a:lnTo>
                    <a:pt x="175" y="785"/>
                  </a:lnTo>
                  <a:lnTo>
                    <a:pt x="173" y="786"/>
                  </a:lnTo>
                  <a:lnTo>
                    <a:pt x="175" y="789"/>
                  </a:lnTo>
                  <a:lnTo>
                    <a:pt x="176" y="791"/>
                  </a:lnTo>
                  <a:lnTo>
                    <a:pt x="176" y="794"/>
                  </a:lnTo>
                  <a:lnTo>
                    <a:pt x="174" y="797"/>
                  </a:lnTo>
                  <a:lnTo>
                    <a:pt x="171" y="794"/>
                  </a:lnTo>
                  <a:lnTo>
                    <a:pt x="165" y="786"/>
                  </a:lnTo>
                  <a:lnTo>
                    <a:pt x="162" y="785"/>
                  </a:lnTo>
                  <a:lnTo>
                    <a:pt x="160" y="787"/>
                  </a:lnTo>
                  <a:lnTo>
                    <a:pt x="158" y="794"/>
                  </a:lnTo>
                  <a:lnTo>
                    <a:pt x="155" y="797"/>
                  </a:lnTo>
                  <a:lnTo>
                    <a:pt x="153" y="797"/>
                  </a:lnTo>
                  <a:lnTo>
                    <a:pt x="148" y="795"/>
                  </a:lnTo>
                  <a:lnTo>
                    <a:pt x="146" y="795"/>
                  </a:lnTo>
                  <a:lnTo>
                    <a:pt x="143" y="797"/>
                  </a:lnTo>
                  <a:lnTo>
                    <a:pt x="143" y="797"/>
                  </a:lnTo>
                  <a:lnTo>
                    <a:pt x="144" y="799"/>
                  </a:lnTo>
                  <a:lnTo>
                    <a:pt x="145" y="803"/>
                  </a:lnTo>
                  <a:lnTo>
                    <a:pt x="146" y="806"/>
                  </a:lnTo>
                  <a:lnTo>
                    <a:pt x="146" y="808"/>
                  </a:lnTo>
                  <a:lnTo>
                    <a:pt x="144" y="809"/>
                  </a:lnTo>
                  <a:lnTo>
                    <a:pt x="142" y="809"/>
                  </a:lnTo>
                  <a:lnTo>
                    <a:pt x="139" y="805"/>
                  </a:lnTo>
                  <a:lnTo>
                    <a:pt x="137" y="804"/>
                  </a:lnTo>
                  <a:lnTo>
                    <a:pt x="134" y="806"/>
                  </a:lnTo>
                  <a:lnTo>
                    <a:pt x="135" y="810"/>
                  </a:lnTo>
                  <a:lnTo>
                    <a:pt x="137" y="815"/>
                  </a:lnTo>
                  <a:lnTo>
                    <a:pt x="145" y="823"/>
                  </a:lnTo>
                  <a:lnTo>
                    <a:pt x="146" y="824"/>
                  </a:lnTo>
                  <a:lnTo>
                    <a:pt x="148" y="824"/>
                  </a:lnTo>
                  <a:lnTo>
                    <a:pt x="153" y="824"/>
                  </a:lnTo>
                  <a:lnTo>
                    <a:pt x="155" y="824"/>
                  </a:lnTo>
                  <a:lnTo>
                    <a:pt x="162" y="828"/>
                  </a:lnTo>
                  <a:lnTo>
                    <a:pt x="166" y="830"/>
                  </a:lnTo>
                  <a:lnTo>
                    <a:pt x="171" y="828"/>
                  </a:lnTo>
                  <a:lnTo>
                    <a:pt x="171" y="828"/>
                  </a:lnTo>
                  <a:close/>
                  <a:moveTo>
                    <a:pt x="133" y="858"/>
                  </a:moveTo>
                  <a:lnTo>
                    <a:pt x="133" y="858"/>
                  </a:lnTo>
                  <a:lnTo>
                    <a:pt x="125" y="853"/>
                  </a:lnTo>
                  <a:lnTo>
                    <a:pt x="116" y="851"/>
                  </a:lnTo>
                  <a:lnTo>
                    <a:pt x="116" y="852"/>
                  </a:lnTo>
                  <a:lnTo>
                    <a:pt x="121" y="859"/>
                  </a:lnTo>
                  <a:lnTo>
                    <a:pt x="122" y="861"/>
                  </a:lnTo>
                  <a:lnTo>
                    <a:pt x="123" y="862"/>
                  </a:lnTo>
                  <a:lnTo>
                    <a:pt x="131" y="866"/>
                  </a:lnTo>
                  <a:lnTo>
                    <a:pt x="132" y="868"/>
                  </a:lnTo>
                  <a:lnTo>
                    <a:pt x="136" y="874"/>
                  </a:lnTo>
                  <a:lnTo>
                    <a:pt x="138" y="876"/>
                  </a:lnTo>
                  <a:lnTo>
                    <a:pt x="141" y="876"/>
                  </a:lnTo>
                  <a:lnTo>
                    <a:pt x="143" y="875"/>
                  </a:lnTo>
                  <a:lnTo>
                    <a:pt x="143" y="872"/>
                  </a:lnTo>
                  <a:lnTo>
                    <a:pt x="139" y="865"/>
                  </a:lnTo>
                  <a:lnTo>
                    <a:pt x="133" y="858"/>
                  </a:lnTo>
                  <a:lnTo>
                    <a:pt x="133" y="858"/>
                  </a:lnTo>
                  <a:close/>
                  <a:moveTo>
                    <a:pt x="115" y="861"/>
                  </a:moveTo>
                  <a:lnTo>
                    <a:pt x="115" y="861"/>
                  </a:lnTo>
                  <a:lnTo>
                    <a:pt x="112" y="858"/>
                  </a:lnTo>
                  <a:lnTo>
                    <a:pt x="106" y="852"/>
                  </a:lnTo>
                  <a:lnTo>
                    <a:pt x="104" y="851"/>
                  </a:lnTo>
                  <a:lnTo>
                    <a:pt x="100" y="850"/>
                  </a:lnTo>
                  <a:lnTo>
                    <a:pt x="99" y="849"/>
                  </a:lnTo>
                  <a:lnTo>
                    <a:pt x="95" y="854"/>
                  </a:lnTo>
                  <a:lnTo>
                    <a:pt x="96" y="859"/>
                  </a:lnTo>
                  <a:lnTo>
                    <a:pt x="100" y="865"/>
                  </a:lnTo>
                  <a:lnTo>
                    <a:pt x="103" y="869"/>
                  </a:lnTo>
                  <a:lnTo>
                    <a:pt x="112" y="873"/>
                  </a:lnTo>
                  <a:lnTo>
                    <a:pt x="116" y="877"/>
                  </a:lnTo>
                  <a:lnTo>
                    <a:pt x="117" y="877"/>
                  </a:lnTo>
                  <a:lnTo>
                    <a:pt x="119" y="877"/>
                  </a:lnTo>
                  <a:lnTo>
                    <a:pt x="120" y="877"/>
                  </a:lnTo>
                  <a:lnTo>
                    <a:pt x="120" y="872"/>
                  </a:lnTo>
                  <a:lnTo>
                    <a:pt x="118" y="866"/>
                  </a:lnTo>
                  <a:lnTo>
                    <a:pt x="115" y="861"/>
                  </a:lnTo>
                  <a:lnTo>
                    <a:pt x="115" y="861"/>
                  </a:lnTo>
                  <a:close/>
                  <a:moveTo>
                    <a:pt x="206" y="1117"/>
                  </a:moveTo>
                  <a:lnTo>
                    <a:pt x="206" y="1117"/>
                  </a:lnTo>
                  <a:lnTo>
                    <a:pt x="204" y="1119"/>
                  </a:lnTo>
                  <a:lnTo>
                    <a:pt x="204" y="1121"/>
                  </a:lnTo>
                  <a:lnTo>
                    <a:pt x="206" y="1122"/>
                  </a:lnTo>
                  <a:lnTo>
                    <a:pt x="206" y="1123"/>
                  </a:lnTo>
                  <a:lnTo>
                    <a:pt x="207" y="1122"/>
                  </a:lnTo>
                  <a:lnTo>
                    <a:pt x="208" y="1120"/>
                  </a:lnTo>
                  <a:lnTo>
                    <a:pt x="207" y="1118"/>
                  </a:lnTo>
                  <a:lnTo>
                    <a:pt x="206" y="1117"/>
                  </a:lnTo>
                  <a:lnTo>
                    <a:pt x="206" y="1117"/>
                  </a:lnTo>
                  <a:close/>
                  <a:moveTo>
                    <a:pt x="1054" y="247"/>
                  </a:moveTo>
                  <a:lnTo>
                    <a:pt x="1054" y="247"/>
                  </a:lnTo>
                  <a:lnTo>
                    <a:pt x="1055" y="247"/>
                  </a:lnTo>
                  <a:lnTo>
                    <a:pt x="1055" y="245"/>
                  </a:lnTo>
                  <a:lnTo>
                    <a:pt x="1054" y="243"/>
                  </a:lnTo>
                  <a:lnTo>
                    <a:pt x="1053" y="241"/>
                  </a:lnTo>
                  <a:lnTo>
                    <a:pt x="1049" y="241"/>
                  </a:lnTo>
                  <a:lnTo>
                    <a:pt x="1047" y="243"/>
                  </a:lnTo>
                  <a:lnTo>
                    <a:pt x="1048" y="247"/>
                  </a:lnTo>
                  <a:lnTo>
                    <a:pt x="1049" y="248"/>
                  </a:lnTo>
                  <a:lnTo>
                    <a:pt x="1050" y="247"/>
                  </a:lnTo>
                  <a:lnTo>
                    <a:pt x="1052" y="248"/>
                  </a:lnTo>
                  <a:lnTo>
                    <a:pt x="1054" y="247"/>
                  </a:lnTo>
                  <a:lnTo>
                    <a:pt x="1054" y="247"/>
                  </a:lnTo>
                  <a:close/>
                  <a:moveTo>
                    <a:pt x="1046" y="257"/>
                  </a:moveTo>
                  <a:lnTo>
                    <a:pt x="1046" y="257"/>
                  </a:lnTo>
                  <a:lnTo>
                    <a:pt x="1046" y="257"/>
                  </a:lnTo>
                  <a:lnTo>
                    <a:pt x="1045" y="258"/>
                  </a:lnTo>
                  <a:lnTo>
                    <a:pt x="1045" y="260"/>
                  </a:lnTo>
                  <a:lnTo>
                    <a:pt x="1045" y="262"/>
                  </a:lnTo>
                  <a:lnTo>
                    <a:pt x="1047" y="264"/>
                  </a:lnTo>
                  <a:lnTo>
                    <a:pt x="1047" y="261"/>
                  </a:lnTo>
                  <a:lnTo>
                    <a:pt x="1047" y="258"/>
                  </a:lnTo>
                  <a:lnTo>
                    <a:pt x="1046" y="257"/>
                  </a:lnTo>
                  <a:lnTo>
                    <a:pt x="1046" y="257"/>
                  </a:lnTo>
                  <a:close/>
                  <a:moveTo>
                    <a:pt x="1060" y="248"/>
                  </a:moveTo>
                  <a:lnTo>
                    <a:pt x="1060" y="248"/>
                  </a:lnTo>
                  <a:lnTo>
                    <a:pt x="1057" y="248"/>
                  </a:lnTo>
                  <a:lnTo>
                    <a:pt x="1055" y="252"/>
                  </a:lnTo>
                  <a:lnTo>
                    <a:pt x="1054" y="253"/>
                  </a:lnTo>
                  <a:lnTo>
                    <a:pt x="1053" y="254"/>
                  </a:lnTo>
                  <a:lnTo>
                    <a:pt x="1052" y="256"/>
                  </a:lnTo>
                  <a:lnTo>
                    <a:pt x="1053" y="258"/>
                  </a:lnTo>
                  <a:lnTo>
                    <a:pt x="1054" y="258"/>
                  </a:lnTo>
                  <a:lnTo>
                    <a:pt x="1056" y="256"/>
                  </a:lnTo>
                  <a:lnTo>
                    <a:pt x="1058" y="257"/>
                  </a:lnTo>
                  <a:lnTo>
                    <a:pt x="1062" y="255"/>
                  </a:lnTo>
                  <a:lnTo>
                    <a:pt x="1064" y="252"/>
                  </a:lnTo>
                  <a:lnTo>
                    <a:pt x="1063" y="249"/>
                  </a:lnTo>
                  <a:lnTo>
                    <a:pt x="1060" y="248"/>
                  </a:lnTo>
                  <a:lnTo>
                    <a:pt x="1060" y="248"/>
                  </a:lnTo>
                  <a:close/>
                  <a:moveTo>
                    <a:pt x="1045" y="215"/>
                  </a:moveTo>
                  <a:lnTo>
                    <a:pt x="1045" y="215"/>
                  </a:lnTo>
                  <a:lnTo>
                    <a:pt x="1044" y="214"/>
                  </a:lnTo>
                  <a:lnTo>
                    <a:pt x="1044" y="213"/>
                  </a:lnTo>
                  <a:lnTo>
                    <a:pt x="1043" y="211"/>
                  </a:lnTo>
                  <a:lnTo>
                    <a:pt x="1042" y="209"/>
                  </a:lnTo>
                  <a:lnTo>
                    <a:pt x="1040" y="208"/>
                  </a:lnTo>
                  <a:lnTo>
                    <a:pt x="1037" y="207"/>
                  </a:lnTo>
                  <a:lnTo>
                    <a:pt x="1035" y="208"/>
                  </a:lnTo>
                  <a:lnTo>
                    <a:pt x="1035" y="209"/>
                  </a:lnTo>
                  <a:lnTo>
                    <a:pt x="1036" y="209"/>
                  </a:lnTo>
                  <a:lnTo>
                    <a:pt x="1038" y="210"/>
                  </a:lnTo>
                  <a:lnTo>
                    <a:pt x="1039" y="210"/>
                  </a:lnTo>
                  <a:lnTo>
                    <a:pt x="1039" y="212"/>
                  </a:lnTo>
                  <a:lnTo>
                    <a:pt x="1040" y="213"/>
                  </a:lnTo>
                  <a:lnTo>
                    <a:pt x="1039" y="215"/>
                  </a:lnTo>
                  <a:lnTo>
                    <a:pt x="1041" y="216"/>
                  </a:lnTo>
                  <a:lnTo>
                    <a:pt x="1043" y="216"/>
                  </a:lnTo>
                  <a:lnTo>
                    <a:pt x="1043" y="216"/>
                  </a:lnTo>
                  <a:lnTo>
                    <a:pt x="1044" y="217"/>
                  </a:lnTo>
                  <a:lnTo>
                    <a:pt x="1044" y="219"/>
                  </a:lnTo>
                  <a:lnTo>
                    <a:pt x="1044" y="219"/>
                  </a:lnTo>
                  <a:lnTo>
                    <a:pt x="1046" y="216"/>
                  </a:lnTo>
                  <a:lnTo>
                    <a:pt x="1045" y="215"/>
                  </a:lnTo>
                  <a:lnTo>
                    <a:pt x="1045" y="215"/>
                  </a:lnTo>
                  <a:close/>
                  <a:moveTo>
                    <a:pt x="1016" y="187"/>
                  </a:moveTo>
                  <a:lnTo>
                    <a:pt x="1016" y="187"/>
                  </a:lnTo>
                  <a:lnTo>
                    <a:pt x="1015" y="187"/>
                  </a:lnTo>
                  <a:lnTo>
                    <a:pt x="1013" y="189"/>
                  </a:lnTo>
                  <a:lnTo>
                    <a:pt x="1014" y="191"/>
                  </a:lnTo>
                  <a:lnTo>
                    <a:pt x="1016" y="193"/>
                  </a:lnTo>
                  <a:lnTo>
                    <a:pt x="1017" y="193"/>
                  </a:lnTo>
                  <a:lnTo>
                    <a:pt x="1018" y="193"/>
                  </a:lnTo>
                  <a:lnTo>
                    <a:pt x="1019" y="190"/>
                  </a:lnTo>
                  <a:lnTo>
                    <a:pt x="1019" y="188"/>
                  </a:lnTo>
                  <a:lnTo>
                    <a:pt x="1016" y="187"/>
                  </a:lnTo>
                  <a:lnTo>
                    <a:pt x="1016" y="187"/>
                  </a:lnTo>
                  <a:close/>
                  <a:moveTo>
                    <a:pt x="1036" y="14"/>
                  </a:moveTo>
                  <a:lnTo>
                    <a:pt x="1036" y="14"/>
                  </a:lnTo>
                  <a:lnTo>
                    <a:pt x="1037" y="6"/>
                  </a:lnTo>
                  <a:lnTo>
                    <a:pt x="1038" y="4"/>
                  </a:lnTo>
                  <a:lnTo>
                    <a:pt x="1039" y="2"/>
                  </a:lnTo>
                  <a:lnTo>
                    <a:pt x="1039" y="1"/>
                  </a:lnTo>
                  <a:lnTo>
                    <a:pt x="1039" y="1"/>
                  </a:lnTo>
                  <a:lnTo>
                    <a:pt x="1039" y="1"/>
                  </a:lnTo>
                  <a:lnTo>
                    <a:pt x="1037" y="0"/>
                  </a:lnTo>
                  <a:lnTo>
                    <a:pt x="1037" y="0"/>
                  </a:lnTo>
                  <a:lnTo>
                    <a:pt x="1037" y="0"/>
                  </a:lnTo>
                  <a:lnTo>
                    <a:pt x="1036" y="0"/>
                  </a:lnTo>
                  <a:lnTo>
                    <a:pt x="1034" y="2"/>
                  </a:lnTo>
                  <a:lnTo>
                    <a:pt x="1033" y="3"/>
                  </a:lnTo>
                  <a:lnTo>
                    <a:pt x="1033" y="5"/>
                  </a:lnTo>
                  <a:lnTo>
                    <a:pt x="1032" y="8"/>
                  </a:lnTo>
                  <a:lnTo>
                    <a:pt x="1029" y="10"/>
                  </a:lnTo>
                  <a:lnTo>
                    <a:pt x="1026" y="12"/>
                  </a:lnTo>
                  <a:lnTo>
                    <a:pt x="1023" y="14"/>
                  </a:lnTo>
                  <a:lnTo>
                    <a:pt x="1022" y="15"/>
                  </a:lnTo>
                  <a:lnTo>
                    <a:pt x="1022" y="16"/>
                  </a:lnTo>
                  <a:lnTo>
                    <a:pt x="1022" y="17"/>
                  </a:lnTo>
                  <a:lnTo>
                    <a:pt x="1022" y="18"/>
                  </a:lnTo>
                  <a:lnTo>
                    <a:pt x="1023" y="18"/>
                  </a:lnTo>
                  <a:lnTo>
                    <a:pt x="1025" y="19"/>
                  </a:lnTo>
                  <a:lnTo>
                    <a:pt x="1027" y="19"/>
                  </a:lnTo>
                  <a:lnTo>
                    <a:pt x="1031" y="19"/>
                  </a:lnTo>
                  <a:lnTo>
                    <a:pt x="1032" y="19"/>
                  </a:lnTo>
                  <a:lnTo>
                    <a:pt x="1032" y="19"/>
                  </a:lnTo>
                  <a:lnTo>
                    <a:pt x="1035" y="18"/>
                  </a:lnTo>
                  <a:lnTo>
                    <a:pt x="1036" y="14"/>
                  </a:lnTo>
                  <a:lnTo>
                    <a:pt x="1036" y="14"/>
                  </a:lnTo>
                  <a:close/>
                  <a:moveTo>
                    <a:pt x="1243" y="498"/>
                  </a:moveTo>
                  <a:lnTo>
                    <a:pt x="1243" y="498"/>
                  </a:lnTo>
                  <a:lnTo>
                    <a:pt x="1244" y="499"/>
                  </a:lnTo>
                  <a:lnTo>
                    <a:pt x="1244" y="500"/>
                  </a:lnTo>
                  <a:lnTo>
                    <a:pt x="1245" y="501"/>
                  </a:lnTo>
                  <a:lnTo>
                    <a:pt x="1247" y="501"/>
                  </a:lnTo>
                  <a:lnTo>
                    <a:pt x="1247" y="501"/>
                  </a:lnTo>
                  <a:lnTo>
                    <a:pt x="1247" y="500"/>
                  </a:lnTo>
                  <a:lnTo>
                    <a:pt x="1247" y="498"/>
                  </a:lnTo>
                  <a:lnTo>
                    <a:pt x="1247" y="496"/>
                  </a:lnTo>
                  <a:lnTo>
                    <a:pt x="1243" y="497"/>
                  </a:lnTo>
                  <a:lnTo>
                    <a:pt x="1243" y="498"/>
                  </a:lnTo>
                  <a:lnTo>
                    <a:pt x="1243" y="498"/>
                  </a:lnTo>
                  <a:close/>
                  <a:moveTo>
                    <a:pt x="1126" y="195"/>
                  </a:moveTo>
                  <a:lnTo>
                    <a:pt x="1126" y="195"/>
                  </a:lnTo>
                  <a:lnTo>
                    <a:pt x="1124" y="197"/>
                  </a:lnTo>
                  <a:lnTo>
                    <a:pt x="1122" y="195"/>
                  </a:lnTo>
                  <a:lnTo>
                    <a:pt x="1120" y="193"/>
                  </a:lnTo>
                  <a:lnTo>
                    <a:pt x="1118" y="193"/>
                  </a:lnTo>
                  <a:lnTo>
                    <a:pt x="1116" y="194"/>
                  </a:lnTo>
                  <a:lnTo>
                    <a:pt x="1117" y="190"/>
                  </a:lnTo>
                  <a:lnTo>
                    <a:pt x="1120" y="188"/>
                  </a:lnTo>
                  <a:lnTo>
                    <a:pt x="1123" y="186"/>
                  </a:lnTo>
                  <a:lnTo>
                    <a:pt x="1125" y="183"/>
                  </a:lnTo>
                  <a:lnTo>
                    <a:pt x="1124" y="180"/>
                  </a:lnTo>
                  <a:lnTo>
                    <a:pt x="1124" y="174"/>
                  </a:lnTo>
                  <a:lnTo>
                    <a:pt x="1124" y="171"/>
                  </a:lnTo>
                  <a:lnTo>
                    <a:pt x="1123" y="170"/>
                  </a:lnTo>
                  <a:lnTo>
                    <a:pt x="1122" y="170"/>
                  </a:lnTo>
                  <a:lnTo>
                    <a:pt x="1121" y="169"/>
                  </a:lnTo>
                  <a:lnTo>
                    <a:pt x="1117" y="166"/>
                  </a:lnTo>
                  <a:lnTo>
                    <a:pt x="1104" y="150"/>
                  </a:lnTo>
                  <a:lnTo>
                    <a:pt x="1098" y="146"/>
                  </a:lnTo>
                  <a:lnTo>
                    <a:pt x="1096" y="144"/>
                  </a:lnTo>
                  <a:lnTo>
                    <a:pt x="1095" y="143"/>
                  </a:lnTo>
                  <a:lnTo>
                    <a:pt x="1093" y="141"/>
                  </a:lnTo>
                  <a:lnTo>
                    <a:pt x="1092" y="134"/>
                  </a:lnTo>
                  <a:lnTo>
                    <a:pt x="1091" y="123"/>
                  </a:lnTo>
                  <a:lnTo>
                    <a:pt x="1090" y="119"/>
                  </a:lnTo>
                  <a:lnTo>
                    <a:pt x="1090" y="119"/>
                  </a:lnTo>
                  <a:lnTo>
                    <a:pt x="1090" y="119"/>
                  </a:lnTo>
                  <a:lnTo>
                    <a:pt x="1088" y="117"/>
                  </a:lnTo>
                  <a:lnTo>
                    <a:pt x="1086" y="116"/>
                  </a:lnTo>
                  <a:lnTo>
                    <a:pt x="1086" y="116"/>
                  </a:lnTo>
                  <a:lnTo>
                    <a:pt x="1086" y="116"/>
                  </a:lnTo>
                  <a:lnTo>
                    <a:pt x="1083" y="118"/>
                  </a:lnTo>
                  <a:lnTo>
                    <a:pt x="1079" y="121"/>
                  </a:lnTo>
                  <a:lnTo>
                    <a:pt x="1076" y="124"/>
                  </a:lnTo>
                  <a:lnTo>
                    <a:pt x="1074" y="130"/>
                  </a:lnTo>
                  <a:lnTo>
                    <a:pt x="1057" y="146"/>
                  </a:lnTo>
                  <a:lnTo>
                    <a:pt x="1055" y="147"/>
                  </a:lnTo>
                  <a:lnTo>
                    <a:pt x="1054" y="148"/>
                  </a:lnTo>
                  <a:lnTo>
                    <a:pt x="1051" y="152"/>
                  </a:lnTo>
                  <a:lnTo>
                    <a:pt x="1050" y="153"/>
                  </a:lnTo>
                  <a:lnTo>
                    <a:pt x="1047" y="154"/>
                  </a:lnTo>
                  <a:lnTo>
                    <a:pt x="1045" y="154"/>
                  </a:lnTo>
                  <a:lnTo>
                    <a:pt x="1043" y="154"/>
                  </a:lnTo>
                  <a:lnTo>
                    <a:pt x="1041" y="155"/>
                  </a:lnTo>
                  <a:lnTo>
                    <a:pt x="1037" y="161"/>
                  </a:lnTo>
                  <a:lnTo>
                    <a:pt x="1036" y="162"/>
                  </a:lnTo>
                  <a:lnTo>
                    <a:pt x="1035" y="162"/>
                  </a:lnTo>
                  <a:lnTo>
                    <a:pt x="1034" y="165"/>
                  </a:lnTo>
                  <a:lnTo>
                    <a:pt x="1033" y="167"/>
                  </a:lnTo>
                  <a:lnTo>
                    <a:pt x="1034" y="168"/>
                  </a:lnTo>
                  <a:lnTo>
                    <a:pt x="1034" y="168"/>
                  </a:lnTo>
                  <a:lnTo>
                    <a:pt x="1035" y="169"/>
                  </a:lnTo>
                  <a:lnTo>
                    <a:pt x="1035" y="169"/>
                  </a:lnTo>
                  <a:lnTo>
                    <a:pt x="1037" y="170"/>
                  </a:lnTo>
                  <a:lnTo>
                    <a:pt x="1037" y="172"/>
                  </a:lnTo>
                  <a:lnTo>
                    <a:pt x="1037" y="177"/>
                  </a:lnTo>
                  <a:lnTo>
                    <a:pt x="1037" y="179"/>
                  </a:lnTo>
                  <a:lnTo>
                    <a:pt x="1038" y="179"/>
                  </a:lnTo>
                  <a:lnTo>
                    <a:pt x="1038" y="180"/>
                  </a:lnTo>
                  <a:lnTo>
                    <a:pt x="1039" y="181"/>
                  </a:lnTo>
                  <a:lnTo>
                    <a:pt x="1040" y="181"/>
                  </a:lnTo>
                  <a:lnTo>
                    <a:pt x="1041" y="181"/>
                  </a:lnTo>
                  <a:lnTo>
                    <a:pt x="1041" y="182"/>
                  </a:lnTo>
                  <a:lnTo>
                    <a:pt x="1042" y="184"/>
                  </a:lnTo>
                  <a:lnTo>
                    <a:pt x="1042" y="187"/>
                  </a:lnTo>
                  <a:lnTo>
                    <a:pt x="1043" y="189"/>
                  </a:lnTo>
                  <a:lnTo>
                    <a:pt x="1046" y="196"/>
                  </a:lnTo>
                  <a:lnTo>
                    <a:pt x="1048" y="199"/>
                  </a:lnTo>
                  <a:lnTo>
                    <a:pt x="1050" y="201"/>
                  </a:lnTo>
                  <a:lnTo>
                    <a:pt x="1050" y="201"/>
                  </a:lnTo>
                  <a:lnTo>
                    <a:pt x="1052" y="202"/>
                  </a:lnTo>
                  <a:lnTo>
                    <a:pt x="1059" y="203"/>
                  </a:lnTo>
                  <a:lnTo>
                    <a:pt x="1067" y="206"/>
                  </a:lnTo>
                  <a:lnTo>
                    <a:pt x="1076" y="209"/>
                  </a:lnTo>
                  <a:lnTo>
                    <a:pt x="1076" y="209"/>
                  </a:lnTo>
                  <a:lnTo>
                    <a:pt x="1082" y="210"/>
                  </a:lnTo>
                  <a:lnTo>
                    <a:pt x="1088" y="210"/>
                  </a:lnTo>
                  <a:lnTo>
                    <a:pt x="1089" y="210"/>
                  </a:lnTo>
                  <a:lnTo>
                    <a:pt x="1090" y="210"/>
                  </a:lnTo>
                  <a:lnTo>
                    <a:pt x="1091" y="211"/>
                  </a:lnTo>
                  <a:lnTo>
                    <a:pt x="1093" y="214"/>
                  </a:lnTo>
                  <a:lnTo>
                    <a:pt x="1093" y="214"/>
                  </a:lnTo>
                  <a:lnTo>
                    <a:pt x="1093" y="214"/>
                  </a:lnTo>
                  <a:lnTo>
                    <a:pt x="1094" y="214"/>
                  </a:lnTo>
                  <a:lnTo>
                    <a:pt x="1094" y="215"/>
                  </a:lnTo>
                  <a:lnTo>
                    <a:pt x="1097" y="225"/>
                  </a:lnTo>
                  <a:lnTo>
                    <a:pt x="1097" y="225"/>
                  </a:lnTo>
                  <a:lnTo>
                    <a:pt x="1098" y="228"/>
                  </a:lnTo>
                  <a:lnTo>
                    <a:pt x="1097" y="227"/>
                  </a:lnTo>
                  <a:lnTo>
                    <a:pt x="1095" y="226"/>
                  </a:lnTo>
                  <a:lnTo>
                    <a:pt x="1089" y="219"/>
                  </a:lnTo>
                  <a:lnTo>
                    <a:pt x="1086" y="217"/>
                  </a:lnTo>
                  <a:lnTo>
                    <a:pt x="1086" y="216"/>
                  </a:lnTo>
                  <a:lnTo>
                    <a:pt x="1083" y="215"/>
                  </a:lnTo>
                  <a:lnTo>
                    <a:pt x="1082" y="215"/>
                  </a:lnTo>
                  <a:lnTo>
                    <a:pt x="1081" y="215"/>
                  </a:lnTo>
                  <a:lnTo>
                    <a:pt x="1079" y="215"/>
                  </a:lnTo>
                  <a:lnTo>
                    <a:pt x="1077" y="215"/>
                  </a:lnTo>
                  <a:lnTo>
                    <a:pt x="1075" y="216"/>
                  </a:lnTo>
                  <a:lnTo>
                    <a:pt x="1074" y="219"/>
                  </a:lnTo>
                  <a:lnTo>
                    <a:pt x="1073" y="222"/>
                  </a:lnTo>
                  <a:lnTo>
                    <a:pt x="1068" y="224"/>
                  </a:lnTo>
                  <a:lnTo>
                    <a:pt x="1068" y="224"/>
                  </a:lnTo>
                  <a:lnTo>
                    <a:pt x="1067" y="224"/>
                  </a:lnTo>
                  <a:lnTo>
                    <a:pt x="1067" y="224"/>
                  </a:lnTo>
                  <a:lnTo>
                    <a:pt x="1065" y="224"/>
                  </a:lnTo>
                  <a:lnTo>
                    <a:pt x="1064" y="224"/>
                  </a:lnTo>
                  <a:lnTo>
                    <a:pt x="1063" y="227"/>
                  </a:lnTo>
                  <a:lnTo>
                    <a:pt x="1062" y="229"/>
                  </a:lnTo>
                  <a:lnTo>
                    <a:pt x="1057" y="236"/>
                  </a:lnTo>
                  <a:lnTo>
                    <a:pt x="1057" y="236"/>
                  </a:lnTo>
                  <a:lnTo>
                    <a:pt x="1057" y="236"/>
                  </a:lnTo>
                  <a:lnTo>
                    <a:pt x="1059" y="237"/>
                  </a:lnTo>
                  <a:lnTo>
                    <a:pt x="1068" y="240"/>
                  </a:lnTo>
                  <a:lnTo>
                    <a:pt x="1075" y="246"/>
                  </a:lnTo>
                  <a:lnTo>
                    <a:pt x="1077" y="246"/>
                  </a:lnTo>
                  <a:lnTo>
                    <a:pt x="1079" y="245"/>
                  </a:lnTo>
                  <a:lnTo>
                    <a:pt x="1086" y="241"/>
                  </a:lnTo>
                  <a:lnTo>
                    <a:pt x="1089" y="240"/>
                  </a:lnTo>
                  <a:lnTo>
                    <a:pt x="1092" y="240"/>
                  </a:lnTo>
                  <a:lnTo>
                    <a:pt x="1099" y="241"/>
                  </a:lnTo>
                  <a:lnTo>
                    <a:pt x="1102" y="240"/>
                  </a:lnTo>
                  <a:lnTo>
                    <a:pt x="1106" y="239"/>
                  </a:lnTo>
                  <a:lnTo>
                    <a:pt x="1108" y="237"/>
                  </a:lnTo>
                  <a:lnTo>
                    <a:pt x="1108" y="230"/>
                  </a:lnTo>
                  <a:lnTo>
                    <a:pt x="1110" y="226"/>
                  </a:lnTo>
                  <a:lnTo>
                    <a:pt x="1111" y="223"/>
                  </a:lnTo>
                  <a:lnTo>
                    <a:pt x="1121" y="211"/>
                  </a:lnTo>
                  <a:lnTo>
                    <a:pt x="1122" y="208"/>
                  </a:lnTo>
                  <a:lnTo>
                    <a:pt x="1126" y="197"/>
                  </a:lnTo>
                  <a:lnTo>
                    <a:pt x="1126" y="195"/>
                  </a:lnTo>
                  <a:lnTo>
                    <a:pt x="1126" y="195"/>
                  </a:lnTo>
                  <a:lnTo>
                    <a:pt x="1126" y="195"/>
                  </a:lnTo>
                  <a:lnTo>
                    <a:pt x="1126" y="195"/>
                  </a:lnTo>
                  <a:close/>
                  <a:moveTo>
                    <a:pt x="1281" y="491"/>
                  </a:moveTo>
                  <a:lnTo>
                    <a:pt x="1281" y="491"/>
                  </a:lnTo>
                  <a:lnTo>
                    <a:pt x="1278" y="490"/>
                  </a:lnTo>
                  <a:lnTo>
                    <a:pt x="1278" y="490"/>
                  </a:lnTo>
                  <a:lnTo>
                    <a:pt x="1268" y="490"/>
                  </a:lnTo>
                  <a:lnTo>
                    <a:pt x="1266" y="489"/>
                  </a:lnTo>
                  <a:lnTo>
                    <a:pt x="1266" y="489"/>
                  </a:lnTo>
                  <a:lnTo>
                    <a:pt x="1263" y="487"/>
                  </a:lnTo>
                  <a:lnTo>
                    <a:pt x="1261" y="486"/>
                  </a:lnTo>
                  <a:lnTo>
                    <a:pt x="1258" y="485"/>
                  </a:lnTo>
                  <a:lnTo>
                    <a:pt x="1257" y="484"/>
                  </a:lnTo>
                  <a:lnTo>
                    <a:pt x="1256" y="484"/>
                  </a:lnTo>
                  <a:lnTo>
                    <a:pt x="1256" y="484"/>
                  </a:lnTo>
                  <a:lnTo>
                    <a:pt x="1256" y="484"/>
                  </a:lnTo>
                  <a:lnTo>
                    <a:pt x="1253" y="485"/>
                  </a:lnTo>
                  <a:lnTo>
                    <a:pt x="1250" y="486"/>
                  </a:lnTo>
                  <a:lnTo>
                    <a:pt x="1249" y="488"/>
                  </a:lnTo>
                  <a:lnTo>
                    <a:pt x="1250" y="489"/>
                  </a:lnTo>
                  <a:lnTo>
                    <a:pt x="1250" y="490"/>
                  </a:lnTo>
                  <a:lnTo>
                    <a:pt x="1251" y="490"/>
                  </a:lnTo>
                  <a:lnTo>
                    <a:pt x="1251" y="491"/>
                  </a:lnTo>
                  <a:lnTo>
                    <a:pt x="1251" y="491"/>
                  </a:lnTo>
                  <a:lnTo>
                    <a:pt x="1252" y="492"/>
                  </a:lnTo>
                  <a:lnTo>
                    <a:pt x="1253" y="492"/>
                  </a:lnTo>
                  <a:lnTo>
                    <a:pt x="1255" y="491"/>
                  </a:lnTo>
                  <a:lnTo>
                    <a:pt x="1257" y="490"/>
                  </a:lnTo>
                  <a:lnTo>
                    <a:pt x="1258" y="490"/>
                  </a:lnTo>
                  <a:lnTo>
                    <a:pt x="1258" y="490"/>
                  </a:lnTo>
                  <a:lnTo>
                    <a:pt x="1262" y="492"/>
                  </a:lnTo>
                  <a:lnTo>
                    <a:pt x="1261" y="493"/>
                  </a:lnTo>
                  <a:lnTo>
                    <a:pt x="1260" y="495"/>
                  </a:lnTo>
                  <a:lnTo>
                    <a:pt x="1259" y="498"/>
                  </a:lnTo>
                  <a:lnTo>
                    <a:pt x="1262" y="501"/>
                  </a:lnTo>
                  <a:lnTo>
                    <a:pt x="1262" y="501"/>
                  </a:lnTo>
                  <a:lnTo>
                    <a:pt x="1262" y="501"/>
                  </a:lnTo>
                  <a:lnTo>
                    <a:pt x="1268" y="501"/>
                  </a:lnTo>
                  <a:lnTo>
                    <a:pt x="1274" y="499"/>
                  </a:lnTo>
                  <a:lnTo>
                    <a:pt x="1278" y="497"/>
                  </a:lnTo>
                  <a:lnTo>
                    <a:pt x="1281" y="494"/>
                  </a:lnTo>
                  <a:lnTo>
                    <a:pt x="1282" y="493"/>
                  </a:lnTo>
                  <a:lnTo>
                    <a:pt x="1281" y="491"/>
                  </a:lnTo>
                  <a:lnTo>
                    <a:pt x="1281" y="491"/>
                  </a:lnTo>
                  <a:close/>
                  <a:moveTo>
                    <a:pt x="1162" y="455"/>
                  </a:moveTo>
                  <a:lnTo>
                    <a:pt x="1162" y="455"/>
                  </a:lnTo>
                  <a:lnTo>
                    <a:pt x="1161" y="456"/>
                  </a:lnTo>
                  <a:lnTo>
                    <a:pt x="1161" y="457"/>
                  </a:lnTo>
                  <a:lnTo>
                    <a:pt x="1161" y="460"/>
                  </a:lnTo>
                  <a:lnTo>
                    <a:pt x="1161" y="462"/>
                  </a:lnTo>
                  <a:lnTo>
                    <a:pt x="1161" y="462"/>
                  </a:lnTo>
                  <a:lnTo>
                    <a:pt x="1163" y="461"/>
                  </a:lnTo>
                  <a:lnTo>
                    <a:pt x="1163" y="459"/>
                  </a:lnTo>
                  <a:lnTo>
                    <a:pt x="1165" y="454"/>
                  </a:lnTo>
                  <a:lnTo>
                    <a:pt x="1162" y="455"/>
                  </a:lnTo>
                  <a:lnTo>
                    <a:pt x="1162" y="455"/>
                  </a:lnTo>
                  <a:lnTo>
                    <a:pt x="1162" y="455"/>
                  </a:lnTo>
                  <a:close/>
                  <a:moveTo>
                    <a:pt x="1240" y="438"/>
                  </a:moveTo>
                  <a:lnTo>
                    <a:pt x="1240" y="438"/>
                  </a:lnTo>
                  <a:lnTo>
                    <a:pt x="1239" y="438"/>
                  </a:lnTo>
                  <a:lnTo>
                    <a:pt x="1238" y="441"/>
                  </a:lnTo>
                  <a:lnTo>
                    <a:pt x="1236" y="442"/>
                  </a:lnTo>
                  <a:lnTo>
                    <a:pt x="1235" y="443"/>
                  </a:lnTo>
                  <a:lnTo>
                    <a:pt x="1233" y="445"/>
                  </a:lnTo>
                  <a:lnTo>
                    <a:pt x="1232" y="447"/>
                  </a:lnTo>
                  <a:lnTo>
                    <a:pt x="1232" y="447"/>
                  </a:lnTo>
                  <a:lnTo>
                    <a:pt x="1234" y="447"/>
                  </a:lnTo>
                  <a:lnTo>
                    <a:pt x="1236" y="446"/>
                  </a:lnTo>
                  <a:lnTo>
                    <a:pt x="1238" y="444"/>
                  </a:lnTo>
                  <a:lnTo>
                    <a:pt x="1241" y="441"/>
                  </a:lnTo>
                  <a:lnTo>
                    <a:pt x="1241" y="440"/>
                  </a:lnTo>
                  <a:lnTo>
                    <a:pt x="1241" y="439"/>
                  </a:lnTo>
                  <a:lnTo>
                    <a:pt x="1240" y="438"/>
                  </a:lnTo>
                  <a:lnTo>
                    <a:pt x="1240" y="438"/>
                  </a:lnTo>
                  <a:close/>
                  <a:moveTo>
                    <a:pt x="1233" y="409"/>
                  </a:moveTo>
                  <a:lnTo>
                    <a:pt x="1233" y="409"/>
                  </a:lnTo>
                  <a:lnTo>
                    <a:pt x="1231" y="401"/>
                  </a:lnTo>
                  <a:lnTo>
                    <a:pt x="1231" y="399"/>
                  </a:lnTo>
                  <a:lnTo>
                    <a:pt x="1234" y="392"/>
                  </a:lnTo>
                  <a:lnTo>
                    <a:pt x="1234" y="392"/>
                  </a:lnTo>
                  <a:lnTo>
                    <a:pt x="1234" y="392"/>
                  </a:lnTo>
                  <a:lnTo>
                    <a:pt x="1234" y="391"/>
                  </a:lnTo>
                  <a:lnTo>
                    <a:pt x="1230" y="388"/>
                  </a:lnTo>
                  <a:lnTo>
                    <a:pt x="1228" y="388"/>
                  </a:lnTo>
                  <a:lnTo>
                    <a:pt x="1225" y="388"/>
                  </a:lnTo>
                  <a:lnTo>
                    <a:pt x="1222" y="394"/>
                  </a:lnTo>
                  <a:lnTo>
                    <a:pt x="1221" y="397"/>
                  </a:lnTo>
                  <a:lnTo>
                    <a:pt x="1220" y="400"/>
                  </a:lnTo>
                  <a:lnTo>
                    <a:pt x="1219" y="402"/>
                  </a:lnTo>
                  <a:lnTo>
                    <a:pt x="1216" y="406"/>
                  </a:lnTo>
                  <a:lnTo>
                    <a:pt x="1212" y="409"/>
                  </a:lnTo>
                  <a:lnTo>
                    <a:pt x="1207" y="411"/>
                  </a:lnTo>
                  <a:lnTo>
                    <a:pt x="1207" y="411"/>
                  </a:lnTo>
                  <a:lnTo>
                    <a:pt x="1207" y="413"/>
                  </a:lnTo>
                  <a:lnTo>
                    <a:pt x="1209" y="414"/>
                  </a:lnTo>
                  <a:lnTo>
                    <a:pt x="1209" y="414"/>
                  </a:lnTo>
                  <a:lnTo>
                    <a:pt x="1209" y="414"/>
                  </a:lnTo>
                  <a:lnTo>
                    <a:pt x="1209" y="414"/>
                  </a:lnTo>
                  <a:lnTo>
                    <a:pt x="1212" y="416"/>
                  </a:lnTo>
                  <a:lnTo>
                    <a:pt x="1215" y="419"/>
                  </a:lnTo>
                  <a:lnTo>
                    <a:pt x="1216" y="420"/>
                  </a:lnTo>
                  <a:lnTo>
                    <a:pt x="1217" y="421"/>
                  </a:lnTo>
                  <a:lnTo>
                    <a:pt x="1219" y="422"/>
                  </a:lnTo>
                  <a:lnTo>
                    <a:pt x="1219" y="422"/>
                  </a:lnTo>
                  <a:lnTo>
                    <a:pt x="1219" y="422"/>
                  </a:lnTo>
                  <a:lnTo>
                    <a:pt x="1222" y="422"/>
                  </a:lnTo>
                  <a:lnTo>
                    <a:pt x="1223" y="421"/>
                  </a:lnTo>
                  <a:lnTo>
                    <a:pt x="1224" y="417"/>
                  </a:lnTo>
                  <a:lnTo>
                    <a:pt x="1224" y="417"/>
                  </a:lnTo>
                  <a:lnTo>
                    <a:pt x="1225" y="416"/>
                  </a:lnTo>
                  <a:lnTo>
                    <a:pt x="1225" y="416"/>
                  </a:lnTo>
                  <a:lnTo>
                    <a:pt x="1226" y="415"/>
                  </a:lnTo>
                  <a:lnTo>
                    <a:pt x="1231" y="414"/>
                  </a:lnTo>
                  <a:lnTo>
                    <a:pt x="1232" y="413"/>
                  </a:lnTo>
                  <a:lnTo>
                    <a:pt x="1233" y="409"/>
                  </a:lnTo>
                  <a:lnTo>
                    <a:pt x="1233" y="409"/>
                  </a:lnTo>
                  <a:close/>
                  <a:moveTo>
                    <a:pt x="948" y="822"/>
                  </a:moveTo>
                  <a:lnTo>
                    <a:pt x="948" y="822"/>
                  </a:lnTo>
                  <a:lnTo>
                    <a:pt x="946" y="821"/>
                  </a:lnTo>
                  <a:lnTo>
                    <a:pt x="945" y="820"/>
                  </a:lnTo>
                  <a:lnTo>
                    <a:pt x="942" y="819"/>
                  </a:lnTo>
                  <a:lnTo>
                    <a:pt x="940" y="818"/>
                  </a:lnTo>
                  <a:lnTo>
                    <a:pt x="937" y="818"/>
                  </a:lnTo>
                  <a:lnTo>
                    <a:pt x="935" y="819"/>
                  </a:lnTo>
                  <a:lnTo>
                    <a:pt x="933" y="820"/>
                  </a:lnTo>
                  <a:lnTo>
                    <a:pt x="933" y="822"/>
                  </a:lnTo>
                  <a:lnTo>
                    <a:pt x="934" y="824"/>
                  </a:lnTo>
                  <a:lnTo>
                    <a:pt x="934" y="824"/>
                  </a:lnTo>
                  <a:lnTo>
                    <a:pt x="934" y="824"/>
                  </a:lnTo>
                  <a:lnTo>
                    <a:pt x="935" y="825"/>
                  </a:lnTo>
                  <a:lnTo>
                    <a:pt x="936" y="825"/>
                  </a:lnTo>
                  <a:lnTo>
                    <a:pt x="938" y="825"/>
                  </a:lnTo>
                  <a:lnTo>
                    <a:pt x="939" y="825"/>
                  </a:lnTo>
                  <a:lnTo>
                    <a:pt x="939" y="827"/>
                  </a:lnTo>
                  <a:lnTo>
                    <a:pt x="938" y="829"/>
                  </a:lnTo>
                  <a:lnTo>
                    <a:pt x="937" y="830"/>
                  </a:lnTo>
                  <a:lnTo>
                    <a:pt x="937" y="831"/>
                  </a:lnTo>
                  <a:lnTo>
                    <a:pt x="937" y="831"/>
                  </a:lnTo>
                  <a:lnTo>
                    <a:pt x="937" y="831"/>
                  </a:lnTo>
                  <a:lnTo>
                    <a:pt x="939" y="833"/>
                  </a:lnTo>
                  <a:lnTo>
                    <a:pt x="943" y="830"/>
                  </a:lnTo>
                  <a:lnTo>
                    <a:pt x="949" y="824"/>
                  </a:lnTo>
                  <a:lnTo>
                    <a:pt x="948" y="823"/>
                  </a:lnTo>
                  <a:lnTo>
                    <a:pt x="948" y="822"/>
                  </a:lnTo>
                  <a:lnTo>
                    <a:pt x="948" y="822"/>
                  </a:lnTo>
                  <a:close/>
                  <a:moveTo>
                    <a:pt x="1006" y="133"/>
                  </a:moveTo>
                  <a:lnTo>
                    <a:pt x="1006" y="133"/>
                  </a:lnTo>
                  <a:lnTo>
                    <a:pt x="1005" y="134"/>
                  </a:lnTo>
                  <a:lnTo>
                    <a:pt x="1003" y="137"/>
                  </a:lnTo>
                  <a:lnTo>
                    <a:pt x="1002" y="139"/>
                  </a:lnTo>
                  <a:lnTo>
                    <a:pt x="1002" y="140"/>
                  </a:lnTo>
                  <a:lnTo>
                    <a:pt x="1003" y="141"/>
                  </a:lnTo>
                  <a:lnTo>
                    <a:pt x="1002" y="141"/>
                  </a:lnTo>
                  <a:lnTo>
                    <a:pt x="1001" y="142"/>
                  </a:lnTo>
                  <a:lnTo>
                    <a:pt x="1002" y="143"/>
                  </a:lnTo>
                  <a:lnTo>
                    <a:pt x="1003" y="142"/>
                  </a:lnTo>
                  <a:lnTo>
                    <a:pt x="1004" y="142"/>
                  </a:lnTo>
                  <a:lnTo>
                    <a:pt x="1004" y="142"/>
                  </a:lnTo>
                  <a:lnTo>
                    <a:pt x="1006" y="140"/>
                  </a:lnTo>
                  <a:lnTo>
                    <a:pt x="1006" y="138"/>
                  </a:lnTo>
                  <a:lnTo>
                    <a:pt x="1007" y="135"/>
                  </a:lnTo>
                  <a:lnTo>
                    <a:pt x="1007" y="134"/>
                  </a:lnTo>
                  <a:lnTo>
                    <a:pt x="1007" y="133"/>
                  </a:lnTo>
                  <a:lnTo>
                    <a:pt x="1006" y="133"/>
                  </a:lnTo>
                  <a:lnTo>
                    <a:pt x="1006" y="133"/>
                  </a:lnTo>
                  <a:close/>
                  <a:moveTo>
                    <a:pt x="647" y="431"/>
                  </a:moveTo>
                  <a:lnTo>
                    <a:pt x="647" y="431"/>
                  </a:lnTo>
                  <a:lnTo>
                    <a:pt x="646" y="428"/>
                  </a:lnTo>
                  <a:lnTo>
                    <a:pt x="646" y="428"/>
                  </a:lnTo>
                  <a:lnTo>
                    <a:pt x="646" y="428"/>
                  </a:lnTo>
                  <a:lnTo>
                    <a:pt x="643" y="427"/>
                  </a:lnTo>
                  <a:lnTo>
                    <a:pt x="641" y="428"/>
                  </a:lnTo>
                  <a:lnTo>
                    <a:pt x="640" y="430"/>
                  </a:lnTo>
                  <a:lnTo>
                    <a:pt x="641" y="433"/>
                  </a:lnTo>
                  <a:lnTo>
                    <a:pt x="643" y="436"/>
                  </a:lnTo>
                  <a:lnTo>
                    <a:pt x="644" y="440"/>
                  </a:lnTo>
                  <a:lnTo>
                    <a:pt x="644" y="441"/>
                  </a:lnTo>
                  <a:lnTo>
                    <a:pt x="647" y="445"/>
                  </a:lnTo>
                  <a:lnTo>
                    <a:pt x="647" y="445"/>
                  </a:lnTo>
                  <a:lnTo>
                    <a:pt x="648" y="447"/>
                  </a:lnTo>
                  <a:lnTo>
                    <a:pt x="648" y="447"/>
                  </a:lnTo>
                  <a:lnTo>
                    <a:pt x="648" y="447"/>
                  </a:lnTo>
                  <a:lnTo>
                    <a:pt x="649" y="446"/>
                  </a:lnTo>
                  <a:lnTo>
                    <a:pt x="649" y="444"/>
                  </a:lnTo>
                  <a:lnTo>
                    <a:pt x="649" y="441"/>
                  </a:lnTo>
                  <a:lnTo>
                    <a:pt x="648" y="434"/>
                  </a:lnTo>
                  <a:lnTo>
                    <a:pt x="647" y="431"/>
                  </a:lnTo>
                  <a:lnTo>
                    <a:pt x="647" y="431"/>
                  </a:lnTo>
                  <a:close/>
                  <a:moveTo>
                    <a:pt x="660" y="308"/>
                  </a:moveTo>
                  <a:lnTo>
                    <a:pt x="660" y="308"/>
                  </a:lnTo>
                  <a:lnTo>
                    <a:pt x="660" y="308"/>
                  </a:lnTo>
                  <a:lnTo>
                    <a:pt x="660" y="308"/>
                  </a:lnTo>
                  <a:lnTo>
                    <a:pt x="656" y="309"/>
                  </a:lnTo>
                  <a:lnTo>
                    <a:pt x="652" y="312"/>
                  </a:lnTo>
                  <a:lnTo>
                    <a:pt x="652" y="313"/>
                  </a:lnTo>
                  <a:lnTo>
                    <a:pt x="652" y="313"/>
                  </a:lnTo>
                  <a:lnTo>
                    <a:pt x="651" y="317"/>
                  </a:lnTo>
                  <a:lnTo>
                    <a:pt x="650" y="321"/>
                  </a:lnTo>
                  <a:lnTo>
                    <a:pt x="648" y="326"/>
                  </a:lnTo>
                  <a:lnTo>
                    <a:pt x="648" y="330"/>
                  </a:lnTo>
                  <a:lnTo>
                    <a:pt x="648" y="331"/>
                  </a:lnTo>
                  <a:lnTo>
                    <a:pt x="647" y="332"/>
                  </a:lnTo>
                  <a:lnTo>
                    <a:pt x="657" y="338"/>
                  </a:lnTo>
                  <a:lnTo>
                    <a:pt x="657" y="338"/>
                  </a:lnTo>
                  <a:lnTo>
                    <a:pt x="658" y="336"/>
                  </a:lnTo>
                  <a:lnTo>
                    <a:pt x="658" y="334"/>
                  </a:lnTo>
                  <a:lnTo>
                    <a:pt x="658" y="334"/>
                  </a:lnTo>
                  <a:lnTo>
                    <a:pt x="657" y="333"/>
                  </a:lnTo>
                  <a:lnTo>
                    <a:pt x="657" y="333"/>
                  </a:lnTo>
                  <a:lnTo>
                    <a:pt x="654" y="327"/>
                  </a:lnTo>
                  <a:lnTo>
                    <a:pt x="654" y="325"/>
                  </a:lnTo>
                  <a:lnTo>
                    <a:pt x="655" y="324"/>
                  </a:lnTo>
                  <a:lnTo>
                    <a:pt x="656" y="324"/>
                  </a:lnTo>
                  <a:lnTo>
                    <a:pt x="656" y="324"/>
                  </a:lnTo>
                  <a:lnTo>
                    <a:pt x="657" y="324"/>
                  </a:lnTo>
                  <a:lnTo>
                    <a:pt x="657" y="325"/>
                  </a:lnTo>
                  <a:lnTo>
                    <a:pt x="657" y="328"/>
                  </a:lnTo>
                  <a:lnTo>
                    <a:pt x="658" y="330"/>
                  </a:lnTo>
                  <a:lnTo>
                    <a:pt x="658" y="330"/>
                  </a:lnTo>
                  <a:lnTo>
                    <a:pt x="658" y="330"/>
                  </a:lnTo>
                  <a:lnTo>
                    <a:pt x="659" y="331"/>
                  </a:lnTo>
                  <a:lnTo>
                    <a:pt x="660" y="329"/>
                  </a:lnTo>
                  <a:lnTo>
                    <a:pt x="661" y="327"/>
                  </a:lnTo>
                  <a:lnTo>
                    <a:pt x="660" y="319"/>
                  </a:lnTo>
                  <a:lnTo>
                    <a:pt x="661" y="310"/>
                  </a:lnTo>
                  <a:lnTo>
                    <a:pt x="660" y="308"/>
                  </a:lnTo>
                  <a:lnTo>
                    <a:pt x="660" y="308"/>
                  </a:lnTo>
                  <a:close/>
                  <a:moveTo>
                    <a:pt x="593" y="377"/>
                  </a:moveTo>
                  <a:lnTo>
                    <a:pt x="593" y="377"/>
                  </a:lnTo>
                  <a:lnTo>
                    <a:pt x="592" y="375"/>
                  </a:lnTo>
                  <a:lnTo>
                    <a:pt x="592" y="373"/>
                  </a:lnTo>
                  <a:lnTo>
                    <a:pt x="593" y="370"/>
                  </a:lnTo>
                  <a:lnTo>
                    <a:pt x="592" y="369"/>
                  </a:lnTo>
                  <a:lnTo>
                    <a:pt x="589" y="370"/>
                  </a:lnTo>
                  <a:lnTo>
                    <a:pt x="588" y="372"/>
                  </a:lnTo>
                  <a:lnTo>
                    <a:pt x="588" y="373"/>
                  </a:lnTo>
                  <a:lnTo>
                    <a:pt x="588" y="375"/>
                  </a:lnTo>
                  <a:lnTo>
                    <a:pt x="588" y="376"/>
                  </a:lnTo>
                  <a:lnTo>
                    <a:pt x="588" y="377"/>
                  </a:lnTo>
                  <a:lnTo>
                    <a:pt x="588" y="379"/>
                  </a:lnTo>
                  <a:lnTo>
                    <a:pt x="588" y="381"/>
                  </a:lnTo>
                  <a:lnTo>
                    <a:pt x="589" y="381"/>
                  </a:lnTo>
                  <a:lnTo>
                    <a:pt x="590" y="381"/>
                  </a:lnTo>
                  <a:lnTo>
                    <a:pt x="590" y="382"/>
                  </a:lnTo>
                  <a:lnTo>
                    <a:pt x="591" y="383"/>
                  </a:lnTo>
                  <a:lnTo>
                    <a:pt x="592" y="380"/>
                  </a:lnTo>
                  <a:lnTo>
                    <a:pt x="591" y="379"/>
                  </a:lnTo>
                  <a:lnTo>
                    <a:pt x="592" y="377"/>
                  </a:lnTo>
                  <a:lnTo>
                    <a:pt x="593" y="377"/>
                  </a:lnTo>
                  <a:lnTo>
                    <a:pt x="593" y="377"/>
                  </a:lnTo>
                  <a:close/>
                  <a:moveTo>
                    <a:pt x="640" y="316"/>
                  </a:moveTo>
                  <a:lnTo>
                    <a:pt x="640" y="316"/>
                  </a:lnTo>
                  <a:lnTo>
                    <a:pt x="640" y="317"/>
                  </a:lnTo>
                  <a:lnTo>
                    <a:pt x="641" y="320"/>
                  </a:lnTo>
                  <a:lnTo>
                    <a:pt x="642" y="321"/>
                  </a:lnTo>
                  <a:lnTo>
                    <a:pt x="643" y="321"/>
                  </a:lnTo>
                  <a:lnTo>
                    <a:pt x="647" y="315"/>
                  </a:lnTo>
                  <a:lnTo>
                    <a:pt x="647" y="311"/>
                  </a:lnTo>
                  <a:lnTo>
                    <a:pt x="645" y="311"/>
                  </a:lnTo>
                  <a:lnTo>
                    <a:pt x="644" y="309"/>
                  </a:lnTo>
                  <a:lnTo>
                    <a:pt x="644" y="305"/>
                  </a:lnTo>
                  <a:lnTo>
                    <a:pt x="644" y="303"/>
                  </a:lnTo>
                  <a:lnTo>
                    <a:pt x="645" y="302"/>
                  </a:lnTo>
                  <a:lnTo>
                    <a:pt x="644" y="302"/>
                  </a:lnTo>
                  <a:lnTo>
                    <a:pt x="641" y="303"/>
                  </a:lnTo>
                  <a:lnTo>
                    <a:pt x="639" y="305"/>
                  </a:lnTo>
                  <a:lnTo>
                    <a:pt x="640" y="309"/>
                  </a:lnTo>
                  <a:lnTo>
                    <a:pt x="640" y="310"/>
                  </a:lnTo>
                  <a:lnTo>
                    <a:pt x="634" y="314"/>
                  </a:lnTo>
                  <a:lnTo>
                    <a:pt x="633" y="316"/>
                  </a:lnTo>
                  <a:lnTo>
                    <a:pt x="636" y="320"/>
                  </a:lnTo>
                  <a:lnTo>
                    <a:pt x="637" y="321"/>
                  </a:lnTo>
                  <a:lnTo>
                    <a:pt x="639" y="323"/>
                  </a:lnTo>
                  <a:lnTo>
                    <a:pt x="639" y="322"/>
                  </a:lnTo>
                  <a:lnTo>
                    <a:pt x="639" y="318"/>
                  </a:lnTo>
                  <a:lnTo>
                    <a:pt x="639" y="316"/>
                  </a:lnTo>
                  <a:lnTo>
                    <a:pt x="640" y="316"/>
                  </a:lnTo>
                  <a:lnTo>
                    <a:pt x="640" y="316"/>
                  </a:lnTo>
                  <a:close/>
                  <a:moveTo>
                    <a:pt x="653" y="341"/>
                  </a:moveTo>
                  <a:lnTo>
                    <a:pt x="653" y="341"/>
                  </a:lnTo>
                  <a:lnTo>
                    <a:pt x="649" y="339"/>
                  </a:lnTo>
                  <a:lnTo>
                    <a:pt x="648" y="339"/>
                  </a:lnTo>
                  <a:lnTo>
                    <a:pt x="645" y="339"/>
                  </a:lnTo>
                  <a:lnTo>
                    <a:pt x="642" y="339"/>
                  </a:lnTo>
                  <a:lnTo>
                    <a:pt x="642" y="339"/>
                  </a:lnTo>
                  <a:lnTo>
                    <a:pt x="641" y="341"/>
                  </a:lnTo>
                  <a:lnTo>
                    <a:pt x="641" y="343"/>
                  </a:lnTo>
                  <a:lnTo>
                    <a:pt x="644" y="354"/>
                  </a:lnTo>
                  <a:lnTo>
                    <a:pt x="643" y="356"/>
                  </a:lnTo>
                  <a:lnTo>
                    <a:pt x="643" y="358"/>
                  </a:lnTo>
                  <a:lnTo>
                    <a:pt x="643" y="359"/>
                  </a:lnTo>
                  <a:lnTo>
                    <a:pt x="642" y="360"/>
                  </a:lnTo>
                  <a:lnTo>
                    <a:pt x="642" y="360"/>
                  </a:lnTo>
                  <a:lnTo>
                    <a:pt x="646" y="361"/>
                  </a:lnTo>
                  <a:lnTo>
                    <a:pt x="647" y="363"/>
                  </a:lnTo>
                  <a:lnTo>
                    <a:pt x="649" y="365"/>
                  </a:lnTo>
                  <a:lnTo>
                    <a:pt x="650" y="364"/>
                  </a:lnTo>
                  <a:lnTo>
                    <a:pt x="653" y="363"/>
                  </a:lnTo>
                  <a:lnTo>
                    <a:pt x="657" y="369"/>
                  </a:lnTo>
                  <a:lnTo>
                    <a:pt x="657" y="369"/>
                  </a:lnTo>
                  <a:lnTo>
                    <a:pt x="657" y="369"/>
                  </a:lnTo>
                  <a:lnTo>
                    <a:pt x="659" y="369"/>
                  </a:lnTo>
                  <a:lnTo>
                    <a:pt x="659" y="349"/>
                  </a:lnTo>
                  <a:lnTo>
                    <a:pt x="657" y="345"/>
                  </a:lnTo>
                  <a:lnTo>
                    <a:pt x="653" y="341"/>
                  </a:lnTo>
                  <a:lnTo>
                    <a:pt x="653" y="341"/>
                  </a:lnTo>
                  <a:close/>
                  <a:moveTo>
                    <a:pt x="992" y="384"/>
                  </a:moveTo>
                  <a:lnTo>
                    <a:pt x="992" y="384"/>
                  </a:lnTo>
                  <a:lnTo>
                    <a:pt x="991" y="383"/>
                  </a:lnTo>
                  <a:lnTo>
                    <a:pt x="986" y="383"/>
                  </a:lnTo>
                  <a:lnTo>
                    <a:pt x="981" y="386"/>
                  </a:lnTo>
                  <a:lnTo>
                    <a:pt x="980" y="392"/>
                  </a:lnTo>
                  <a:lnTo>
                    <a:pt x="982" y="393"/>
                  </a:lnTo>
                  <a:lnTo>
                    <a:pt x="983" y="393"/>
                  </a:lnTo>
                  <a:lnTo>
                    <a:pt x="985" y="393"/>
                  </a:lnTo>
                  <a:lnTo>
                    <a:pt x="995" y="391"/>
                  </a:lnTo>
                  <a:lnTo>
                    <a:pt x="995" y="391"/>
                  </a:lnTo>
                  <a:lnTo>
                    <a:pt x="995" y="391"/>
                  </a:lnTo>
                  <a:lnTo>
                    <a:pt x="995" y="389"/>
                  </a:lnTo>
                  <a:lnTo>
                    <a:pt x="994" y="385"/>
                  </a:lnTo>
                  <a:lnTo>
                    <a:pt x="992" y="384"/>
                  </a:lnTo>
                  <a:lnTo>
                    <a:pt x="992" y="384"/>
                  </a:lnTo>
                  <a:close/>
                  <a:moveTo>
                    <a:pt x="564" y="392"/>
                  </a:moveTo>
                  <a:lnTo>
                    <a:pt x="564" y="392"/>
                  </a:lnTo>
                  <a:lnTo>
                    <a:pt x="563" y="392"/>
                  </a:lnTo>
                  <a:lnTo>
                    <a:pt x="562" y="391"/>
                  </a:lnTo>
                  <a:lnTo>
                    <a:pt x="555" y="389"/>
                  </a:lnTo>
                  <a:lnTo>
                    <a:pt x="555" y="389"/>
                  </a:lnTo>
                  <a:lnTo>
                    <a:pt x="555" y="389"/>
                  </a:lnTo>
                  <a:lnTo>
                    <a:pt x="554" y="389"/>
                  </a:lnTo>
                  <a:lnTo>
                    <a:pt x="552" y="389"/>
                  </a:lnTo>
                  <a:lnTo>
                    <a:pt x="552" y="389"/>
                  </a:lnTo>
                  <a:lnTo>
                    <a:pt x="552" y="389"/>
                  </a:lnTo>
                  <a:lnTo>
                    <a:pt x="551" y="390"/>
                  </a:lnTo>
                  <a:lnTo>
                    <a:pt x="550" y="391"/>
                  </a:lnTo>
                  <a:lnTo>
                    <a:pt x="550" y="392"/>
                  </a:lnTo>
                  <a:lnTo>
                    <a:pt x="548" y="393"/>
                  </a:lnTo>
                  <a:lnTo>
                    <a:pt x="547" y="393"/>
                  </a:lnTo>
                  <a:lnTo>
                    <a:pt x="544" y="392"/>
                  </a:lnTo>
                  <a:lnTo>
                    <a:pt x="544" y="392"/>
                  </a:lnTo>
                  <a:lnTo>
                    <a:pt x="543" y="392"/>
                  </a:lnTo>
                  <a:lnTo>
                    <a:pt x="542" y="392"/>
                  </a:lnTo>
                  <a:lnTo>
                    <a:pt x="538" y="391"/>
                  </a:lnTo>
                  <a:lnTo>
                    <a:pt x="538" y="388"/>
                  </a:lnTo>
                  <a:lnTo>
                    <a:pt x="539" y="385"/>
                  </a:lnTo>
                  <a:lnTo>
                    <a:pt x="538" y="381"/>
                  </a:lnTo>
                  <a:lnTo>
                    <a:pt x="537" y="381"/>
                  </a:lnTo>
                  <a:lnTo>
                    <a:pt x="537" y="381"/>
                  </a:lnTo>
                  <a:lnTo>
                    <a:pt x="537" y="381"/>
                  </a:lnTo>
                  <a:lnTo>
                    <a:pt x="533" y="379"/>
                  </a:lnTo>
                  <a:lnTo>
                    <a:pt x="533" y="378"/>
                  </a:lnTo>
                  <a:lnTo>
                    <a:pt x="532" y="378"/>
                  </a:lnTo>
                  <a:lnTo>
                    <a:pt x="532" y="378"/>
                  </a:lnTo>
                  <a:lnTo>
                    <a:pt x="531" y="374"/>
                  </a:lnTo>
                  <a:lnTo>
                    <a:pt x="530" y="374"/>
                  </a:lnTo>
                  <a:lnTo>
                    <a:pt x="530" y="374"/>
                  </a:lnTo>
                  <a:lnTo>
                    <a:pt x="527" y="375"/>
                  </a:lnTo>
                  <a:lnTo>
                    <a:pt x="528" y="378"/>
                  </a:lnTo>
                  <a:lnTo>
                    <a:pt x="529" y="381"/>
                  </a:lnTo>
                  <a:lnTo>
                    <a:pt x="528" y="384"/>
                  </a:lnTo>
                  <a:lnTo>
                    <a:pt x="526" y="386"/>
                  </a:lnTo>
                  <a:lnTo>
                    <a:pt x="528" y="388"/>
                  </a:lnTo>
                  <a:lnTo>
                    <a:pt x="530" y="389"/>
                  </a:lnTo>
                  <a:lnTo>
                    <a:pt x="533" y="391"/>
                  </a:lnTo>
                  <a:lnTo>
                    <a:pt x="534" y="392"/>
                  </a:lnTo>
                  <a:lnTo>
                    <a:pt x="535" y="393"/>
                  </a:lnTo>
                  <a:lnTo>
                    <a:pt x="535" y="395"/>
                  </a:lnTo>
                  <a:lnTo>
                    <a:pt x="532" y="401"/>
                  </a:lnTo>
                  <a:lnTo>
                    <a:pt x="531" y="406"/>
                  </a:lnTo>
                  <a:lnTo>
                    <a:pt x="529" y="411"/>
                  </a:lnTo>
                  <a:lnTo>
                    <a:pt x="529" y="414"/>
                  </a:lnTo>
                  <a:lnTo>
                    <a:pt x="529" y="416"/>
                  </a:lnTo>
                  <a:lnTo>
                    <a:pt x="530" y="419"/>
                  </a:lnTo>
                  <a:lnTo>
                    <a:pt x="530" y="419"/>
                  </a:lnTo>
                  <a:lnTo>
                    <a:pt x="530" y="419"/>
                  </a:lnTo>
                  <a:lnTo>
                    <a:pt x="531" y="421"/>
                  </a:lnTo>
                  <a:lnTo>
                    <a:pt x="532" y="422"/>
                  </a:lnTo>
                  <a:lnTo>
                    <a:pt x="533" y="423"/>
                  </a:lnTo>
                  <a:lnTo>
                    <a:pt x="535" y="423"/>
                  </a:lnTo>
                  <a:lnTo>
                    <a:pt x="538" y="423"/>
                  </a:lnTo>
                  <a:lnTo>
                    <a:pt x="541" y="422"/>
                  </a:lnTo>
                  <a:lnTo>
                    <a:pt x="543" y="422"/>
                  </a:lnTo>
                  <a:lnTo>
                    <a:pt x="544" y="421"/>
                  </a:lnTo>
                  <a:lnTo>
                    <a:pt x="544" y="420"/>
                  </a:lnTo>
                  <a:lnTo>
                    <a:pt x="544" y="418"/>
                  </a:lnTo>
                  <a:lnTo>
                    <a:pt x="543" y="418"/>
                  </a:lnTo>
                  <a:lnTo>
                    <a:pt x="542" y="417"/>
                  </a:lnTo>
                  <a:lnTo>
                    <a:pt x="540" y="417"/>
                  </a:lnTo>
                  <a:lnTo>
                    <a:pt x="538" y="417"/>
                  </a:lnTo>
                  <a:lnTo>
                    <a:pt x="537" y="416"/>
                  </a:lnTo>
                  <a:lnTo>
                    <a:pt x="536" y="415"/>
                  </a:lnTo>
                  <a:lnTo>
                    <a:pt x="536" y="414"/>
                  </a:lnTo>
                  <a:lnTo>
                    <a:pt x="546" y="411"/>
                  </a:lnTo>
                  <a:lnTo>
                    <a:pt x="548" y="409"/>
                  </a:lnTo>
                  <a:lnTo>
                    <a:pt x="549" y="409"/>
                  </a:lnTo>
                  <a:lnTo>
                    <a:pt x="552" y="411"/>
                  </a:lnTo>
                  <a:lnTo>
                    <a:pt x="552" y="411"/>
                  </a:lnTo>
                  <a:lnTo>
                    <a:pt x="552" y="411"/>
                  </a:lnTo>
                  <a:lnTo>
                    <a:pt x="554" y="409"/>
                  </a:lnTo>
                  <a:lnTo>
                    <a:pt x="559" y="393"/>
                  </a:lnTo>
                  <a:lnTo>
                    <a:pt x="561" y="393"/>
                  </a:lnTo>
                  <a:lnTo>
                    <a:pt x="561" y="395"/>
                  </a:lnTo>
                  <a:lnTo>
                    <a:pt x="561" y="395"/>
                  </a:lnTo>
                  <a:lnTo>
                    <a:pt x="561" y="395"/>
                  </a:lnTo>
                  <a:lnTo>
                    <a:pt x="562" y="395"/>
                  </a:lnTo>
                  <a:lnTo>
                    <a:pt x="564" y="392"/>
                  </a:lnTo>
                  <a:lnTo>
                    <a:pt x="564" y="392"/>
                  </a:lnTo>
                  <a:lnTo>
                    <a:pt x="564" y="392"/>
                  </a:lnTo>
                  <a:lnTo>
                    <a:pt x="564" y="392"/>
                  </a:lnTo>
                  <a:close/>
                  <a:moveTo>
                    <a:pt x="688" y="353"/>
                  </a:moveTo>
                  <a:lnTo>
                    <a:pt x="688" y="353"/>
                  </a:lnTo>
                  <a:lnTo>
                    <a:pt x="687" y="353"/>
                  </a:lnTo>
                  <a:lnTo>
                    <a:pt x="685" y="355"/>
                  </a:lnTo>
                  <a:lnTo>
                    <a:pt x="684" y="357"/>
                  </a:lnTo>
                  <a:lnTo>
                    <a:pt x="685" y="358"/>
                  </a:lnTo>
                  <a:lnTo>
                    <a:pt x="686" y="358"/>
                  </a:lnTo>
                  <a:lnTo>
                    <a:pt x="688" y="357"/>
                  </a:lnTo>
                  <a:lnTo>
                    <a:pt x="690" y="358"/>
                  </a:lnTo>
                  <a:lnTo>
                    <a:pt x="691" y="359"/>
                  </a:lnTo>
                  <a:lnTo>
                    <a:pt x="691" y="356"/>
                  </a:lnTo>
                  <a:lnTo>
                    <a:pt x="690" y="354"/>
                  </a:lnTo>
                  <a:lnTo>
                    <a:pt x="688" y="353"/>
                  </a:lnTo>
                  <a:lnTo>
                    <a:pt x="688" y="353"/>
                  </a:lnTo>
                  <a:close/>
                  <a:moveTo>
                    <a:pt x="869" y="1014"/>
                  </a:moveTo>
                  <a:lnTo>
                    <a:pt x="869" y="1014"/>
                  </a:lnTo>
                  <a:lnTo>
                    <a:pt x="867" y="1015"/>
                  </a:lnTo>
                  <a:lnTo>
                    <a:pt x="863" y="1017"/>
                  </a:lnTo>
                  <a:lnTo>
                    <a:pt x="862" y="1016"/>
                  </a:lnTo>
                  <a:lnTo>
                    <a:pt x="861" y="1017"/>
                  </a:lnTo>
                  <a:lnTo>
                    <a:pt x="861" y="1018"/>
                  </a:lnTo>
                  <a:lnTo>
                    <a:pt x="862" y="1018"/>
                  </a:lnTo>
                  <a:lnTo>
                    <a:pt x="862" y="1019"/>
                  </a:lnTo>
                  <a:lnTo>
                    <a:pt x="862" y="1020"/>
                  </a:lnTo>
                  <a:lnTo>
                    <a:pt x="862" y="1022"/>
                  </a:lnTo>
                  <a:lnTo>
                    <a:pt x="864" y="1023"/>
                  </a:lnTo>
                  <a:lnTo>
                    <a:pt x="866" y="1024"/>
                  </a:lnTo>
                  <a:lnTo>
                    <a:pt x="867" y="1024"/>
                  </a:lnTo>
                  <a:lnTo>
                    <a:pt x="866" y="1022"/>
                  </a:lnTo>
                  <a:lnTo>
                    <a:pt x="866" y="1020"/>
                  </a:lnTo>
                  <a:lnTo>
                    <a:pt x="867" y="1020"/>
                  </a:lnTo>
                  <a:lnTo>
                    <a:pt x="866" y="1019"/>
                  </a:lnTo>
                  <a:lnTo>
                    <a:pt x="867" y="1018"/>
                  </a:lnTo>
                  <a:lnTo>
                    <a:pt x="870" y="1016"/>
                  </a:lnTo>
                  <a:lnTo>
                    <a:pt x="870" y="1015"/>
                  </a:lnTo>
                  <a:lnTo>
                    <a:pt x="870" y="1014"/>
                  </a:lnTo>
                  <a:lnTo>
                    <a:pt x="869" y="1014"/>
                  </a:lnTo>
                  <a:lnTo>
                    <a:pt x="869" y="1014"/>
                  </a:lnTo>
                  <a:close/>
                  <a:moveTo>
                    <a:pt x="905" y="800"/>
                  </a:moveTo>
                  <a:lnTo>
                    <a:pt x="905" y="800"/>
                  </a:lnTo>
                  <a:lnTo>
                    <a:pt x="904" y="801"/>
                  </a:lnTo>
                  <a:lnTo>
                    <a:pt x="903" y="802"/>
                  </a:lnTo>
                  <a:lnTo>
                    <a:pt x="902" y="806"/>
                  </a:lnTo>
                  <a:lnTo>
                    <a:pt x="907" y="804"/>
                  </a:lnTo>
                  <a:lnTo>
                    <a:pt x="906" y="801"/>
                  </a:lnTo>
                  <a:lnTo>
                    <a:pt x="905" y="800"/>
                  </a:lnTo>
                  <a:lnTo>
                    <a:pt x="905" y="800"/>
                  </a:lnTo>
                  <a:close/>
                  <a:moveTo>
                    <a:pt x="918" y="832"/>
                  </a:moveTo>
                  <a:lnTo>
                    <a:pt x="918" y="832"/>
                  </a:lnTo>
                  <a:lnTo>
                    <a:pt x="917" y="831"/>
                  </a:lnTo>
                  <a:lnTo>
                    <a:pt x="916" y="831"/>
                  </a:lnTo>
                  <a:lnTo>
                    <a:pt x="915" y="832"/>
                  </a:lnTo>
                  <a:lnTo>
                    <a:pt x="914" y="832"/>
                  </a:lnTo>
                  <a:lnTo>
                    <a:pt x="912" y="832"/>
                  </a:lnTo>
                  <a:lnTo>
                    <a:pt x="911" y="831"/>
                  </a:lnTo>
                  <a:lnTo>
                    <a:pt x="911" y="831"/>
                  </a:lnTo>
                  <a:lnTo>
                    <a:pt x="910" y="831"/>
                  </a:lnTo>
                  <a:lnTo>
                    <a:pt x="910" y="835"/>
                  </a:lnTo>
                  <a:lnTo>
                    <a:pt x="911" y="837"/>
                  </a:lnTo>
                  <a:lnTo>
                    <a:pt x="912" y="837"/>
                  </a:lnTo>
                  <a:lnTo>
                    <a:pt x="913" y="839"/>
                  </a:lnTo>
                  <a:lnTo>
                    <a:pt x="913" y="840"/>
                  </a:lnTo>
                  <a:lnTo>
                    <a:pt x="914" y="841"/>
                  </a:lnTo>
                  <a:lnTo>
                    <a:pt x="916" y="842"/>
                  </a:lnTo>
                  <a:lnTo>
                    <a:pt x="917" y="842"/>
                  </a:lnTo>
                  <a:lnTo>
                    <a:pt x="919" y="842"/>
                  </a:lnTo>
                  <a:lnTo>
                    <a:pt x="918" y="838"/>
                  </a:lnTo>
                  <a:lnTo>
                    <a:pt x="919" y="837"/>
                  </a:lnTo>
                  <a:lnTo>
                    <a:pt x="920" y="838"/>
                  </a:lnTo>
                  <a:lnTo>
                    <a:pt x="920" y="837"/>
                  </a:lnTo>
                  <a:lnTo>
                    <a:pt x="919" y="833"/>
                  </a:lnTo>
                  <a:lnTo>
                    <a:pt x="918" y="832"/>
                  </a:lnTo>
                  <a:lnTo>
                    <a:pt x="918" y="832"/>
                  </a:lnTo>
                  <a:close/>
                  <a:moveTo>
                    <a:pt x="103" y="824"/>
                  </a:moveTo>
                  <a:lnTo>
                    <a:pt x="103" y="824"/>
                  </a:lnTo>
                  <a:lnTo>
                    <a:pt x="104" y="823"/>
                  </a:lnTo>
                  <a:lnTo>
                    <a:pt x="105" y="823"/>
                  </a:lnTo>
                  <a:lnTo>
                    <a:pt x="106" y="824"/>
                  </a:lnTo>
                  <a:lnTo>
                    <a:pt x="106" y="828"/>
                  </a:lnTo>
                  <a:lnTo>
                    <a:pt x="107" y="830"/>
                  </a:lnTo>
                  <a:lnTo>
                    <a:pt x="109" y="832"/>
                  </a:lnTo>
                  <a:lnTo>
                    <a:pt x="111" y="833"/>
                  </a:lnTo>
                  <a:lnTo>
                    <a:pt x="112" y="833"/>
                  </a:lnTo>
                  <a:lnTo>
                    <a:pt x="112" y="834"/>
                  </a:lnTo>
                  <a:lnTo>
                    <a:pt x="113" y="833"/>
                  </a:lnTo>
                  <a:lnTo>
                    <a:pt x="113" y="832"/>
                  </a:lnTo>
                  <a:lnTo>
                    <a:pt x="112" y="830"/>
                  </a:lnTo>
                  <a:lnTo>
                    <a:pt x="111" y="823"/>
                  </a:lnTo>
                  <a:lnTo>
                    <a:pt x="111" y="822"/>
                  </a:lnTo>
                  <a:lnTo>
                    <a:pt x="111" y="819"/>
                  </a:lnTo>
                  <a:lnTo>
                    <a:pt x="111" y="816"/>
                  </a:lnTo>
                  <a:lnTo>
                    <a:pt x="110" y="815"/>
                  </a:lnTo>
                  <a:lnTo>
                    <a:pt x="109" y="816"/>
                  </a:lnTo>
                  <a:lnTo>
                    <a:pt x="107" y="815"/>
                  </a:lnTo>
                  <a:lnTo>
                    <a:pt x="106" y="815"/>
                  </a:lnTo>
                  <a:lnTo>
                    <a:pt x="105" y="816"/>
                  </a:lnTo>
                  <a:lnTo>
                    <a:pt x="102" y="819"/>
                  </a:lnTo>
                  <a:lnTo>
                    <a:pt x="103" y="821"/>
                  </a:lnTo>
                  <a:lnTo>
                    <a:pt x="102" y="823"/>
                  </a:lnTo>
                  <a:lnTo>
                    <a:pt x="103" y="824"/>
                  </a:lnTo>
                  <a:lnTo>
                    <a:pt x="103" y="824"/>
                  </a:lnTo>
                  <a:close/>
                  <a:moveTo>
                    <a:pt x="218" y="930"/>
                  </a:moveTo>
                  <a:lnTo>
                    <a:pt x="218" y="930"/>
                  </a:lnTo>
                  <a:lnTo>
                    <a:pt x="218" y="931"/>
                  </a:lnTo>
                  <a:lnTo>
                    <a:pt x="218" y="932"/>
                  </a:lnTo>
                  <a:lnTo>
                    <a:pt x="218" y="933"/>
                  </a:lnTo>
                  <a:lnTo>
                    <a:pt x="219" y="935"/>
                  </a:lnTo>
                  <a:lnTo>
                    <a:pt x="221" y="941"/>
                  </a:lnTo>
                  <a:lnTo>
                    <a:pt x="221" y="940"/>
                  </a:lnTo>
                  <a:lnTo>
                    <a:pt x="220" y="937"/>
                  </a:lnTo>
                  <a:lnTo>
                    <a:pt x="220" y="935"/>
                  </a:lnTo>
                  <a:lnTo>
                    <a:pt x="220" y="934"/>
                  </a:lnTo>
                  <a:lnTo>
                    <a:pt x="220" y="933"/>
                  </a:lnTo>
                  <a:lnTo>
                    <a:pt x="219" y="933"/>
                  </a:lnTo>
                  <a:lnTo>
                    <a:pt x="220" y="931"/>
                  </a:lnTo>
                  <a:lnTo>
                    <a:pt x="219" y="930"/>
                  </a:lnTo>
                  <a:lnTo>
                    <a:pt x="218" y="930"/>
                  </a:lnTo>
                  <a:lnTo>
                    <a:pt x="218" y="930"/>
                  </a:lnTo>
                  <a:close/>
                  <a:moveTo>
                    <a:pt x="231" y="980"/>
                  </a:moveTo>
                  <a:lnTo>
                    <a:pt x="231" y="980"/>
                  </a:lnTo>
                  <a:lnTo>
                    <a:pt x="233" y="984"/>
                  </a:lnTo>
                  <a:lnTo>
                    <a:pt x="235" y="985"/>
                  </a:lnTo>
                  <a:lnTo>
                    <a:pt x="240" y="984"/>
                  </a:lnTo>
                  <a:lnTo>
                    <a:pt x="240" y="983"/>
                  </a:lnTo>
                  <a:lnTo>
                    <a:pt x="240" y="982"/>
                  </a:lnTo>
                  <a:lnTo>
                    <a:pt x="237" y="980"/>
                  </a:lnTo>
                  <a:lnTo>
                    <a:pt x="231" y="975"/>
                  </a:lnTo>
                  <a:lnTo>
                    <a:pt x="227" y="975"/>
                  </a:lnTo>
                  <a:lnTo>
                    <a:pt x="227" y="976"/>
                  </a:lnTo>
                  <a:lnTo>
                    <a:pt x="227" y="978"/>
                  </a:lnTo>
                  <a:lnTo>
                    <a:pt x="228" y="979"/>
                  </a:lnTo>
                  <a:lnTo>
                    <a:pt x="229" y="979"/>
                  </a:lnTo>
                  <a:lnTo>
                    <a:pt x="231" y="980"/>
                  </a:lnTo>
                  <a:lnTo>
                    <a:pt x="231" y="980"/>
                  </a:lnTo>
                  <a:close/>
                  <a:moveTo>
                    <a:pt x="242" y="976"/>
                  </a:moveTo>
                  <a:lnTo>
                    <a:pt x="242" y="976"/>
                  </a:lnTo>
                  <a:lnTo>
                    <a:pt x="243" y="979"/>
                  </a:lnTo>
                  <a:lnTo>
                    <a:pt x="243" y="980"/>
                  </a:lnTo>
                  <a:lnTo>
                    <a:pt x="245" y="981"/>
                  </a:lnTo>
                  <a:lnTo>
                    <a:pt x="246" y="980"/>
                  </a:lnTo>
                  <a:lnTo>
                    <a:pt x="248" y="978"/>
                  </a:lnTo>
                  <a:lnTo>
                    <a:pt x="248" y="975"/>
                  </a:lnTo>
                  <a:lnTo>
                    <a:pt x="247" y="973"/>
                  </a:lnTo>
                  <a:lnTo>
                    <a:pt x="245" y="971"/>
                  </a:lnTo>
                  <a:lnTo>
                    <a:pt x="238" y="967"/>
                  </a:lnTo>
                  <a:lnTo>
                    <a:pt x="234" y="964"/>
                  </a:lnTo>
                  <a:lnTo>
                    <a:pt x="233" y="964"/>
                  </a:lnTo>
                  <a:lnTo>
                    <a:pt x="232" y="964"/>
                  </a:lnTo>
                  <a:lnTo>
                    <a:pt x="231" y="965"/>
                  </a:lnTo>
                  <a:lnTo>
                    <a:pt x="230" y="965"/>
                  </a:lnTo>
                  <a:lnTo>
                    <a:pt x="232" y="966"/>
                  </a:lnTo>
                  <a:lnTo>
                    <a:pt x="238" y="974"/>
                  </a:lnTo>
                  <a:lnTo>
                    <a:pt x="239" y="975"/>
                  </a:lnTo>
                  <a:lnTo>
                    <a:pt x="241" y="975"/>
                  </a:lnTo>
                  <a:lnTo>
                    <a:pt x="242" y="976"/>
                  </a:lnTo>
                  <a:lnTo>
                    <a:pt x="242" y="976"/>
                  </a:lnTo>
                  <a:close/>
                  <a:moveTo>
                    <a:pt x="228" y="900"/>
                  </a:moveTo>
                  <a:lnTo>
                    <a:pt x="228" y="900"/>
                  </a:lnTo>
                  <a:lnTo>
                    <a:pt x="228" y="899"/>
                  </a:lnTo>
                  <a:lnTo>
                    <a:pt x="227" y="898"/>
                  </a:lnTo>
                  <a:lnTo>
                    <a:pt x="227" y="896"/>
                  </a:lnTo>
                  <a:lnTo>
                    <a:pt x="226" y="895"/>
                  </a:lnTo>
                  <a:lnTo>
                    <a:pt x="225" y="895"/>
                  </a:lnTo>
                  <a:lnTo>
                    <a:pt x="224" y="896"/>
                  </a:lnTo>
                  <a:lnTo>
                    <a:pt x="224" y="897"/>
                  </a:lnTo>
                  <a:lnTo>
                    <a:pt x="224" y="897"/>
                  </a:lnTo>
                  <a:lnTo>
                    <a:pt x="224" y="898"/>
                  </a:lnTo>
                  <a:lnTo>
                    <a:pt x="224" y="899"/>
                  </a:lnTo>
                  <a:lnTo>
                    <a:pt x="225" y="900"/>
                  </a:lnTo>
                  <a:lnTo>
                    <a:pt x="225" y="899"/>
                  </a:lnTo>
                  <a:lnTo>
                    <a:pt x="227" y="900"/>
                  </a:lnTo>
                  <a:lnTo>
                    <a:pt x="228" y="900"/>
                  </a:lnTo>
                  <a:lnTo>
                    <a:pt x="228" y="900"/>
                  </a:lnTo>
                  <a:close/>
                  <a:moveTo>
                    <a:pt x="224" y="970"/>
                  </a:moveTo>
                  <a:lnTo>
                    <a:pt x="224" y="970"/>
                  </a:lnTo>
                  <a:lnTo>
                    <a:pt x="223" y="969"/>
                  </a:lnTo>
                  <a:lnTo>
                    <a:pt x="222" y="970"/>
                  </a:lnTo>
                  <a:lnTo>
                    <a:pt x="222" y="971"/>
                  </a:lnTo>
                  <a:lnTo>
                    <a:pt x="222" y="976"/>
                  </a:lnTo>
                  <a:lnTo>
                    <a:pt x="223" y="977"/>
                  </a:lnTo>
                  <a:lnTo>
                    <a:pt x="224" y="978"/>
                  </a:lnTo>
                  <a:lnTo>
                    <a:pt x="225" y="976"/>
                  </a:lnTo>
                  <a:lnTo>
                    <a:pt x="226" y="973"/>
                  </a:lnTo>
                  <a:lnTo>
                    <a:pt x="225" y="970"/>
                  </a:lnTo>
                  <a:lnTo>
                    <a:pt x="224" y="970"/>
                  </a:lnTo>
                  <a:lnTo>
                    <a:pt x="224" y="970"/>
                  </a:lnTo>
                  <a:close/>
                  <a:moveTo>
                    <a:pt x="256" y="944"/>
                  </a:moveTo>
                  <a:lnTo>
                    <a:pt x="256" y="944"/>
                  </a:lnTo>
                  <a:lnTo>
                    <a:pt x="255" y="941"/>
                  </a:lnTo>
                  <a:lnTo>
                    <a:pt x="254" y="939"/>
                  </a:lnTo>
                  <a:lnTo>
                    <a:pt x="253" y="939"/>
                  </a:lnTo>
                  <a:lnTo>
                    <a:pt x="252" y="940"/>
                  </a:lnTo>
                  <a:lnTo>
                    <a:pt x="253" y="941"/>
                  </a:lnTo>
                  <a:lnTo>
                    <a:pt x="256" y="945"/>
                  </a:lnTo>
                  <a:lnTo>
                    <a:pt x="256" y="944"/>
                  </a:lnTo>
                  <a:lnTo>
                    <a:pt x="256" y="944"/>
                  </a:lnTo>
                  <a:close/>
                  <a:moveTo>
                    <a:pt x="236" y="863"/>
                  </a:moveTo>
                  <a:lnTo>
                    <a:pt x="236" y="863"/>
                  </a:lnTo>
                  <a:lnTo>
                    <a:pt x="236" y="862"/>
                  </a:lnTo>
                  <a:lnTo>
                    <a:pt x="236" y="859"/>
                  </a:lnTo>
                  <a:lnTo>
                    <a:pt x="235" y="859"/>
                  </a:lnTo>
                  <a:lnTo>
                    <a:pt x="235" y="861"/>
                  </a:lnTo>
                  <a:lnTo>
                    <a:pt x="234" y="867"/>
                  </a:lnTo>
                  <a:lnTo>
                    <a:pt x="236" y="866"/>
                  </a:lnTo>
                  <a:lnTo>
                    <a:pt x="236" y="863"/>
                  </a:lnTo>
                  <a:lnTo>
                    <a:pt x="236" y="863"/>
                  </a:lnTo>
                  <a:close/>
                  <a:moveTo>
                    <a:pt x="244" y="1110"/>
                  </a:moveTo>
                  <a:lnTo>
                    <a:pt x="244" y="1110"/>
                  </a:lnTo>
                  <a:lnTo>
                    <a:pt x="245" y="1113"/>
                  </a:lnTo>
                  <a:lnTo>
                    <a:pt x="248" y="1115"/>
                  </a:lnTo>
                  <a:lnTo>
                    <a:pt x="254" y="1115"/>
                  </a:lnTo>
                  <a:lnTo>
                    <a:pt x="256" y="1115"/>
                  </a:lnTo>
                  <a:lnTo>
                    <a:pt x="259" y="1113"/>
                  </a:lnTo>
                  <a:lnTo>
                    <a:pt x="261" y="1113"/>
                  </a:lnTo>
                  <a:lnTo>
                    <a:pt x="263" y="1113"/>
                  </a:lnTo>
                  <a:lnTo>
                    <a:pt x="264" y="1112"/>
                  </a:lnTo>
                  <a:lnTo>
                    <a:pt x="265" y="1110"/>
                  </a:lnTo>
                  <a:lnTo>
                    <a:pt x="265" y="1108"/>
                  </a:lnTo>
                  <a:lnTo>
                    <a:pt x="264" y="1106"/>
                  </a:lnTo>
                  <a:lnTo>
                    <a:pt x="263" y="1105"/>
                  </a:lnTo>
                  <a:lnTo>
                    <a:pt x="261" y="1104"/>
                  </a:lnTo>
                  <a:lnTo>
                    <a:pt x="248" y="1106"/>
                  </a:lnTo>
                  <a:lnTo>
                    <a:pt x="245" y="1107"/>
                  </a:lnTo>
                  <a:lnTo>
                    <a:pt x="244" y="1110"/>
                  </a:lnTo>
                  <a:lnTo>
                    <a:pt x="244" y="1110"/>
                  </a:lnTo>
                  <a:close/>
                  <a:moveTo>
                    <a:pt x="243" y="941"/>
                  </a:moveTo>
                  <a:lnTo>
                    <a:pt x="243" y="941"/>
                  </a:lnTo>
                  <a:lnTo>
                    <a:pt x="243" y="943"/>
                  </a:lnTo>
                  <a:lnTo>
                    <a:pt x="245" y="943"/>
                  </a:lnTo>
                  <a:lnTo>
                    <a:pt x="246" y="943"/>
                  </a:lnTo>
                  <a:lnTo>
                    <a:pt x="247" y="944"/>
                  </a:lnTo>
                  <a:lnTo>
                    <a:pt x="249" y="944"/>
                  </a:lnTo>
                  <a:lnTo>
                    <a:pt x="246" y="942"/>
                  </a:lnTo>
                  <a:lnTo>
                    <a:pt x="243" y="941"/>
                  </a:lnTo>
                  <a:lnTo>
                    <a:pt x="243" y="941"/>
                  </a:lnTo>
                  <a:close/>
                  <a:moveTo>
                    <a:pt x="258" y="856"/>
                  </a:moveTo>
                  <a:lnTo>
                    <a:pt x="258" y="856"/>
                  </a:lnTo>
                  <a:lnTo>
                    <a:pt x="259" y="855"/>
                  </a:lnTo>
                  <a:lnTo>
                    <a:pt x="261" y="855"/>
                  </a:lnTo>
                  <a:lnTo>
                    <a:pt x="262" y="854"/>
                  </a:lnTo>
                  <a:lnTo>
                    <a:pt x="259" y="852"/>
                  </a:lnTo>
                  <a:lnTo>
                    <a:pt x="258" y="852"/>
                  </a:lnTo>
                  <a:lnTo>
                    <a:pt x="256" y="851"/>
                  </a:lnTo>
                  <a:lnTo>
                    <a:pt x="254" y="851"/>
                  </a:lnTo>
                  <a:lnTo>
                    <a:pt x="252" y="852"/>
                  </a:lnTo>
                  <a:lnTo>
                    <a:pt x="250" y="853"/>
                  </a:lnTo>
                  <a:lnTo>
                    <a:pt x="249" y="854"/>
                  </a:lnTo>
                  <a:lnTo>
                    <a:pt x="250" y="855"/>
                  </a:lnTo>
                  <a:lnTo>
                    <a:pt x="252" y="855"/>
                  </a:lnTo>
                  <a:lnTo>
                    <a:pt x="253" y="855"/>
                  </a:lnTo>
                  <a:lnTo>
                    <a:pt x="255" y="856"/>
                  </a:lnTo>
                  <a:lnTo>
                    <a:pt x="257" y="857"/>
                  </a:lnTo>
                  <a:lnTo>
                    <a:pt x="258" y="856"/>
                  </a:lnTo>
                  <a:lnTo>
                    <a:pt x="258" y="856"/>
                  </a:lnTo>
                  <a:close/>
                  <a:moveTo>
                    <a:pt x="267" y="1019"/>
                  </a:moveTo>
                  <a:lnTo>
                    <a:pt x="267" y="1019"/>
                  </a:lnTo>
                  <a:lnTo>
                    <a:pt x="268" y="1020"/>
                  </a:lnTo>
                  <a:lnTo>
                    <a:pt x="270" y="1019"/>
                  </a:lnTo>
                  <a:lnTo>
                    <a:pt x="269" y="1017"/>
                  </a:lnTo>
                  <a:lnTo>
                    <a:pt x="269" y="1016"/>
                  </a:lnTo>
                  <a:lnTo>
                    <a:pt x="268" y="1015"/>
                  </a:lnTo>
                  <a:lnTo>
                    <a:pt x="266" y="1014"/>
                  </a:lnTo>
                  <a:lnTo>
                    <a:pt x="265" y="1013"/>
                  </a:lnTo>
                  <a:lnTo>
                    <a:pt x="262" y="1012"/>
                  </a:lnTo>
                  <a:lnTo>
                    <a:pt x="262" y="1014"/>
                  </a:lnTo>
                  <a:lnTo>
                    <a:pt x="263" y="1015"/>
                  </a:lnTo>
                  <a:lnTo>
                    <a:pt x="265" y="1017"/>
                  </a:lnTo>
                  <a:lnTo>
                    <a:pt x="266" y="1017"/>
                  </a:lnTo>
                  <a:lnTo>
                    <a:pt x="267" y="1019"/>
                  </a:lnTo>
                  <a:lnTo>
                    <a:pt x="267" y="1019"/>
                  </a:lnTo>
                  <a:close/>
                  <a:moveTo>
                    <a:pt x="47" y="891"/>
                  </a:moveTo>
                  <a:lnTo>
                    <a:pt x="47" y="891"/>
                  </a:lnTo>
                  <a:lnTo>
                    <a:pt x="45" y="893"/>
                  </a:lnTo>
                  <a:lnTo>
                    <a:pt x="42" y="899"/>
                  </a:lnTo>
                  <a:lnTo>
                    <a:pt x="41" y="900"/>
                  </a:lnTo>
                  <a:lnTo>
                    <a:pt x="40" y="902"/>
                  </a:lnTo>
                  <a:lnTo>
                    <a:pt x="39" y="905"/>
                  </a:lnTo>
                  <a:lnTo>
                    <a:pt x="39" y="909"/>
                  </a:lnTo>
                  <a:lnTo>
                    <a:pt x="43" y="909"/>
                  </a:lnTo>
                  <a:lnTo>
                    <a:pt x="45" y="908"/>
                  </a:lnTo>
                  <a:lnTo>
                    <a:pt x="47" y="905"/>
                  </a:lnTo>
                  <a:lnTo>
                    <a:pt x="49" y="899"/>
                  </a:lnTo>
                  <a:lnTo>
                    <a:pt x="50" y="896"/>
                  </a:lnTo>
                  <a:lnTo>
                    <a:pt x="50" y="894"/>
                  </a:lnTo>
                  <a:lnTo>
                    <a:pt x="49" y="892"/>
                  </a:lnTo>
                  <a:lnTo>
                    <a:pt x="47" y="891"/>
                  </a:lnTo>
                  <a:lnTo>
                    <a:pt x="47" y="891"/>
                  </a:lnTo>
                  <a:close/>
                  <a:moveTo>
                    <a:pt x="339" y="1053"/>
                  </a:moveTo>
                  <a:lnTo>
                    <a:pt x="339" y="1053"/>
                  </a:lnTo>
                  <a:lnTo>
                    <a:pt x="339" y="1056"/>
                  </a:lnTo>
                  <a:lnTo>
                    <a:pt x="341" y="1058"/>
                  </a:lnTo>
                  <a:lnTo>
                    <a:pt x="344" y="1060"/>
                  </a:lnTo>
                  <a:lnTo>
                    <a:pt x="347" y="1061"/>
                  </a:lnTo>
                  <a:lnTo>
                    <a:pt x="348" y="1063"/>
                  </a:lnTo>
                  <a:lnTo>
                    <a:pt x="347" y="1060"/>
                  </a:lnTo>
                  <a:lnTo>
                    <a:pt x="346" y="1059"/>
                  </a:lnTo>
                  <a:lnTo>
                    <a:pt x="346" y="1058"/>
                  </a:lnTo>
                  <a:lnTo>
                    <a:pt x="344" y="1057"/>
                  </a:lnTo>
                  <a:lnTo>
                    <a:pt x="343" y="1056"/>
                  </a:lnTo>
                  <a:lnTo>
                    <a:pt x="341" y="1055"/>
                  </a:lnTo>
                  <a:lnTo>
                    <a:pt x="339" y="1053"/>
                  </a:lnTo>
                  <a:lnTo>
                    <a:pt x="339" y="1053"/>
                  </a:lnTo>
                  <a:close/>
                  <a:moveTo>
                    <a:pt x="230" y="879"/>
                  </a:moveTo>
                  <a:lnTo>
                    <a:pt x="230" y="879"/>
                  </a:lnTo>
                  <a:lnTo>
                    <a:pt x="228" y="879"/>
                  </a:lnTo>
                  <a:lnTo>
                    <a:pt x="225" y="878"/>
                  </a:lnTo>
                  <a:lnTo>
                    <a:pt x="222" y="878"/>
                  </a:lnTo>
                  <a:lnTo>
                    <a:pt x="223" y="880"/>
                  </a:lnTo>
                  <a:lnTo>
                    <a:pt x="225" y="881"/>
                  </a:lnTo>
                  <a:lnTo>
                    <a:pt x="227" y="880"/>
                  </a:lnTo>
                  <a:lnTo>
                    <a:pt x="231" y="881"/>
                  </a:lnTo>
                  <a:lnTo>
                    <a:pt x="234" y="883"/>
                  </a:lnTo>
                  <a:lnTo>
                    <a:pt x="235" y="882"/>
                  </a:lnTo>
                  <a:lnTo>
                    <a:pt x="232" y="880"/>
                  </a:lnTo>
                  <a:lnTo>
                    <a:pt x="230" y="879"/>
                  </a:lnTo>
                  <a:lnTo>
                    <a:pt x="230" y="879"/>
                  </a:lnTo>
                  <a:close/>
                  <a:moveTo>
                    <a:pt x="1223" y="379"/>
                  </a:moveTo>
                  <a:lnTo>
                    <a:pt x="1223" y="379"/>
                  </a:lnTo>
                  <a:lnTo>
                    <a:pt x="1224" y="381"/>
                  </a:lnTo>
                  <a:lnTo>
                    <a:pt x="1224" y="383"/>
                  </a:lnTo>
                  <a:lnTo>
                    <a:pt x="1223" y="383"/>
                  </a:lnTo>
                  <a:lnTo>
                    <a:pt x="1223" y="384"/>
                  </a:lnTo>
                  <a:lnTo>
                    <a:pt x="1228" y="381"/>
                  </a:lnTo>
                  <a:lnTo>
                    <a:pt x="1227" y="379"/>
                  </a:lnTo>
                  <a:lnTo>
                    <a:pt x="1228" y="378"/>
                  </a:lnTo>
                  <a:lnTo>
                    <a:pt x="1228" y="377"/>
                  </a:lnTo>
                  <a:lnTo>
                    <a:pt x="1228" y="377"/>
                  </a:lnTo>
                  <a:lnTo>
                    <a:pt x="1227" y="376"/>
                  </a:lnTo>
                  <a:lnTo>
                    <a:pt x="1225" y="375"/>
                  </a:lnTo>
                  <a:lnTo>
                    <a:pt x="1224" y="374"/>
                  </a:lnTo>
                  <a:lnTo>
                    <a:pt x="1223" y="374"/>
                  </a:lnTo>
                  <a:lnTo>
                    <a:pt x="1221" y="376"/>
                  </a:lnTo>
                  <a:lnTo>
                    <a:pt x="1222" y="377"/>
                  </a:lnTo>
                  <a:lnTo>
                    <a:pt x="1223" y="379"/>
                  </a:lnTo>
                  <a:lnTo>
                    <a:pt x="1223" y="379"/>
                  </a:lnTo>
                  <a:close/>
                  <a:moveTo>
                    <a:pt x="320" y="1035"/>
                  </a:moveTo>
                  <a:lnTo>
                    <a:pt x="320" y="1035"/>
                  </a:lnTo>
                  <a:lnTo>
                    <a:pt x="318" y="1034"/>
                  </a:lnTo>
                  <a:lnTo>
                    <a:pt x="317" y="1035"/>
                  </a:lnTo>
                  <a:lnTo>
                    <a:pt x="317" y="1037"/>
                  </a:lnTo>
                  <a:lnTo>
                    <a:pt x="318" y="1038"/>
                  </a:lnTo>
                  <a:lnTo>
                    <a:pt x="321" y="1038"/>
                  </a:lnTo>
                  <a:lnTo>
                    <a:pt x="324" y="1037"/>
                  </a:lnTo>
                  <a:lnTo>
                    <a:pt x="327" y="1038"/>
                  </a:lnTo>
                  <a:lnTo>
                    <a:pt x="326" y="1035"/>
                  </a:lnTo>
                  <a:lnTo>
                    <a:pt x="325" y="1034"/>
                  </a:lnTo>
                  <a:lnTo>
                    <a:pt x="324" y="1032"/>
                  </a:lnTo>
                  <a:lnTo>
                    <a:pt x="324" y="1032"/>
                  </a:lnTo>
                  <a:lnTo>
                    <a:pt x="323" y="1031"/>
                  </a:lnTo>
                  <a:lnTo>
                    <a:pt x="323" y="1034"/>
                  </a:lnTo>
                  <a:lnTo>
                    <a:pt x="320" y="1035"/>
                  </a:lnTo>
                  <a:lnTo>
                    <a:pt x="320" y="1035"/>
                  </a:lnTo>
                  <a:close/>
                  <a:moveTo>
                    <a:pt x="1080" y="113"/>
                  </a:moveTo>
                  <a:lnTo>
                    <a:pt x="1080" y="113"/>
                  </a:lnTo>
                  <a:lnTo>
                    <a:pt x="1081" y="111"/>
                  </a:lnTo>
                  <a:lnTo>
                    <a:pt x="1082" y="109"/>
                  </a:lnTo>
                  <a:lnTo>
                    <a:pt x="1080" y="110"/>
                  </a:lnTo>
                  <a:lnTo>
                    <a:pt x="1080" y="111"/>
                  </a:lnTo>
                  <a:lnTo>
                    <a:pt x="1079" y="112"/>
                  </a:lnTo>
                  <a:lnTo>
                    <a:pt x="1078" y="115"/>
                  </a:lnTo>
                  <a:lnTo>
                    <a:pt x="1078" y="116"/>
                  </a:lnTo>
                  <a:lnTo>
                    <a:pt x="1080" y="113"/>
                  </a:lnTo>
                  <a:lnTo>
                    <a:pt x="1080" y="113"/>
                  </a:lnTo>
                  <a:close/>
                  <a:moveTo>
                    <a:pt x="337" y="828"/>
                  </a:moveTo>
                  <a:lnTo>
                    <a:pt x="337" y="828"/>
                  </a:lnTo>
                  <a:lnTo>
                    <a:pt x="337" y="831"/>
                  </a:lnTo>
                  <a:lnTo>
                    <a:pt x="338" y="834"/>
                  </a:lnTo>
                  <a:lnTo>
                    <a:pt x="339" y="836"/>
                  </a:lnTo>
                  <a:lnTo>
                    <a:pt x="340" y="835"/>
                  </a:lnTo>
                  <a:lnTo>
                    <a:pt x="342" y="834"/>
                  </a:lnTo>
                  <a:lnTo>
                    <a:pt x="343" y="833"/>
                  </a:lnTo>
                  <a:lnTo>
                    <a:pt x="343" y="831"/>
                  </a:lnTo>
                  <a:lnTo>
                    <a:pt x="343" y="830"/>
                  </a:lnTo>
                  <a:lnTo>
                    <a:pt x="343" y="828"/>
                  </a:lnTo>
                  <a:lnTo>
                    <a:pt x="342" y="827"/>
                  </a:lnTo>
                  <a:lnTo>
                    <a:pt x="340" y="825"/>
                  </a:lnTo>
                  <a:lnTo>
                    <a:pt x="341" y="822"/>
                  </a:lnTo>
                  <a:lnTo>
                    <a:pt x="338" y="821"/>
                  </a:lnTo>
                  <a:lnTo>
                    <a:pt x="334" y="821"/>
                  </a:lnTo>
                  <a:lnTo>
                    <a:pt x="331" y="819"/>
                  </a:lnTo>
                  <a:lnTo>
                    <a:pt x="330" y="821"/>
                  </a:lnTo>
                  <a:lnTo>
                    <a:pt x="336" y="826"/>
                  </a:lnTo>
                  <a:lnTo>
                    <a:pt x="337" y="828"/>
                  </a:lnTo>
                  <a:lnTo>
                    <a:pt x="337" y="828"/>
                  </a:lnTo>
                  <a:close/>
                  <a:moveTo>
                    <a:pt x="219" y="897"/>
                  </a:moveTo>
                  <a:lnTo>
                    <a:pt x="219" y="897"/>
                  </a:lnTo>
                  <a:lnTo>
                    <a:pt x="221" y="897"/>
                  </a:lnTo>
                  <a:lnTo>
                    <a:pt x="221" y="897"/>
                  </a:lnTo>
                  <a:lnTo>
                    <a:pt x="222" y="897"/>
                  </a:lnTo>
                  <a:lnTo>
                    <a:pt x="222" y="896"/>
                  </a:lnTo>
                  <a:lnTo>
                    <a:pt x="221" y="896"/>
                  </a:lnTo>
                  <a:lnTo>
                    <a:pt x="221" y="895"/>
                  </a:lnTo>
                  <a:lnTo>
                    <a:pt x="221" y="894"/>
                  </a:lnTo>
                  <a:lnTo>
                    <a:pt x="221" y="893"/>
                  </a:lnTo>
                  <a:lnTo>
                    <a:pt x="220" y="893"/>
                  </a:lnTo>
                  <a:lnTo>
                    <a:pt x="218" y="894"/>
                  </a:lnTo>
                  <a:lnTo>
                    <a:pt x="216" y="894"/>
                  </a:lnTo>
                  <a:lnTo>
                    <a:pt x="216" y="894"/>
                  </a:lnTo>
                  <a:lnTo>
                    <a:pt x="217" y="897"/>
                  </a:lnTo>
                  <a:lnTo>
                    <a:pt x="219" y="897"/>
                  </a:lnTo>
                  <a:lnTo>
                    <a:pt x="219" y="897"/>
                  </a:lnTo>
                  <a:close/>
                  <a:moveTo>
                    <a:pt x="315" y="881"/>
                  </a:moveTo>
                  <a:lnTo>
                    <a:pt x="315" y="881"/>
                  </a:lnTo>
                  <a:lnTo>
                    <a:pt x="314" y="883"/>
                  </a:lnTo>
                  <a:lnTo>
                    <a:pt x="317" y="887"/>
                  </a:lnTo>
                  <a:lnTo>
                    <a:pt x="318" y="888"/>
                  </a:lnTo>
                  <a:lnTo>
                    <a:pt x="320" y="887"/>
                  </a:lnTo>
                  <a:lnTo>
                    <a:pt x="322" y="884"/>
                  </a:lnTo>
                  <a:lnTo>
                    <a:pt x="319" y="881"/>
                  </a:lnTo>
                  <a:lnTo>
                    <a:pt x="315" y="881"/>
                  </a:lnTo>
                  <a:lnTo>
                    <a:pt x="315" y="881"/>
                  </a:lnTo>
                  <a:close/>
                  <a:moveTo>
                    <a:pt x="200" y="913"/>
                  </a:moveTo>
                  <a:lnTo>
                    <a:pt x="200" y="913"/>
                  </a:lnTo>
                  <a:lnTo>
                    <a:pt x="199" y="912"/>
                  </a:lnTo>
                  <a:lnTo>
                    <a:pt x="199" y="911"/>
                  </a:lnTo>
                  <a:lnTo>
                    <a:pt x="198" y="912"/>
                  </a:lnTo>
                  <a:lnTo>
                    <a:pt x="198" y="914"/>
                  </a:lnTo>
                  <a:lnTo>
                    <a:pt x="197" y="915"/>
                  </a:lnTo>
                  <a:lnTo>
                    <a:pt x="196" y="917"/>
                  </a:lnTo>
                  <a:lnTo>
                    <a:pt x="197" y="924"/>
                  </a:lnTo>
                  <a:lnTo>
                    <a:pt x="198" y="925"/>
                  </a:lnTo>
                  <a:lnTo>
                    <a:pt x="199" y="926"/>
                  </a:lnTo>
                  <a:lnTo>
                    <a:pt x="199" y="925"/>
                  </a:lnTo>
                  <a:lnTo>
                    <a:pt x="199" y="923"/>
                  </a:lnTo>
                  <a:lnTo>
                    <a:pt x="200" y="921"/>
                  </a:lnTo>
                  <a:lnTo>
                    <a:pt x="202" y="920"/>
                  </a:lnTo>
                  <a:lnTo>
                    <a:pt x="203" y="920"/>
                  </a:lnTo>
                  <a:lnTo>
                    <a:pt x="205" y="919"/>
                  </a:lnTo>
                  <a:lnTo>
                    <a:pt x="203" y="916"/>
                  </a:lnTo>
                  <a:lnTo>
                    <a:pt x="200" y="914"/>
                  </a:lnTo>
                  <a:lnTo>
                    <a:pt x="200" y="913"/>
                  </a:lnTo>
                  <a:lnTo>
                    <a:pt x="200" y="913"/>
                  </a:lnTo>
                  <a:close/>
                  <a:moveTo>
                    <a:pt x="262" y="1030"/>
                  </a:moveTo>
                  <a:lnTo>
                    <a:pt x="262" y="1030"/>
                  </a:lnTo>
                  <a:lnTo>
                    <a:pt x="265" y="1029"/>
                  </a:lnTo>
                  <a:lnTo>
                    <a:pt x="263" y="1027"/>
                  </a:lnTo>
                  <a:lnTo>
                    <a:pt x="252" y="1013"/>
                  </a:lnTo>
                  <a:lnTo>
                    <a:pt x="250" y="1009"/>
                  </a:lnTo>
                  <a:lnTo>
                    <a:pt x="248" y="1007"/>
                  </a:lnTo>
                  <a:lnTo>
                    <a:pt x="247" y="1006"/>
                  </a:lnTo>
                  <a:lnTo>
                    <a:pt x="245" y="1008"/>
                  </a:lnTo>
                  <a:lnTo>
                    <a:pt x="245" y="1010"/>
                  </a:lnTo>
                  <a:lnTo>
                    <a:pt x="245" y="1012"/>
                  </a:lnTo>
                  <a:lnTo>
                    <a:pt x="249" y="1020"/>
                  </a:lnTo>
                  <a:lnTo>
                    <a:pt x="250" y="1022"/>
                  </a:lnTo>
                  <a:lnTo>
                    <a:pt x="247" y="1020"/>
                  </a:lnTo>
                  <a:lnTo>
                    <a:pt x="246" y="1020"/>
                  </a:lnTo>
                  <a:lnTo>
                    <a:pt x="245" y="1019"/>
                  </a:lnTo>
                  <a:lnTo>
                    <a:pt x="244" y="1019"/>
                  </a:lnTo>
                  <a:lnTo>
                    <a:pt x="246" y="1025"/>
                  </a:lnTo>
                  <a:lnTo>
                    <a:pt x="257" y="1035"/>
                  </a:lnTo>
                  <a:lnTo>
                    <a:pt x="260" y="1040"/>
                  </a:lnTo>
                  <a:lnTo>
                    <a:pt x="262" y="1040"/>
                  </a:lnTo>
                  <a:lnTo>
                    <a:pt x="262" y="1037"/>
                  </a:lnTo>
                  <a:lnTo>
                    <a:pt x="261" y="1035"/>
                  </a:lnTo>
                  <a:lnTo>
                    <a:pt x="259" y="1031"/>
                  </a:lnTo>
                  <a:lnTo>
                    <a:pt x="261" y="1031"/>
                  </a:lnTo>
                  <a:lnTo>
                    <a:pt x="262" y="1030"/>
                  </a:lnTo>
                  <a:lnTo>
                    <a:pt x="262" y="1030"/>
                  </a:lnTo>
                  <a:close/>
                  <a:moveTo>
                    <a:pt x="220" y="1015"/>
                  </a:moveTo>
                  <a:lnTo>
                    <a:pt x="220" y="1015"/>
                  </a:lnTo>
                  <a:lnTo>
                    <a:pt x="221" y="1016"/>
                  </a:lnTo>
                  <a:lnTo>
                    <a:pt x="222" y="1017"/>
                  </a:lnTo>
                  <a:lnTo>
                    <a:pt x="223" y="1016"/>
                  </a:lnTo>
                  <a:lnTo>
                    <a:pt x="226" y="1018"/>
                  </a:lnTo>
                  <a:lnTo>
                    <a:pt x="227" y="1021"/>
                  </a:lnTo>
                  <a:lnTo>
                    <a:pt x="228" y="1021"/>
                  </a:lnTo>
                  <a:lnTo>
                    <a:pt x="228" y="1022"/>
                  </a:lnTo>
                  <a:lnTo>
                    <a:pt x="228" y="1022"/>
                  </a:lnTo>
                  <a:lnTo>
                    <a:pt x="229" y="1017"/>
                  </a:lnTo>
                  <a:lnTo>
                    <a:pt x="226" y="1013"/>
                  </a:lnTo>
                  <a:lnTo>
                    <a:pt x="222" y="1009"/>
                  </a:lnTo>
                  <a:lnTo>
                    <a:pt x="220" y="1008"/>
                  </a:lnTo>
                  <a:lnTo>
                    <a:pt x="219" y="1008"/>
                  </a:lnTo>
                  <a:lnTo>
                    <a:pt x="221" y="1010"/>
                  </a:lnTo>
                  <a:lnTo>
                    <a:pt x="221" y="1012"/>
                  </a:lnTo>
                  <a:lnTo>
                    <a:pt x="220" y="1013"/>
                  </a:lnTo>
                  <a:lnTo>
                    <a:pt x="220" y="1015"/>
                  </a:lnTo>
                  <a:lnTo>
                    <a:pt x="220" y="1015"/>
                  </a:lnTo>
                  <a:close/>
                  <a:moveTo>
                    <a:pt x="212" y="891"/>
                  </a:moveTo>
                  <a:lnTo>
                    <a:pt x="212" y="891"/>
                  </a:lnTo>
                  <a:lnTo>
                    <a:pt x="214" y="891"/>
                  </a:lnTo>
                  <a:lnTo>
                    <a:pt x="216" y="891"/>
                  </a:lnTo>
                  <a:lnTo>
                    <a:pt x="218" y="890"/>
                  </a:lnTo>
                  <a:lnTo>
                    <a:pt x="221" y="890"/>
                  </a:lnTo>
                  <a:lnTo>
                    <a:pt x="218" y="885"/>
                  </a:lnTo>
                  <a:lnTo>
                    <a:pt x="217" y="881"/>
                  </a:lnTo>
                  <a:lnTo>
                    <a:pt x="217" y="878"/>
                  </a:lnTo>
                  <a:lnTo>
                    <a:pt x="217" y="873"/>
                  </a:lnTo>
                  <a:lnTo>
                    <a:pt x="216" y="871"/>
                  </a:lnTo>
                  <a:lnTo>
                    <a:pt x="214" y="870"/>
                  </a:lnTo>
                  <a:lnTo>
                    <a:pt x="211" y="870"/>
                  </a:lnTo>
                  <a:lnTo>
                    <a:pt x="210" y="871"/>
                  </a:lnTo>
                  <a:lnTo>
                    <a:pt x="209" y="873"/>
                  </a:lnTo>
                  <a:lnTo>
                    <a:pt x="207" y="873"/>
                  </a:lnTo>
                  <a:lnTo>
                    <a:pt x="203" y="872"/>
                  </a:lnTo>
                  <a:lnTo>
                    <a:pt x="199" y="874"/>
                  </a:lnTo>
                  <a:lnTo>
                    <a:pt x="197" y="878"/>
                  </a:lnTo>
                  <a:lnTo>
                    <a:pt x="198" y="882"/>
                  </a:lnTo>
                  <a:lnTo>
                    <a:pt x="201" y="886"/>
                  </a:lnTo>
                  <a:lnTo>
                    <a:pt x="203" y="887"/>
                  </a:lnTo>
                  <a:lnTo>
                    <a:pt x="207" y="888"/>
                  </a:lnTo>
                  <a:lnTo>
                    <a:pt x="212" y="891"/>
                  </a:lnTo>
                  <a:lnTo>
                    <a:pt x="212" y="891"/>
                  </a:lnTo>
                  <a:close/>
                  <a:moveTo>
                    <a:pt x="250" y="957"/>
                  </a:moveTo>
                  <a:lnTo>
                    <a:pt x="250" y="957"/>
                  </a:lnTo>
                  <a:lnTo>
                    <a:pt x="251" y="959"/>
                  </a:lnTo>
                  <a:lnTo>
                    <a:pt x="254" y="960"/>
                  </a:lnTo>
                  <a:lnTo>
                    <a:pt x="251" y="956"/>
                  </a:lnTo>
                  <a:lnTo>
                    <a:pt x="250" y="957"/>
                  </a:lnTo>
                  <a:lnTo>
                    <a:pt x="250" y="957"/>
                  </a:lnTo>
                  <a:close/>
                  <a:moveTo>
                    <a:pt x="88" y="876"/>
                  </a:moveTo>
                  <a:lnTo>
                    <a:pt x="88" y="876"/>
                  </a:lnTo>
                  <a:lnTo>
                    <a:pt x="90" y="877"/>
                  </a:lnTo>
                  <a:lnTo>
                    <a:pt x="92" y="878"/>
                  </a:lnTo>
                  <a:lnTo>
                    <a:pt x="95" y="877"/>
                  </a:lnTo>
                  <a:lnTo>
                    <a:pt x="95" y="874"/>
                  </a:lnTo>
                  <a:lnTo>
                    <a:pt x="93" y="870"/>
                  </a:lnTo>
                  <a:lnTo>
                    <a:pt x="90" y="867"/>
                  </a:lnTo>
                  <a:lnTo>
                    <a:pt x="82" y="861"/>
                  </a:lnTo>
                  <a:lnTo>
                    <a:pt x="82" y="865"/>
                  </a:lnTo>
                  <a:lnTo>
                    <a:pt x="87" y="872"/>
                  </a:lnTo>
                  <a:lnTo>
                    <a:pt x="88" y="876"/>
                  </a:lnTo>
                  <a:lnTo>
                    <a:pt x="88" y="876"/>
                  </a:lnTo>
                  <a:close/>
                  <a:moveTo>
                    <a:pt x="127" y="791"/>
                  </a:moveTo>
                  <a:lnTo>
                    <a:pt x="127" y="791"/>
                  </a:lnTo>
                  <a:lnTo>
                    <a:pt x="126" y="791"/>
                  </a:lnTo>
                  <a:lnTo>
                    <a:pt x="126" y="792"/>
                  </a:lnTo>
                  <a:lnTo>
                    <a:pt x="127" y="791"/>
                  </a:lnTo>
                  <a:lnTo>
                    <a:pt x="127" y="791"/>
                  </a:lnTo>
                  <a:close/>
                  <a:moveTo>
                    <a:pt x="114" y="807"/>
                  </a:moveTo>
                  <a:lnTo>
                    <a:pt x="114" y="807"/>
                  </a:lnTo>
                  <a:lnTo>
                    <a:pt x="115" y="806"/>
                  </a:lnTo>
                  <a:lnTo>
                    <a:pt x="115" y="804"/>
                  </a:lnTo>
                  <a:lnTo>
                    <a:pt x="114" y="804"/>
                  </a:lnTo>
                  <a:lnTo>
                    <a:pt x="113" y="804"/>
                  </a:lnTo>
                  <a:lnTo>
                    <a:pt x="112" y="802"/>
                  </a:lnTo>
                  <a:lnTo>
                    <a:pt x="110" y="805"/>
                  </a:lnTo>
                  <a:lnTo>
                    <a:pt x="112" y="807"/>
                  </a:lnTo>
                  <a:lnTo>
                    <a:pt x="114" y="807"/>
                  </a:lnTo>
                  <a:lnTo>
                    <a:pt x="114" y="807"/>
                  </a:lnTo>
                  <a:close/>
                  <a:moveTo>
                    <a:pt x="132" y="795"/>
                  </a:moveTo>
                  <a:lnTo>
                    <a:pt x="132" y="795"/>
                  </a:lnTo>
                  <a:lnTo>
                    <a:pt x="131" y="792"/>
                  </a:lnTo>
                  <a:lnTo>
                    <a:pt x="131" y="793"/>
                  </a:lnTo>
                  <a:lnTo>
                    <a:pt x="129" y="793"/>
                  </a:lnTo>
                  <a:lnTo>
                    <a:pt x="129" y="794"/>
                  </a:lnTo>
                  <a:lnTo>
                    <a:pt x="131" y="795"/>
                  </a:lnTo>
                  <a:lnTo>
                    <a:pt x="132" y="795"/>
                  </a:lnTo>
                  <a:lnTo>
                    <a:pt x="132" y="795"/>
                  </a:lnTo>
                  <a:close/>
                  <a:moveTo>
                    <a:pt x="192" y="828"/>
                  </a:moveTo>
                  <a:lnTo>
                    <a:pt x="192" y="828"/>
                  </a:lnTo>
                  <a:lnTo>
                    <a:pt x="193" y="828"/>
                  </a:lnTo>
                  <a:lnTo>
                    <a:pt x="195" y="826"/>
                  </a:lnTo>
                  <a:lnTo>
                    <a:pt x="195" y="825"/>
                  </a:lnTo>
                  <a:lnTo>
                    <a:pt x="197" y="823"/>
                  </a:lnTo>
                  <a:lnTo>
                    <a:pt x="197" y="822"/>
                  </a:lnTo>
                  <a:lnTo>
                    <a:pt x="196" y="821"/>
                  </a:lnTo>
                  <a:lnTo>
                    <a:pt x="195" y="820"/>
                  </a:lnTo>
                  <a:lnTo>
                    <a:pt x="194" y="821"/>
                  </a:lnTo>
                  <a:lnTo>
                    <a:pt x="194" y="822"/>
                  </a:lnTo>
                  <a:lnTo>
                    <a:pt x="191" y="822"/>
                  </a:lnTo>
                  <a:lnTo>
                    <a:pt x="190" y="824"/>
                  </a:lnTo>
                  <a:lnTo>
                    <a:pt x="190" y="827"/>
                  </a:lnTo>
                  <a:lnTo>
                    <a:pt x="191" y="828"/>
                  </a:lnTo>
                  <a:lnTo>
                    <a:pt x="192" y="828"/>
                  </a:lnTo>
                  <a:lnTo>
                    <a:pt x="192" y="828"/>
                  </a:lnTo>
                  <a:close/>
                  <a:moveTo>
                    <a:pt x="25" y="796"/>
                  </a:moveTo>
                  <a:lnTo>
                    <a:pt x="25" y="796"/>
                  </a:lnTo>
                  <a:lnTo>
                    <a:pt x="24" y="793"/>
                  </a:lnTo>
                  <a:lnTo>
                    <a:pt x="23" y="792"/>
                  </a:lnTo>
                  <a:lnTo>
                    <a:pt x="21" y="789"/>
                  </a:lnTo>
                  <a:lnTo>
                    <a:pt x="18" y="792"/>
                  </a:lnTo>
                  <a:lnTo>
                    <a:pt x="21" y="796"/>
                  </a:lnTo>
                  <a:lnTo>
                    <a:pt x="25" y="796"/>
                  </a:lnTo>
                  <a:lnTo>
                    <a:pt x="25" y="796"/>
                  </a:lnTo>
                  <a:close/>
                  <a:moveTo>
                    <a:pt x="26" y="847"/>
                  </a:moveTo>
                  <a:lnTo>
                    <a:pt x="26" y="847"/>
                  </a:lnTo>
                  <a:lnTo>
                    <a:pt x="28" y="849"/>
                  </a:lnTo>
                  <a:lnTo>
                    <a:pt x="29" y="850"/>
                  </a:lnTo>
                  <a:lnTo>
                    <a:pt x="31" y="852"/>
                  </a:lnTo>
                  <a:lnTo>
                    <a:pt x="33" y="854"/>
                  </a:lnTo>
                  <a:lnTo>
                    <a:pt x="36" y="855"/>
                  </a:lnTo>
                  <a:lnTo>
                    <a:pt x="39" y="855"/>
                  </a:lnTo>
                  <a:lnTo>
                    <a:pt x="41" y="853"/>
                  </a:lnTo>
                  <a:lnTo>
                    <a:pt x="41" y="849"/>
                  </a:lnTo>
                  <a:lnTo>
                    <a:pt x="39" y="846"/>
                  </a:lnTo>
                  <a:lnTo>
                    <a:pt x="37" y="844"/>
                  </a:lnTo>
                  <a:lnTo>
                    <a:pt x="35" y="843"/>
                  </a:lnTo>
                  <a:lnTo>
                    <a:pt x="25" y="845"/>
                  </a:lnTo>
                  <a:lnTo>
                    <a:pt x="26" y="847"/>
                  </a:lnTo>
                  <a:lnTo>
                    <a:pt x="26" y="847"/>
                  </a:lnTo>
                  <a:close/>
                  <a:moveTo>
                    <a:pt x="14" y="825"/>
                  </a:moveTo>
                  <a:lnTo>
                    <a:pt x="14" y="825"/>
                  </a:lnTo>
                  <a:lnTo>
                    <a:pt x="19" y="824"/>
                  </a:lnTo>
                  <a:lnTo>
                    <a:pt x="25" y="827"/>
                  </a:lnTo>
                  <a:lnTo>
                    <a:pt x="29" y="828"/>
                  </a:lnTo>
                  <a:lnTo>
                    <a:pt x="31" y="828"/>
                  </a:lnTo>
                  <a:lnTo>
                    <a:pt x="33" y="827"/>
                  </a:lnTo>
                  <a:lnTo>
                    <a:pt x="33" y="826"/>
                  </a:lnTo>
                  <a:lnTo>
                    <a:pt x="33" y="825"/>
                  </a:lnTo>
                  <a:lnTo>
                    <a:pt x="33" y="823"/>
                  </a:lnTo>
                  <a:lnTo>
                    <a:pt x="32" y="822"/>
                  </a:lnTo>
                  <a:lnTo>
                    <a:pt x="31" y="821"/>
                  </a:lnTo>
                  <a:lnTo>
                    <a:pt x="30" y="820"/>
                  </a:lnTo>
                  <a:lnTo>
                    <a:pt x="30" y="819"/>
                  </a:lnTo>
                  <a:lnTo>
                    <a:pt x="30" y="818"/>
                  </a:lnTo>
                  <a:lnTo>
                    <a:pt x="30" y="817"/>
                  </a:lnTo>
                  <a:lnTo>
                    <a:pt x="30" y="816"/>
                  </a:lnTo>
                  <a:lnTo>
                    <a:pt x="28" y="815"/>
                  </a:lnTo>
                  <a:lnTo>
                    <a:pt x="25" y="815"/>
                  </a:lnTo>
                  <a:lnTo>
                    <a:pt x="24" y="814"/>
                  </a:lnTo>
                  <a:lnTo>
                    <a:pt x="23" y="812"/>
                  </a:lnTo>
                  <a:lnTo>
                    <a:pt x="22" y="809"/>
                  </a:lnTo>
                  <a:lnTo>
                    <a:pt x="21" y="804"/>
                  </a:lnTo>
                  <a:lnTo>
                    <a:pt x="21" y="802"/>
                  </a:lnTo>
                  <a:lnTo>
                    <a:pt x="21" y="799"/>
                  </a:lnTo>
                  <a:lnTo>
                    <a:pt x="21" y="798"/>
                  </a:lnTo>
                  <a:lnTo>
                    <a:pt x="18" y="797"/>
                  </a:lnTo>
                  <a:lnTo>
                    <a:pt x="16" y="797"/>
                  </a:lnTo>
                  <a:lnTo>
                    <a:pt x="12" y="799"/>
                  </a:lnTo>
                  <a:lnTo>
                    <a:pt x="11" y="800"/>
                  </a:lnTo>
                  <a:lnTo>
                    <a:pt x="9" y="802"/>
                  </a:lnTo>
                  <a:lnTo>
                    <a:pt x="6" y="806"/>
                  </a:lnTo>
                  <a:lnTo>
                    <a:pt x="5" y="810"/>
                  </a:lnTo>
                  <a:lnTo>
                    <a:pt x="5" y="813"/>
                  </a:lnTo>
                  <a:lnTo>
                    <a:pt x="10" y="822"/>
                  </a:lnTo>
                  <a:lnTo>
                    <a:pt x="14" y="825"/>
                  </a:lnTo>
                  <a:lnTo>
                    <a:pt x="14" y="825"/>
                  </a:lnTo>
                  <a:close/>
                  <a:moveTo>
                    <a:pt x="48" y="882"/>
                  </a:moveTo>
                  <a:lnTo>
                    <a:pt x="48" y="882"/>
                  </a:lnTo>
                  <a:lnTo>
                    <a:pt x="47" y="880"/>
                  </a:lnTo>
                  <a:lnTo>
                    <a:pt x="46" y="878"/>
                  </a:lnTo>
                  <a:lnTo>
                    <a:pt x="43" y="875"/>
                  </a:lnTo>
                  <a:lnTo>
                    <a:pt x="39" y="868"/>
                  </a:lnTo>
                  <a:lnTo>
                    <a:pt x="36" y="865"/>
                  </a:lnTo>
                  <a:lnTo>
                    <a:pt x="29" y="863"/>
                  </a:lnTo>
                  <a:lnTo>
                    <a:pt x="27" y="860"/>
                  </a:lnTo>
                  <a:lnTo>
                    <a:pt x="26" y="856"/>
                  </a:lnTo>
                  <a:lnTo>
                    <a:pt x="24" y="852"/>
                  </a:lnTo>
                  <a:lnTo>
                    <a:pt x="20" y="850"/>
                  </a:lnTo>
                  <a:lnTo>
                    <a:pt x="17" y="851"/>
                  </a:lnTo>
                  <a:lnTo>
                    <a:pt x="14" y="854"/>
                  </a:lnTo>
                  <a:lnTo>
                    <a:pt x="12" y="861"/>
                  </a:lnTo>
                  <a:lnTo>
                    <a:pt x="10" y="866"/>
                  </a:lnTo>
                  <a:lnTo>
                    <a:pt x="10" y="869"/>
                  </a:lnTo>
                  <a:lnTo>
                    <a:pt x="10" y="873"/>
                  </a:lnTo>
                  <a:lnTo>
                    <a:pt x="11" y="878"/>
                  </a:lnTo>
                  <a:lnTo>
                    <a:pt x="20" y="890"/>
                  </a:lnTo>
                  <a:lnTo>
                    <a:pt x="22" y="892"/>
                  </a:lnTo>
                  <a:lnTo>
                    <a:pt x="24" y="897"/>
                  </a:lnTo>
                  <a:lnTo>
                    <a:pt x="27" y="901"/>
                  </a:lnTo>
                  <a:lnTo>
                    <a:pt x="31" y="903"/>
                  </a:lnTo>
                  <a:lnTo>
                    <a:pt x="36" y="901"/>
                  </a:lnTo>
                  <a:lnTo>
                    <a:pt x="41" y="895"/>
                  </a:lnTo>
                  <a:lnTo>
                    <a:pt x="48" y="882"/>
                  </a:lnTo>
                  <a:lnTo>
                    <a:pt x="48" y="882"/>
                  </a:lnTo>
                  <a:close/>
                  <a:moveTo>
                    <a:pt x="1" y="794"/>
                  </a:moveTo>
                  <a:lnTo>
                    <a:pt x="1" y="794"/>
                  </a:lnTo>
                  <a:lnTo>
                    <a:pt x="1" y="795"/>
                  </a:lnTo>
                  <a:lnTo>
                    <a:pt x="1" y="795"/>
                  </a:lnTo>
                  <a:lnTo>
                    <a:pt x="0" y="797"/>
                  </a:lnTo>
                  <a:lnTo>
                    <a:pt x="0" y="798"/>
                  </a:lnTo>
                  <a:lnTo>
                    <a:pt x="0" y="799"/>
                  </a:lnTo>
                  <a:lnTo>
                    <a:pt x="2" y="800"/>
                  </a:lnTo>
                  <a:lnTo>
                    <a:pt x="3" y="796"/>
                  </a:lnTo>
                  <a:lnTo>
                    <a:pt x="3" y="795"/>
                  </a:lnTo>
                  <a:lnTo>
                    <a:pt x="2" y="794"/>
                  </a:lnTo>
                  <a:lnTo>
                    <a:pt x="1" y="794"/>
                  </a:lnTo>
                  <a:lnTo>
                    <a:pt x="1" y="794"/>
                  </a:lnTo>
                  <a:close/>
                  <a:moveTo>
                    <a:pt x="192" y="820"/>
                  </a:moveTo>
                  <a:lnTo>
                    <a:pt x="192" y="820"/>
                  </a:lnTo>
                  <a:lnTo>
                    <a:pt x="193" y="821"/>
                  </a:lnTo>
                  <a:lnTo>
                    <a:pt x="195" y="820"/>
                  </a:lnTo>
                  <a:lnTo>
                    <a:pt x="196" y="818"/>
                  </a:lnTo>
                  <a:lnTo>
                    <a:pt x="197" y="817"/>
                  </a:lnTo>
                  <a:lnTo>
                    <a:pt x="198" y="815"/>
                  </a:lnTo>
                  <a:lnTo>
                    <a:pt x="196" y="812"/>
                  </a:lnTo>
                  <a:lnTo>
                    <a:pt x="196" y="811"/>
                  </a:lnTo>
                  <a:lnTo>
                    <a:pt x="194" y="812"/>
                  </a:lnTo>
                  <a:lnTo>
                    <a:pt x="192" y="813"/>
                  </a:lnTo>
                  <a:lnTo>
                    <a:pt x="192" y="814"/>
                  </a:lnTo>
                  <a:lnTo>
                    <a:pt x="191" y="817"/>
                  </a:lnTo>
                  <a:lnTo>
                    <a:pt x="192" y="820"/>
                  </a:lnTo>
                  <a:lnTo>
                    <a:pt x="192" y="820"/>
                  </a:lnTo>
                  <a:close/>
                  <a:moveTo>
                    <a:pt x="272" y="1003"/>
                  </a:moveTo>
                  <a:lnTo>
                    <a:pt x="272" y="1003"/>
                  </a:lnTo>
                  <a:lnTo>
                    <a:pt x="272" y="1006"/>
                  </a:lnTo>
                  <a:lnTo>
                    <a:pt x="273" y="1008"/>
                  </a:lnTo>
                  <a:lnTo>
                    <a:pt x="275" y="1009"/>
                  </a:lnTo>
                  <a:lnTo>
                    <a:pt x="276" y="1009"/>
                  </a:lnTo>
                  <a:lnTo>
                    <a:pt x="277" y="1010"/>
                  </a:lnTo>
                  <a:lnTo>
                    <a:pt x="279" y="1010"/>
                  </a:lnTo>
                  <a:lnTo>
                    <a:pt x="280" y="1010"/>
                  </a:lnTo>
                  <a:lnTo>
                    <a:pt x="280" y="1014"/>
                  </a:lnTo>
                  <a:lnTo>
                    <a:pt x="281" y="1015"/>
                  </a:lnTo>
                  <a:lnTo>
                    <a:pt x="283" y="1018"/>
                  </a:lnTo>
                  <a:lnTo>
                    <a:pt x="287" y="1023"/>
                  </a:lnTo>
                  <a:lnTo>
                    <a:pt x="289" y="1025"/>
                  </a:lnTo>
                  <a:lnTo>
                    <a:pt x="292" y="1022"/>
                  </a:lnTo>
                  <a:lnTo>
                    <a:pt x="293" y="1022"/>
                  </a:lnTo>
                  <a:lnTo>
                    <a:pt x="295" y="1028"/>
                  </a:lnTo>
                  <a:lnTo>
                    <a:pt x="296" y="1030"/>
                  </a:lnTo>
                  <a:lnTo>
                    <a:pt x="301" y="1034"/>
                  </a:lnTo>
                  <a:lnTo>
                    <a:pt x="306" y="1037"/>
                  </a:lnTo>
                  <a:lnTo>
                    <a:pt x="310" y="1038"/>
                  </a:lnTo>
                  <a:lnTo>
                    <a:pt x="311" y="1035"/>
                  </a:lnTo>
                  <a:lnTo>
                    <a:pt x="307" y="1029"/>
                  </a:lnTo>
                  <a:lnTo>
                    <a:pt x="276" y="996"/>
                  </a:lnTo>
                  <a:lnTo>
                    <a:pt x="275" y="995"/>
                  </a:lnTo>
                  <a:lnTo>
                    <a:pt x="274" y="995"/>
                  </a:lnTo>
                  <a:lnTo>
                    <a:pt x="273" y="995"/>
                  </a:lnTo>
                  <a:lnTo>
                    <a:pt x="273" y="996"/>
                  </a:lnTo>
                  <a:lnTo>
                    <a:pt x="272" y="997"/>
                  </a:lnTo>
                  <a:lnTo>
                    <a:pt x="272" y="998"/>
                  </a:lnTo>
                  <a:lnTo>
                    <a:pt x="268" y="994"/>
                  </a:lnTo>
                  <a:lnTo>
                    <a:pt x="266" y="993"/>
                  </a:lnTo>
                  <a:lnTo>
                    <a:pt x="263" y="992"/>
                  </a:lnTo>
                  <a:lnTo>
                    <a:pt x="264" y="994"/>
                  </a:lnTo>
                  <a:lnTo>
                    <a:pt x="265" y="996"/>
                  </a:lnTo>
                  <a:lnTo>
                    <a:pt x="271" y="1002"/>
                  </a:lnTo>
                  <a:lnTo>
                    <a:pt x="272" y="1003"/>
                  </a:lnTo>
                  <a:lnTo>
                    <a:pt x="272" y="1003"/>
                  </a:lnTo>
                  <a:close/>
                  <a:moveTo>
                    <a:pt x="280" y="870"/>
                  </a:moveTo>
                  <a:lnTo>
                    <a:pt x="280" y="870"/>
                  </a:lnTo>
                  <a:lnTo>
                    <a:pt x="275" y="871"/>
                  </a:lnTo>
                  <a:lnTo>
                    <a:pt x="271" y="872"/>
                  </a:lnTo>
                  <a:lnTo>
                    <a:pt x="268" y="876"/>
                  </a:lnTo>
                  <a:lnTo>
                    <a:pt x="268" y="881"/>
                  </a:lnTo>
                  <a:lnTo>
                    <a:pt x="275" y="877"/>
                  </a:lnTo>
                  <a:lnTo>
                    <a:pt x="277" y="876"/>
                  </a:lnTo>
                  <a:lnTo>
                    <a:pt x="281" y="876"/>
                  </a:lnTo>
                  <a:lnTo>
                    <a:pt x="288" y="878"/>
                  </a:lnTo>
                  <a:lnTo>
                    <a:pt x="291" y="877"/>
                  </a:lnTo>
                  <a:lnTo>
                    <a:pt x="292" y="875"/>
                  </a:lnTo>
                  <a:lnTo>
                    <a:pt x="292" y="873"/>
                  </a:lnTo>
                  <a:lnTo>
                    <a:pt x="289" y="871"/>
                  </a:lnTo>
                  <a:lnTo>
                    <a:pt x="280" y="870"/>
                  </a:lnTo>
                  <a:lnTo>
                    <a:pt x="280" y="870"/>
                  </a:lnTo>
                  <a:close/>
                  <a:moveTo>
                    <a:pt x="312" y="882"/>
                  </a:moveTo>
                  <a:lnTo>
                    <a:pt x="312" y="882"/>
                  </a:lnTo>
                  <a:lnTo>
                    <a:pt x="312" y="880"/>
                  </a:lnTo>
                  <a:lnTo>
                    <a:pt x="309" y="878"/>
                  </a:lnTo>
                  <a:lnTo>
                    <a:pt x="308" y="879"/>
                  </a:lnTo>
                  <a:lnTo>
                    <a:pt x="309" y="882"/>
                  </a:lnTo>
                  <a:lnTo>
                    <a:pt x="311" y="883"/>
                  </a:lnTo>
                  <a:lnTo>
                    <a:pt x="312" y="882"/>
                  </a:lnTo>
                  <a:lnTo>
                    <a:pt x="312" y="882"/>
                  </a:lnTo>
                  <a:close/>
                  <a:moveTo>
                    <a:pt x="278" y="955"/>
                  </a:moveTo>
                  <a:lnTo>
                    <a:pt x="278" y="955"/>
                  </a:lnTo>
                  <a:lnTo>
                    <a:pt x="277" y="954"/>
                  </a:lnTo>
                  <a:lnTo>
                    <a:pt x="277" y="953"/>
                  </a:lnTo>
                  <a:lnTo>
                    <a:pt x="275" y="952"/>
                  </a:lnTo>
                  <a:lnTo>
                    <a:pt x="272" y="952"/>
                  </a:lnTo>
                  <a:lnTo>
                    <a:pt x="270" y="951"/>
                  </a:lnTo>
                  <a:lnTo>
                    <a:pt x="268" y="951"/>
                  </a:lnTo>
                  <a:lnTo>
                    <a:pt x="269" y="953"/>
                  </a:lnTo>
                  <a:lnTo>
                    <a:pt x="269" y="956"/>
                  </a:lnTo>
                  <a:lnTo>
                    <a:pt x="269" y="958"/>
                  </a:lnTo>
                  <a:lnTo>
                    <a:pt x="270" y="960"/>
                  </a:lnTo>
                  <a:lnTo>
                    <a:pt x="271" y="961"/>
                  </a:lnTo>
                  <a:lnTo>
                    <a:pt x="271" y="965"/>
                  </a:lnTo>
                  <a:lnTo>
                    <a:pt x="272" y="966"/>
                  </a:lnTo>
                  <a:lnTo>
                    <a:pt x="272" y="966"/>
                  </a:lnTo>
                  <a:lnTo>
                    <a:pt x="272" y="966"/>
                  </a:lnTo>
                  <a:lnTo>
                    <a:pt x="273" y="965"/>
                  </a:lnTo>
                  <a:lnTo>
                    <a:pt x="273" y="963"/>
                  </a:lnTo>
                  <a:lnTo>
                    <a:pt x="272" y="962"/>
                  </a:lnTo>
                  <a:lnTo>
                    <a:pt x="272" y="960"/>
                  </a:lnTo>
                  <a:lnTo>
                    <a:pt x="272" y="958"/>
                  </a:lnTo>
                  <a:lnTo>
                    <a:pt x="272" y="954"/>
                  </a:lnTo>
                  <a:lnTo>
                    <a:pt x="275" y="955"/>
                  </a:lnTo>
                  <a:lnTo>
                    <a:pt x="278" y="955"/>
                  </a:lnTo>
                  <a:lnTo>
                    <a:pt x="278" y="955"/>
                  </a:lnTo>
                  <a:close/>
                  <a:moveTo>
                    <a:pt x="193" y="833"/>
                  </a:moveTo>
                  <a:lnTo>
                    <a:pt x="193" y="833"/>
                  </a:lnTo>
                  <a:lnTo>
                    <a:pt x="191" y="833"/>
                  </a:lnTo>
                  <a:lnTo>
                    <a:pt x="189" y="833"/>
                  </a:lnTo>
                  <a:lnTo>
                    <a:pt x="187" y="832"/>
                  </a:lnTo>
                  <a:lnTo>
                    <a:pt x="188" y="833"/>
                  </a:lnTo>
                  <a:lnTo>
                    <a:pt x="188" y="834"/>
                  </a:lnTo>
                  <a:lnTo>
                    <a:pt x="188" y="836"/>
                  </a:lnTo>
                  <a:lnTo>
                    <a:pt x="188" y="836"/>
                  </a:lnTo>
                  <a:lnTo>
                    <a:pt x="188" y="837"/>
                  </a:lnTo>
                  <a:lnTo>
                    <a:pt x="188" y="838"/>
                  </a:lnTo>
                  <a:lnTo>
                    <a:pt x="188" y="839"/>
                  </a:lnTo>
                  <a:lnTo>
                    <a:pt x="189" y="841"/>
                  </a:lnTo>
                  <a:lnTo>
                    <a:pt x="191" y="841"/>
                  </a:lnTo>
                  <a:lnTo>
                    <a:pt x="191" y="841"/>
                  </a:lnTo>
                  <a:lnTo>
                    <a:pt x="192" y="840"/>
                  </a:lnTo>
                  <a:lnTo>
                    <a:pt x="194" y="839"/>
                  </a:lnTo>
                  <a:lnTo>
                    <a:pt x="195" y="839"/>
                  </a:lnTo>
                  <a:lnTo>
                    <a:pt x="196" y="839"/>
                  </a:lnTo>
                  <a:lnTo>
                    <a:pt x="197" y="839"/>
                  </a:lnTo>
                  <a:lnTo>
                    <a:pt x="197" y="838"/>
                  </a:lnTo>
                  <a:lnTo>
                    <a:pt x="198" y="839"/>
                  </a:lnTo>
                  <a:lnTo>
                    <a:pt x="199" y="838"/>
                  </a:lnTo>
                  <a:lnTo>
                    <a:pt x="198" y="837"/>
                  </a:lnTo>
                  <a:lnTo>
                    <a:pt x="193" y="835"/>
                  </a:lnTo>
                  <a:lnTo>
                    <a:pt x="193" y="833"/>
                  </a:lnTo>
                  <a:lnTo>
                    <a:pt x="193" y="833"/>
                  </a:lnTo>
                  <a:close/>
                  <a:moveTo>
                    <a:pt x="301" y="865"/>
                  </a:moveTo>
                  <a:lnTo>
                    <a:pt x="301" y="865"/>
                  </a:lnTo>
                  <a:lnTo>
                    <a:pt x="301" y="864"/>
                  </a:lnTo>
                  <a:lnTo>
                    <a:pt x="301" y="862"/>
                  </a:lnTo>
                  <a:lnTo>
                    <a:pt x="301" y="860"/>
                  </a:lnTo>
                  <a:lnTo>
                    <a:pt x="298" y="857"/>
                  </a:lnTo>
                  <a:lnTo>
                    <a:pt x="296" y="859"/>
                  </a:lnTo>
                  <a:lnTo>
                    <a:pt x="295" y="864"/>
                  </a:lnTo>
                  <a:lnTo>
                    <a:pt x="294" y="866"/>
                  </a:lnTo>
                  <a:lnTo>
                    <a:pt x="293" y="868"/>
                  </a:lnTo>
                  <a:lnTo>
                    <a:pt x="294" y="868"/>
                  </a:lnTo>
                  <a:lnTo>
                    <a:pt x="297" y="868"/>
                  </a:lnTo>
                  <a:lnTo>
                    <a:pt x="299" y="868"/>
                  </a:lnTo>
                  <a:lnTo>
                    <a:pt x="300" y="867"/>
                  </a:lnTo>
                  <a:lnTo>
                    <a:pt x="301" y="865"/>
                  </a:lnTo>
                  <a:lnTo>
                    <a:pt x="301" y="865"/>
                  </a:lnTo>
                  <a:close/>
                  <a:moveTo>
                    <a:pt x="297" y="850"/>
                  </a:moveTo>
                  <a:lnTo>
                    <a:pt x="297" y="850"/>
                  </a:lnTo>
                  <a:lnTo>
                    <a:pt x="296" y="850"/>
                  </a:lnTo>
                  <a:lnTo>
                    <a:pt x="295" y="848"/>
                  </a:lnTo>
                  <a:lnTo>
                    <a:pt x="294" y="849"/>
                  </a:lnTo>
                  <a:lnTo>
                    <a:pt x="293" y="849"/>
                  </a:lnTo>
                  <a:lnTo>
                    <a:pt x="292" y="851"/>
                  </a:lnTo>
                  <a:lnTo>
                    <a:pt x="291" y="854"/>
                  </a:lnTo>
                  <a:lnTo>
                    <a:pt x="291" y="856"/>
                  </a:lnTo>
                  <a:lnTo>
                    <a:pt x="292" y="856"/>
                  </a:lnTo>
                  <a:lnTo>
                    <a:pt x="293" y="858"/>
                  </a:lnTo>
                  <a:lnTo>
                    <a:pt x="295" y="857"/>
                  </a:lnTo>
                  <a:lnTo>
                    <a:pt x="300" y="853"/>
                  </a:lnTo>
                  <a:lnTo>
                    <a:pt x="301" y="851"/>
                  </a:lnTo>
                  <a:lnTo>
                    <a:pt x="299" y="850"/>
                  </a:lnTo>
                  <a:lnTo>
                    <a:pt x="297" y="850"/>
                  </a:lnTo>
                  <a:lnTo>
                    <a:pt x="297" y="850"/>
                  </a:lnTo>
                  <a:close/>
                  <a:moveTo>
                    <a:pt x="288" y="890"/>
                  </a:moveTo>
                  <a:lnTo>
                    <a:pt x="288" y="890"/>
                  </a:lnTo>
                  <a:lnTo>
                    <a:pt x="287" y="890"/>
                  </a:lnTo>
                  <a:lnTo>
                    <a:pt x="288" y="891"/>
                  </a:lnTo>
                  <a:lnTo>
                    <a:pt x="289" y="892"/>
                  </a:lnTo>
                  <a:lnTo>
                    <a:pt x="290" y="892"/>
                  </a:lnTo>
                  <a:lnTo>
                    <a:pt x="291" y="892"/>
                  </a:lnTo>
                  <a:lnTo>
                    <a:pt x="291" y="893"/>
                  </a:lnTo>
                  <a:lnTo>
                    <a:pt x="292" y="893"/>
                  </a:lnTo>
                  <a:lnTo>
                    <a:pt x="292" y="892"/>
                  </a:lnTo>
                  <a:lnTo>
                    <a:pt x="292" y="892"/>
                  </a:lnTo>
                  <a:lnTo>
                    <a:pt x="293" y="890"/>
                  </a:lnTo>
                  <a:lnTo>
                    <a:pt x="293" y="889"/>
                  </a:lnTo>
                  <a:lnTo>
                    <a:pt x="294" y="888"/>
                  </a:lnTo>
                  <a:lnTo>
                    <a:pt x="295" y="887"/>
                  </a:lnTo>
                  <a:lnTo>
                    <a:pt x="296" y="887"/>
                  </a:lnTo>
                  <a:lnTo>
                    <a:pt x="296" y="886"/>
                  </a:lnTo>
                  <a:lnTo>
                    <a:pt x="297" y="885"/>
                  </a:lnTo>
                  <a:lnTo>
                    <a:pt x="297" y="884"/>
                  </a:lnTo>
                  <a:lnTo>
                    <a:pt x="299" y="882"/>
                  </a:lnTo>
                  <a:lnTo>
                    <a:pt x="300" y="880"/>
                  </a:lnTo>
                  <a:lnTo>
                    <a:pt x="298" y="881"/>
                  </a:lnTo>
                  <a:lnTo>
                    <a:pt x="297" y="882"/>
                  </a:lnTo>
                  <a:lnTo>
                    <a:pt x="295" y="883"/>
                  </a:lnTo>
                  <a:lnTo>
                    <a:pt x="294" y="882"/>
                  </a:lnTo>
                  <a:lnTo>
                    <a:pt x="294" y="882"/>
                  </a:lnTo>
                  <a:lnTo>
                    <a:pt x="293" y="883"/>
                  </a:lnTo>
                  <a:lnTo>
                    <a:pt x="292" y="883"/>
                  </a:lnTo>
                  <a:lnTo>
                    <a:pt x="291" y="884"/>
                  </a:lnTo>
                  <a:lnTo>
                    <a:pt x="290" y="885"/>
                  </a:lnTo>
                  <a:lnTo>
                    <a:pt x="290" y="887"/>
                  </a:lnTo>
                  <a:lnTo>
                    <a:pt x="290" y="889"/>
                  </a:lnTo>
                  <a:lnTo>
                    <a:pt x="288" y="890"/>
                  </a:lnTo>
                  <a:lnTo>
                    <a:pt x="288" y="890"/>
                  </a:lnTo>
                  <a:close/>
                  <a:moveTo>
                    <a:pt x="207" y="828"/>
                  </a:moveTo>
                  <a:lnTo>
                    <a:pt x="207" y="828"/>
                  </a:lnTo>
                  <a:lnTo>
                    <a:pt x="207" y="829"/>
                  </a:lnTo>
                  <a:lnTo>
                    <a:pt x="207" y="831"/>
                  </a:lnTo>
                  <a:lnTo>
                    <a:pt x="208" y="831"/>
                  </a:lnTo>
                  <a:lnTo>
                    <a:pt x="209" y="832"/>
                  </a:lnTo>
                  <a:lnTo>
                    <a:pt x="211" y="832"/>
                  </a:lnTo>
                  <a:lnTo>
                    <a:pt x="213" y="832"/>
                  </a:lnTo>
                  <a:lnTo>
                    <a:pt x="214" y="831"/>
                  </a:lnTo>
                  <a:lnTo>
                    <a:pt x="214" y="829"/>
                  </a:lnTo>
                  <a:lnTo>
                    <a:pt x="213" y="828"/>
                  </a:lnTo>
                  <a:lnTo>
                    <a:pt x="211" y="827"/>
                  </a:lnTo>
                  <a:lnTo>
                    <a:pt x="207" y="828"/>
                  </a:lnTo>
                  <a:lnTo>
                    <a:pt x="207" y="828"/>
                  </a:lnTo>
                  <a:close/>
                  <a:moveTo>
                    <a:pt x="209" y="814"/>
                  </a:moveTo>
                  <a:lnTo>
                    <a:pt x="209" y="814"/>
                  </a:lnTo>
                  <a:lnTo>
                    <a:pt x="209" y="818"/>
                  </a:lnTo>
                  <a:lnTo>
                    <a:pt x="210" y="822"/>
                  </a:lnTo>
                  <a:lnTo>
                    <a:pt x="215" y="825"/>
                  </a:lnTo>
                  <a:lnTo>
                    <a:pt x="217" y="826"/>
                  </a:lnTo>
                  <a:lnTo>
                    <a:pt x="225" y="825"/>
                  </a:lnTo>
                  <a:lnTo>
                    <a:pt x="227" y="825"/>
                  </a:lnTo>
                  <a:lnTo>
                    <a:pt x="230" y="822"/>
                  </a:lnTo>
                  <a:lnTo>
                    <a:pt x="232" y="821"/>
                  </a:lnTo>
                  <a:lnTo>
                    <a:pt x="237" y="821"/>
                  </a:lnTo>
                  <a:lnTo>
                    <a:pt x="241" y="820"/>
                  </a:lnTo>
                  <a:lnTo>
                    <a:pt x="250" y="814"/>
                  </a:lnTo>
                  <a:lnTo>
                    <a:pt x="252" y="814"/>
                  </a:lnTo>
                  <a:lnTo>
                    <a:pt x="255" y="813"/>
                  </a:lnTo>
                  <a:lnTo>
                    <a:pt x="256" y="814"/>
                  </a:lnTo>
                  <a:lnTo>
                    <a:pt x="258" y="817"/>
                  </a:lnTo>
                  <a:lnTo>
                    <a:pt x="260" y="818"/>
                  </a:lnTo>
                  <a:lnTo>
                    <a:pt x="262" y="819"/>
                  </a:lnTo>
                  <a:lnTo>
                    <a:pt x="261" y="821"/>
                  </a:lnTo>
                  <a:lnTo>
                    <a:pt x="259" y="822"/>
                  </a:lnTo>
                  <a:lnTo>
                    <a:pt x="257" y="822"/>
                  </a:lnTo>
                  <a:lnTo>
                    <a:pt x="256" y="826"/>
                  </a:lnTo>
                  <a:lnTo>
                    <a:pt x="256" y="827"/>
                  </a:lnTo>
                  <a:lnTo>
                    <a:pt x="257" y="830"/>
                  </a:lnTo>
                  <a:lnTo>
                    <a:pt x="250" y="832"/>
                  </a:lnTo>
                  <a:lnTo>
                    <a:pt x="248" y="833"/>
                  </a:lnTo>
                  <a:lnTo>
                    <a:pt x="248" y="836"/>
                  </a:lnTo>
                  <a:lnTo>
                    <a:pt x="250" y="837"/>
                  </a:lnTo>
                  <a:lnTo>
                    <a:pt x="254" y="839"/>
                  </a:lnTo>
                  <a:lnTo>
                    <a:pt x="260" y="839"/>
                  </a:lnTo>
                  <a:lnTo>
                    <a:pt x="263" y="840"/>
                  </a:lnTo>
                  <a:lnTo>
                    <a:pt x="263" y="842"/>
                  </a:lnTo>
                  <a:lnTo>
                    <a:pt x="262" y="843"/>
                  </a:lnTo>
                  <a:lnTo>
                    <a:pt x="260" y="843"/>
                  </a:lnTo>
                  <a:lnTo>
                    <a:pt x="254" y="843"/>
                  </a:lnTo>
                  <a:lnTo>
                    <a:pt x="254" y="845"/>
                  </a:lnTo>
                  <a:lnTo>
                    <a:pt x="259" y="846"/>
                  </a:lnTo>
                  <a:lnTo>
                    <a:pt x="262" y="849"/>
                  </a:lnTo>
                  <a:lnTo>
                    <a:pt x="263" y="853"/>
                  </a:lnTo>
                  <a:lnTo>
                    <a:pt x="262" y="857"/>
                  </a:lnTo>
                  <a:lnTo>
                    <a:pt x="280" y="863"/>
                  </a:lnTo>
                  <a:lnTo>
                    <a:pt x="288" y="862"/>
                  </a:lnTo>
                  <a:lnTo>
                    <a:pt x="290" y="852"/>
                  </a:lnTo>
                  <a:lnTo>
                    <a:pt x="291" y="849"/>
                  </a:lnTo>
                  <a:lnTo>
                    <a:pt x="291" y="847"/>
                  </a:lnTo>
                  <a:lnTo>
                    <a:pt x="293" y="845"/>
                  </a:lnTo>
                  <a:lnTo>
                    <a:pt x="296" y="845"/>
                  </a:lnTo>
                  <a:lnTo>
                    <a:pt x="299" y="844"/>
                  </a:lnTo>
                  <a:lnTo>
                    <a:pt x="301" y="842"/>
                  </a:lnTo>
                  <a:lnTo>
                    <a:pt x="301" y="840"/>
                  </a:lnTo>
                  <a:lnTo>
                    <a:pt x="300" y="839"/>
                  </a:lnTo>
                  <a:lnTo>
                    <a:pt x="300" y="838"/>
                  </a:lnTo>
                  <a:lnTo>
                    <a:pt x="299" y="831"/>
                  </a:lnTo>
                  <a:lnTo>
                    <a:pt x="298" y="827"/>
                  </a:lnTo>
                  <a:lnTo>
                    <a:pt x="299" y="824"/>
                  </a:lnTo>
                  <a:lnTo>
                    <a:pt x="302" y="819"/>
                  </a:lnTo>
                  <a:lnTo>
                    <a:pt x="300" y="809"/>
                  </a:lnTo>
                  <a:lnTo>
                    <a:pt x="300" y="805"/>
                  </a:lnTo>
                  <a:lnTo>
                    <a:pt x="298" y="803"/>
                  </a:lnTo>
                  <a:lnTo>
                    <a:pt x="287" y="798"/>
                  </a:lnTo>
                  <a:lnTo>
                    <a:pt x="285" y="794"/>
                  </a:lnTo>
                  <a:lnTo>
                    <a:pt x="285" y="791"/>
                  </a:lnTo>
                  <a:lnTo>
                    <a:pt x="286" y="783"/>
                  </a:lnTo>
                  <a:lnTo>
                    <a:pt x="285" y="778"/>
                  </a:lnTo>
                  <a:lnTo>
                    <a:pt x="282" y="777"/>
                  </a:lnTo>
                  <a:lnTo>
                    <a:pt x="281" y="778"/>
                  </a:lnTo>
                  <a:lnTo>
                    <a:pt x="281" y="780"/>
                  </a:lnTo>
                  <a:lnTo>
                    <a:pt x="274" y="784"/>
                  </a:lnTo>
                  <a:lnTo>
                    <a:pt x="267" y="787"/>
                  </a:lnTo>
                  <a:lnTo>
                    <a:pt x="260" y="787"/>
                  </a:lnTo>
                  <a:lnTo>
                    <a:pt x="251" y="785"/>
                  </a:lnTo>
                  <a:lnTo>
                    <a:pt x="246" y="782"/>
                  </a:lnTo>
                  <a:lnTo>
                    <a:pt x="243" y="782"/>
                  </a:lnTo>
                  <a:lnTo>
                    <a:pt x="242" y="784"/>
                  </a:lnTo>
                  <a:lnTo>
                    <a:pt x="241" y="787"/>
                  </a:lnTo>
                  <a:lnTo>
                    <a:pt x="239" y="787"/>
                  </a:lnTo>
                  <a:lnTo>
                    <a:pt x="234" y="786"/>
                  </a:lnTo>
                  <a:lnTo>
                    <a:pt x="231" y="787"/>
                  </a:lnTo>
                  <a:lnTo>
                    <a:pt x="230" y="788"/>
                  </a:lnTo>
                  <a:lnTo>
                    <a:pt x="230" y="790"/>
                  </a:lnTo>
                  <a:lnTo>
                    <a:pt x="229" y="792"/>
                  </a:lnTo>
                  <a:lnTo>
                    <a:pt x="226" y="796"/>
                  </a:lnTo>
                  <a:lnTo>
                    <a:pt x="225" y="797"/>
                  </a:lnTo>
                  <a:lnTo>
                    <a:pt x="223" y="798"/>
                  </a:lnTo>
                  <a:lnTo>
                    <a:pt x="212" y="802"/>
                  </a:lnTo>
                  <a:lnTo>
                    <a:pt x="207" y="806"/>
                  </a:lnTo>
                  <a:lnTo>
                    <a:pt x="207" y="810"/>
                  </a:lnTo>
                  <a:lnTo>
                    <a:pt x="209" y="814"/>
                  </a:lnTo>
                  <a:lnTo>
                    <a:pt x="209" y="814"/>
                  </a:lnTo>
                  <a:close/>
                  <a:moveTo>
                    <a:pt x="315" y="1064"/>
                  </a:moveTo>
                  <a:lnTo>
                    <a:pt x="315" y="1064"/>
                  </a:lnTo>
                  <a:lnTo>
                    <a:pt x="313" y="1059"/>
                  </a:lnTo>
                  <a:lnTo>
                    <a:pt x="309" y="1057"/>
                  </a:lnTo>
                  <a:lnTo>
                    <a:pt x="308" y="1059"/>
                  </a:lnTo>
                  <a:lnTo>
                    <a:pt x="312" y="1061"/>
                  </a:lnTo>
                  <a:lnTo>
                    <a:pt x="315" y="1064"/>
                  </a:lnTo>
                  <a:lnTo>
                    <a:pt x="315" y="1064"/>
                  </a:lnTo>
                  <a:close/>
                  <a:moveTo>
                    <a:pt x="302" y="857"/>
                  </a:moveTo>
                  <a:lnTo>
                    <a:pt x="302" y="857"/>
                  </a:lnTo>
                  <a:lnTo>
                    <a:pt x="302" y="859"/>
                  </a:lnTo>
                  <a:lnTo>
                    <a:pt x="303" y="859"/>
                  </a:lnTo>
                  <a:lnTo>
                    <a:pt x="304" y="860"/>
                  </a:lnTo>
                  <a:lnTo>
                    <a:pt x="305" y="860"/>
                  </a:lnTo>
                  <a:lnTo>
                    <a:pt x="306" y="860"/>
                  </a:lnTo>
                  <a:lnTo>
                    <a:pt x="307" y="860"/>
                  </a:lnTo>
                  <a:lnTo>
                    <a:pt x="308" y="859"/>
                  </a:lnTo>
                  <a:lnTo>
                    <a:pt x="308" y="853"/>
                  </a:lnTo>
                  <a:lnTo>
                    <a:pt x="309" y="851"/>
                  </a:lnTo>
                  <a:lnTo>
                    <a:pt x="309" y="851"/>
                  </a:lnTo>
                  <a:lnTo>
                    <a:pt x="307" y="850"/>
                  </a:lnTo>
                  <a:lnTo>
                    <a:pt x="305" y="850"/>
                  </a:lnTo>
                  <a:lnTo>
                    <a:pt x="303" y="852"/>
                  </a:lnTo>
                  <a:lnTo>
                    <a:pt x="302" y="855"/>
                  </a:lnTo>
                  <a:lnTo>
                    <a:pt x="302" y="857"/>
                  </a:lnTo>
                  <a:lnTo>
                    <a:pt x="302" y="857"/>
                  </a:lnTo>
                  <a:close/>
                  <a:moveTo>
                    <a:pt x="307" y="875"/>
                  </a:moveTo>
                  <a:lnTo>
                    <a:pt x="307" y="875"/>
                  </a:lnTo>
                  <a:lnTo>
                    <a:pt x="308" y="877"/>
                  </a:lnTo>
                  <a:lnTo>
                    <a:pt x="310" y="878"/>
                  </a:lnTo>
                  <a:lnTo>
                    <a:pt x="313" y="879"/>
                  </a:lnTo>
                  <a:lnTo>
                    <a:pt x="319" y="881"/>
                  </a:lnTo>
                  <a:lnTo>
                    <a:pt x="321" y="880"/>
                  </a:lnTo>
                  <a:lnTo>
                    <a:pt x="321" y="879"/>
                  </a:lnTo>
                  <a:lnTo>
                    <a:pt x="321" y="876"/>
                  </a:lnTo>
                  <a:lnTo>
                    <a:pt x="320" y="874"/>
                  </a:lnTo>
                  <a:lnTo>
                    <a:pt x="317" y="873"/>
                  </a:lnTo>
                  <a:lnTo>
                    <a:pt x="310" y="872"/>
                  </a:lnTo>
                  <a:lnTo>
                    <a:pt x="308" y="873"/>
                  </a:lnTo>
                  <a:lnTo>
                    <a:pt x="307" y="875"/>
                  </a:lnTo>
                  <a:lnTo>
                    <a:pt x="307" y="87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6" name="Freeform 29">
              <a:extLst>
                <a:ext uri="{FF2B5EF4-FFF2-40B4-BE49-F238E27FC236}">
                  <a16:creationId xmlns:a16="http://schemas.microsoft.com/office/drawing/2014/main" xmlns="" id="{712C49AF-148D-424C-A973-2A21D14E7CCC}"/>
                </a:ext>
              </a:extLst>
            </p:cNvPr>
            <p:cNvSpPr>
              <a:spLocks noEditPoints="1"/>
            </p:cNvSpPr>
            <p:nvPr/>
          </p:nvSpPr>
          <p:spPr bwMode="auto">
            <a:xfrm>
              <a:off x="838" y="1288"/>
              <a:ext cx="619" cy="704"/>
            </a:xfrm>
            <a:custGeom>
              <a:avLst/>
              <a:gdLst>
                <a:gd name="T0" fmla="*/ 299 w 825"/>
                <a:gd name="T1" fmla="*/ 149 h 796"/>
                <a:gd name="T2" fmla="*/ 366 w 825"/>
                <a:gd name="T3" fmla="*/ 165 h 796"/>
                <a:gd name="T4" fmla="*/ 331 w 825"/>
                <a:gd name="T5" fmla="*/ 106 h 796"/>
                <a:gd name="T6" fmla="*/ 447 w 825"/>
                <a:gd name="T7" fmla="*/ 236 h 796"/>
                <a:gd name="T8" fmla="*/ 534 w 825"/>
                <a:gd name="T9" fmla="*/ 233 h 796"/>
                <a:gd name="T10" fmla="*/ 442 w 825"/>
                <a:gd name="T11" fmla="*/ 204 h 796"/>
                <a:gd name="T12" fmla="*/ 630 w 825"/>
                <a:gd name="T13" fmla="*/ 491 h 796"/>
                <a:gd name="T14" fmla="*/ 124 w 825"/>
                <a:gd name="T15" fmla="*/ 76 h 796"/>
                <a:gd name="T16" fmla="*/ 784 w 825"/>
                <a:gd name="T17" fmla="*/ 485 h 796"/>
                <a:gd name="T18" fmla="*/ 691 w 825"/>
                <a:gd name="T19" fmla="*/ 456 h 796"/>
                <a:gd name="T20" fmla="*/ 606 w 825"/>
                <a:gd name="T21" fmla="*/ 503 h 796"/>
                <a:gd name="T22" fmla="*/ 540 w 825"/>
                <a:gd name="T23" fmla="*/ 517 h 796"/>
                <a:gd name="T24" fmla="*/ 548 w 825"/>
                <a:gd name="T25" fmla="*/ 518 h 796"/>
                <a:gd name="T26" fmla="*/ 638 w 825"/>
                <a:gd name="T27" fmla="*/ 474 h 796"/>
                <a:gd name="T28" fmla="*/ 557 w 825"/>
                <a:gd name="T29" fmla="*/ 398 h 796"/>
                <a:gd name="T30" fmla="*/ 467 w 825"/>
                <a:gd name="T31" fmla="*/ 293 h 796"/>
                <a:gd name="T32" fmla="*/ 336 w 825"/>
                <a:gd name="T33" fmla="*/ 197 h 796"/>
                <a:gd name="T34" fmla="*/ 272 w 825"/>
                <a:gd name="T35" fmla="*/ 111 h 796"/>
                <a:gd name="T36" fmla="*/ 181 w 825"/>
                <a:gd name="T37" fmla="*/ 113 h 796"/>
                <a:gd name="T38" fmla="*/ 181 w 825"/>
                <a:gd name="T39" fmla="*/ 134 h 796"/>
                <a:gd name="T40" fmla="*/ 70 w 825"/>
                <a:gd name="T41" fmla="*/ 44 h 796"/>
                <a:gd name="T42" fmla="*/ 52 w 825"/>
                <a:gd name="T43" fmla="*/ 122 h 796"/>
                <a:gd name="T44" fmla="*/ 83 w 825"/>
                <a:gd name="T45" fmla="*/ 209 h 796"/>
                <a:gd name="T46" fmla="*/ 0 w 825"/>
                <a:gd name="T47" fmla="*/ 260 h 796"/>
                <a:gd name="T48" fmla="*/ 34 w 825"/>
                <a:gd name="T49" fmla="*/ 302 h 796"/>
                <a:gd name="T50" fmla="*/ 32 w 825"/>
                <a:gd name="T51" fmla="*/ 369 h 796"/>
                <a:gd name="T52" fmla="*/ 30 w 825"/>
                <a:gd name="T53" fmla="*/ 405 h 796"/>
                <a:gd name="T54" fmla="*/ 75 w 825"/>
                <a:gd name="T55" fmla="*/ 467 h 796"/>
                <a:gd name="T56" fmla="*/ 151 w 825"/>
                <a:gd name="T57" fmla="*/ 503 h 796"/>
                <a:gd name="T58" fmla="*/ 173 w 825"/>
                <a:gd name="T59" fmla="*/ 521 h 796"/>
                <a:gd name="T60" fmla="*/ 151 w 825"/>
                <a:gd name="T61" fmla="*/ 573 h 796"/>
                <a:gd name="T62" fmla="*/ 206 w 825"/>
                <a:gd name="T63" fmla="*/ 647 h 796"/>
                <a:gd name="T64" fmla="*/ 372 w 825"/>
                <a:gd name="T65" fmla="*/ 780 h 796"/>
                <a:gd name="T66" fmla="*/ 423 w 825"/>
                <a:gd name="T67" fmla="*/ 753 h 796"/>
                <a:gd name="T68" fmla="*/ 483 w 825"/>
                <a:gd name="T69" fmla="*/ 751 h 796"/>
                <a:gd name="T70" fmla="*/ 516 w 825"/>
                <a:gd name="T71" fmla="*/ 785 h 796"/>
                <a:gd name="T72" fmla="*/ 573 w 825"/>
                <a:gd name="T73" fmla="*/ 761 h 796"/>
                <a:gd name="T74" fmla="*/ 740 w 825"/>
                <a:gd name="T75" fmla="*/ 723 h 796"/>
                <a:gd name="T76" fmla="*/ 736 w 825"/>
                <a:gd name="T77" fmla="*/ 691 h 796"/>
                <a:gd name="T78" fmla="*/ 777 w 825"/>
                <a:gd name="T79" fmla="*/ 659 h 796"/>
                <a:gd name="T80" fmla="*/ 730 w 825"/>
                <a:gd name="T81" fmla="*/ 642 h 796"/>
                <a:gd name="T82" fmla="*/ 730 w 825"/>
                <a:gd name="T83" fmla="*/ 613 h 796"/>
                <a:gd name="T84" fmla="*/ 758 w 825"/>
                <a:gd name="T85" fmla="*/ 584 h 796"/>
                <a:gd name="T86" fmla="*/ 771 w 825"/>
                <a:gd name="T87" fmla="*/ 563 h 796"/>
                <a:gd name="T88" fmla="*/ 794 w 825"/>
                <a:gd name="T89" fmla="*/ 563 h 796"/>
                <a:gd name="T90" fmla="*/ 787 w 825"/>
                <a:gd name="T91" fmla="*/ 612 h 796"/>
                <a:gd name="T92" fmla="*/ 779 w 825"/>
                <a:gd name="T93" fmla="*/ 643 h 796"/>
                <a:gd name="T94" fmla="*/ 676 w 825"/>
                <a:gd name="T95" fmla="*/ 433 h 796"/>
                <a:gd name="T96" fmla="*/ 709 w 825"/>
                <a:gd name="T97" fmla="*/ 417 h 796"/>
                <a:gd name="T98" fmla="*/ 773 w 825"/>
                <a:gd name="T99" fmla="*/ 463 h 796"/>
                <a:gd name="T100" fmla="*/ 516 w 825"/>
                <a:gd name="T101" fmla="*/ 355 h 796"/>
                <a:gd name="T102" fmla="*/ 529 w 825"/>
                <a:gd name="T103" fmla="*/ 285 h 796"/>
                <a:gd name="T104" fmla="*/ 470 w 825"/>
                <a:gd name="T105" fmla="*/ 275 h 796"/>
                <a:gd name="T106" fmla="*/ 596 w 825"/>
                <a:gd name="T107" fmla="*/ 332 h 796"/>
                <a:gd name="T108" fmla="*/ 683 w 825"/>
                <a:gd name="T109" fmla="*/ 371 h 796"/>
                <a:gd name="T110" fmla="*/ 574 w 825"/>
                <a:gd name="T111" fmla="*/ 324 h 796"/>
                <a:gd name="T112" fmla="*/ 667 w 825"/>
                <a:gd name="T113" fmla="*/ 387 h 796"/>
                <a:gd name="T114" fmla="*/ 536 w 825"/>
                <a:gd name="T115" fmla="*/ 350 h 796"/>
                <a:gd name="T116" fmla="*/ 590 w 825"/>
                <a:gd name="T117" fmla="*/ 385 h 796"/>
                <a:gd name="T118" fmla="*/ 657 w 825"/>
                <a:gd name="T119" fmla="*/ 393 h 796"/>
                <a:gd name="T120" fmla="*/ 584 w 825"/>
                <a:gd name="T121" fmla="*/ 336 h 796"/>
                <a:gd name="T122" fmla="*/ 534 w 825"/>
                <a:gd name="T123" fmla="*/ 311 h 796"/>
                <a:gd name="T124" fmla="*/ 660 w 825"/>
                <a:gd name="T125" fmla="*/ 43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5" h="796">
                  <a:moveTo>
                    <a:pt x="205" y="54"/>
                  </a:moveTo>
                  <a:lnTo>
                    <a:pt x="205" y="54"/>
                  </a:lnTo>
                  <a:lnTo>
                    <a:pt x="209" y="54"/>
                  </a:lnTo>
                  <a:lnTo>
                    <a:pt x="213" y="53"/>
                  </a:lnTo>
                  <a:lnTo>
                    <a:pt x="215" y="51"/>
                  </a:lnTo>
                  <a:lnTo>
                    <a:pt x="213" y="51"/>
                  </a:lnTo>
                  <a:lnTo>
                    <a:pt x="208" y="51"/>
                  </a:lnTo>
                  <a:lnTo>
                    <a:pt x="205" y="51"/>
                  </a:lnTo>
                  <a:lnTo>
                    <a:pt x="201" y="52"/>
                  </a:lnTo>
                  <a:lnTo>
                    <a:pt x="201" y="55"/>
                  </a:lnTo>
                  <a:lnTo>
                    <a:pt x="205" y="54"/>
                  </a:lnTo>
                  <a:close/>
                  <a:moveTo>
                    <a:pt x="299" y="149"/>
                  </a:moveTo>
                  <a:lnTo>
                    <a:pt x="299" y="149"/>
                  </a:lnTo>
                  <a:lnTo>
                    <a:pt x="301" y="154"/>
                  </a:lnTo>
                  <a:lnTo>
                    <a:pt x="303" y="164"/>
                  </a:lnTo>
                  <a:lnTo>
                    <a:pt x="307" y="173"/>
                  </a:lnTo>
                  <a:lnTo>
                    <a:pt x="314" y="179"/>
                  </a:lnTo>
                  <a:lnTo>
                    <a:pt x="323" y="183"/>
                  </a:lnTo>
                  <a:lnTo>
                    <a:pt x="333" y="185"/>
                  </a:lnTo>
                  <a:lnTo>
                    <a:pt x="337" y="185"/>
                  </a:lnTo>
                  <a:lnTo>
                    <a:pt x="343" y="184"/>
                  </a:lnTo>
                  <a:lnTo>
                    <a:pt x="349" y="182"/>
                  </a:lnTo>
                  <a:lnTo>
                    <a:pt x="351" y="180"/>
                  </a:lnTo>
                  <a:lnTo>
                    <a:pt x="353" y="177"/>
                  </a:lnTo>
                  <a:lnTo>
                    <a:pt x="363" y="170"/>
                  </a:lnTo>
                  <a:lnTo>
                    <a:pt x="366" y="165"/>
                  </a:lnTo>
                  <a:lnTo>
                    <a:pt x="367" y="161"/>
                  </a:lnTo>
                  <a:lnTo>
                    <a:pt x="366" y="151"/>
                  </a:lnTo>
                  <a:lnTo>
                    <a:pt x="368" y="146"/>
                  </a:lnTo>
                  <a:lnTo>
                    <a:pt x="375" y="138"/>
                  </a:lnTo>
                  <a:lnTo>
                    <a:pt x="377" y="133"/>
                  </a:lnTo>
                  <a:lnTo>
                    <a:pt x="375" y="125"/>
                  </a:lnTo>
                  <a:lnTo>
                    <a:pt x="373" y="119"/>
                  </a:lnTo>
                  <a:lnTo>
                    <a:pt x="365" y="109"/>
                  </a:lnTo>
                  <a:lnTo>
                    <a:pt x="362" y="104"/>
                  </a:lnTo>
                  <a:lnTo>
                    <a:pt x="356" y="97"/>
                  </a:lnTo>
                  <a:lnTo>
                    <a:pt x="349" y="93"/>
                  </a:lnTo>
                  <a:lnTo>
                    <a:pt x="341" y="96"/>
                  </a:lnTo>
                  <a:lnTo>
                    <a:pt x="331" y="106"/>
                  </a:lnTo>
                  <a:lnTo>
                    <a:pt x="327" y="109"/>
                  </a:lnTo>
                  <a:lnTo>
                    <a:pt x="323" y="109"/>
                  </a:lnTo>
                  <a:lnTo>
                    <a:pt x="315" y="106"/>
                  </a:lnTo>
                  <a:lnTo>
                    <a:pt x="311" y="105"/>
                  </a:lnTo>
                  <a:lnTo>
                    <a:pt x="303" y="107"/>
                  </a:lnTo>
                  <a:lnTo>
                    <a:pt x="298" y="112"/>
                  </a:lnTo>
                  <a:lnTo>
                    <a:pt x="295" y="118"/>
                  </a:lnTo>
                  <a:lnTo>
                    <a:pt x="293" y="136"/>
                  </a:lnTo>
                  <a:lnTo>
                    <a:pt x="293" y="141"/>
                  </a:lnTo>
                  <a:lnTo>
                    <a:pt x="299" y="149"/>
                  </a:lnTo>
                  <a:close/>
                  <a:moveTo>
                    <a:pt x="439" y="228"/>
                  </a:moveTo>
                  <a:lnTo>
                    <a:pt x="439" y="228"/>
                  </a:lnTo>
                  <a:lnTo>
                    <a:pt x="447" y="236"/>
                  </a:lnTo>
                  <a:lnTo>
                    <a:pt x="456" y="240"/>
                  </a:lnTo>
                  <a:lnTo>
                    <a:pt x="489" y="245"/>
                  </a:lnTo>
                  <a:lnTo>
                    <a:pt x="493" y="247"/>
                  </a:lnTo>
                  <a:lnTo>
                    <a:pt x="495" y="248"/>
                  </a:lnTo>
                  <a:lnTo>
                    <a:pt x="499" y="250"/>
                  </a:lnTo>
                  <a:lnTo>
                    <a:pt x="508" y="261"/>
                  </a:lnTo>
                  <a:lnTo>
                    <a:pt x="522" y="275"/>
                  </a:lnTo>
                  <a:lnTo>
                    <a:pt x="531" y="281"/>
                  </a:lnTo>
                  <a:lnTo>
                    <a:pt x="538" y="279"/>
                  </a:lnTo>
                  <a:lnTo>
                    <a:pt x="539" y="276"/>
                  </a:lnTo>
                  <a:lnTo>
                    <a:pt x="535" y="261"/>
                  </a:lnTo>
                  <a:lnTo>
                    <a:pt x="535" y="243"/>
                  </a:lnTo>
                  <a:lnTo>
                    <a:pt x="534" y="233"/>
                  </a:lnTo>
                  <a:lnTo>
                    <a:pt x="528" y="227"/>
                  </a:lnTo>
                  <a:lnTo>
                    <a:pt x="510" y="222"/>
                  </a:lnTo>
                  <a:lnTo>
                    <a:pt x="507" y="221"/>
                  </a:lnTo>
                  <a:lnTo>
                    <a:pt x="503" y="219"/>
                  </a:lnTo>
                  <a:lnTo>
                    <a:pt x="500" y="218"/>
                  </a:lnTo>
                  <a:lnTo>
                    <a:pt x="498" y="218"/>
                  </a:lnTo>
                  <a:lnTo>
                    <a:pt x="492" y="218"/>
                  </a:lnTo>
                  <a:lnTo>
                    <a:pt x="478" y="215"/>
                  </a:lnTo>
                  <a:lnTo>
                    <a:pt x="465" y="214"/>
                  </a:lnTo>
                  <a:lnTo>
                    <a:pt x="460" y="213"/>
                  </a:lnTo>
                  <a:lnTo>
                    <a:pt x="456" y="211"/>
                  </a:lnTo>
                  <a:lnTo>
                    <a:pt x="452" y="209"/>
                  </a:lnTo>
                  <a:lnTo>
                    <a:pt x="442" y="204"/>
                  </a:lnTo>
                  <a:lnTo>
                    <a:pt x="438" y="203"/>
                  </a:lnTo>
                  <a:lnTo>
                    <a:pt x="428" y="205"/>
                  </a:lnTo>
                  <a:lnTo>
                    <a:pt x="427" y="212"/>
                  </a:lnTo>
                  <a:lnTo>
                    <a:pt x="432" y="220"/>
                  </a:lnTo>
                  <a:lnTo>
                    <a:pt x="439" y="228"/>
                  </a:lnTo>
                  <a:close/>
                  <a:moveTo>
                    <a:pt x="621" y="490"/>
                  </a:moveTo>
                  <a:lnTo>
                    <a:pt x="621" y="490"/>
                  </a:lnTo>
                  <a:lnTo>
                    <a:pt x="614" y="493"/>
                  </a:lnTo>
                  <a:lnTo>
                    <a:pt x="611" y="495"/>
                  </a:lnTo>
                  <a:lnTo>
                    <a:pt x="613" y="498"/>
                  </a:lnTo>
                  <a:lnTo>
                    <a:pt x="619" y="497"/>
                  </a:lnTo>
                  <a:lnTo>
                    <a:pt x="626" y="494"/>
                  </a:lnTo>
                  <a:lnTo>
                    <a:pt x="630" y="491"/>
                  </a:lnTo>
                  <a:lnTo>
                    <a:pt x="627" y="489"/>
                  </a:lnTo>
                  <a:lnTo>
                    <a:pt x="621" y="490"/>
                  </a:lnTo>
                  <a:close/>
                  <a:moveTo>
                    <a:pt x="124" y="76"/>
                  </a:moveTo>
                  <a:lnTo>
                    <a:pt x="124" y="76"/>
                  </a:lnTo>
                  <a:lnTo>
                    <a:pt x="135" y="84"/>
                  </a:lnTo>
                  <a:lnTo>
                    <a:pt x="135" y="81"/>
                  </a:lnTo>
                  <a:lnTo>
                    <a:pt x="132" y="75"/>
                  </a:lnTo>
                  <a:lnTo>
                    <a:pt x="131" y="74"/>
                  </a:lnTo>
                  <a:lnTo>
                    <a:pt x="128" y="71"/>
                  </a:lnTo>
                  <a:lnTo>
                    <a:pt x="125" y="71"/>
                  </a:lnTo>
                  <a:lnTo>
                    <a:pt x="123" y="72"/>
                  </a:lnTo>
                  <a:lnTo>
                    <a:pt x="123" y="74"/>
                  </a:lnTo>
                  <a:lnTo>
                    <a:pt x="124" y="76"/>
                  </a:lnTo>
                  <a:close/>
                  <a:moveTo>
                    <a:pt x="824" y="554"/>
                  </a:moveTo>
                  <a:lnTo>
                    <a:pt x="824" y="554"/>
                  </a:lnTo>
                  <a:lnTo>
                    <a:pt x="823" y="551"/>
                  </a:lnTo>
                  <a:lnTo>
                    <a:pt x="814" y="506"/>
                  </a:lnTo>
                  <a:lnTo>
                    <a:pt x="810" y="498"/>
                  </a:lnTo>
                  <a:lnTo>
                    <a:pt x="807" y="495"/>
                  </a:lnTo>
                  <a:lnTo>
                    <a:pt x="803" y="491"/>
                  </a:lnTo>
                  <a:lnTo>
                    <a:pt x="798" y="488"/>
                  </a:lnTo>
                  <a:lnTo>
                    <a:pt x="793" y="486"/>
                  </a:lnTo>
                  <a:lnTo>
                    <a:pt x="791" y="484"/>
                  </a:lnTo>
                  <a:lnTo>
                    <a:pt x="788" y="483"/>
                  </a:lnTo>
                  <a:lnTo>
                    <a:pt x="786" y="483"/>
                  </a:lnTo>
                  <a:lnTo>
                    <a:pt x="784" y="485"/>
                  </a:lnTo>
                  <a:lnTo>
                    <a:pt x="782" y="487"/>
                  </a:lnTo>
                  <a:lnTo>
                    <a:pt x="780" y="491"/>
                  </a:lnTo>
                  <a:lnTo>
                    <a:pt x="776" y="477"/>
                  </a:lnTo>
                  <a:lnTo>
                    <a:pt x="765" y="464"/>
                  </a:lnTo>
                  <a:lnTo>
                    <a:pt x="752" y="453"/>
                  </a:lnTo>
                  <a:lnTo>
                    <a:pt x="739" y="446"/>
                  </a:lnTo>
                  <a:lnTo>
                    <a:pt x="732" y="443"/>
                  </a:lnTo>
                  <a:lnTo>
                    <a:pt x="726" y="442"/>
                  </a:lnTo>
                  <a:lnTo>
                    <a:pt x="720" y="443"/>
                  </a:lnTo>
                  <a:lnTo>
                    <a:pt x="714" y="447"/>
                  </a:lnTo>
                  <a:lnTo>
                    <a:pt x="708" y="450"/>
                  </a:lnTo>
                  <a:lnTo>
                    <a:pt x="695" y="452"/>
                  </a:lnTo>
                  <a:lnTo>
                    <a:pt x="691" y="456"/>
                  </a:lnTo>
                  <a:lnTo>
                    <a:pt x="686" y="466"/>
                  </a:lnTo>
                  <a:lnTo>
                    <a:pt x="683" y="470"/>
                  </a:lnTo>
                  <a:lnTo>
                    <a:pt x="678" y="471"/>
                  </a:lnTo>
                  <a:lnTo>
                    <a:pt x="673" y="472"/>
                  </a:lnTo>
                  <a:lnTo>
                    <a:pt x="668" y="473"/>
                  </a:lnTo>
                  <a:lnTo>
                    <a:pt x="663" y="475"/>
                  </a:lnTo>
                  <a:lnTo>
                    <a:pt x="659" y="477"/>
                  </a:lnTo>
                  <a:lnTo>
                    <a:pt x="648" y="488"/>
                  </a:lnTo>
                  <a:lnTo>
                    <a:pt x="645" y="489"/>
                  </a:lnTo>
                  <a:lnTo>
                    <a:pt x="640" y="490"/>
                  </a:lnTo>
                  <a:lnTo>
                    <a:pt x="625" y="500"/>
                  </a:lnTo>
                  <a:lnTo>
                    <a:pt x="621" y="502"/>
                  </a:lnTo>
                  <a:lnTo>
                    <a:pt x="606" y="503"/>
                  </a:lnTo>
                  <a:lnTo>
                    <a:pt x="594" y="509"/>
                  </a:lnTo>
                  <a:lnTo>
                    <a:pt x="589" y="509"/>
                  </a:lnTo>
                  <a:lnTo>
                    <a:pt x="579" y="508"/>
                  </a:lnTo>
                  <a:lnTo>
                    <a:pt x="575" y="510"/>
                  </a:lnTo>
                  <a:lnTo>
                    <a:pt x="573" y="511"/>
                  </a:lnTo>
                  <a:lnTo>
                    <a:pt x="568" y="513"/>
                  </a:lnTo>
                  <a:lnTo>
                    <a:pt x="565" y="515"/>
                  </a:lnTo>
                  <a:lnTo>
                    <a:pt x="564" y="516"/>
                  </a:lnTo>
                  <a:lnTo>
                    <a:pt x="562" y="519"/>
                  </a:lnTo>
                  <a:lnTo>
                    <a:pt x="561" y="521"/>
                  </a:lnTo>
                  <a:lnTo>
                    <a:pt x="553" y="524"/>
                  </a:lnTo>
                  <a:lnTo>
                    <a:pt x="546" y="522"/>
                  </a:lnTo>
                  <a:lnTo>
                    <a:pt x="540" y="517"/>
                  </a:lnTo>
                  <a:lnTo>
                    <a:pt x="535" y="512"/>
                  </a:lnTo>
                  <a:lnTo>
                    <a:pt x="533" y="509"/>
                  </a:lnTo>
                  <a:lnTo>
                    <a:pt x="532" y="508"/>
                  </a:lnTo>
                  <a:lnTo>
                    <a:pt x="530" y="507"/>
                  </a:lnTo>
                  <a:lnTo>
                    <a:pt x="525" y="507"/>
                  </a:lnTo>
                  <a:lnTo>
                    <a:pt x="523" y="507"/>
                  </a:lnTo>
                  <a:lnTo>
                    <a:pt x="521" y="505"/>
                  </a:lnTo>
                  <a:lnTo>
                    <a:pt x="522" y="504"/>
                  </a:lnTo>
                  <a:lnTo>
                    <a:pt x="527" y="505"/>
                  </a:lnTo>
                  <a:lnTo>
                    <a:pt x="533" y="506"/>
                  </a:lnTo>
                  <a:lnTo>
                    <a:pt x="537" y="507"/>
                  </a:lnTo>
                  <a:lnTo>
                    <a:pt x="544" y="515"/>
                  </a:lnTo>
                  <a:lnTo>
                    <a:pt x="548" y="518"/>
                  </a:lnTo>
                  <a:lnTo>
                    <a:pt x="554" y="519"/>
                  </a:lnTo>
                  <a:lnTo>
                    <a:pt x="556" y="518"/>
                  </a:lnTo>
                  <a:lnTo>
                    <a:pt x="561" y="510"/>
                  </a:lnTo>
                  <a:lnTo>
                    <a:pt x="563" y="509"/>
                  </a:lnTo>
                  <a:lnTo>
                    <a:pt x="564" y="508"/>
                  </a:lnTo>
                  <a:lnTo>
                    <a:pt x="568" y="506"/>
                  </a:lnTo>
                  <a:lnTo>
                    <a:pt x="584" y="503"/>
                  </a:lnTo>
                  <a:lnTo>
                    <a:pt x="587" y="501"/>
                  </a:lnTo>
                  <a:lnTo>
                    <a:pt x="590" y="498"/>
                  </a:lnTo>
                  <a:lnTo>
                    <a:pt x="616" y="485"/>
                  </a:lnTo>
                  <a:lnTo>
                    <a:pt x="624" y="484"/>
                  </a:lnTo>
                  <a:lnTo>
                    <a:pt x="629" y="481"/>
                  </a:lnTo>
                  <a:lnTo>
                    <a:pt x="638" y="474"/>
                  </a:lnTo>
                  <a:lnTo>
                    <a:pt x="654" y="467"/>
                  </a:lnTo>
                  <a:lnTo>
                    <a:pt x="663" y="462"/>
                  </a:lnTo>
                  <a:lnTo>
                    <a:pt x="667" y="456"/>
                  </a:lnTo>
                  <a:lnTo>
                    <a:pt x="665" y="446"/>
                  </a:lnTo>
                  <a:lnTo>
                    <a:pt x="659" y="437"/>
                  </a:lnTo>
                  <a:lnTo>
                    <a:pt x="636" y="411"/>
                  </a:lnTo>
                  <a:lnTo>
                    <a:pt x="628" y="404"/>
                  </a:lnTo>
                  <a:lnTo>
                    <a:pt x="619" y="400"/>
                  </a:lnTo>
                  <a:lnTo>
                    <a:pt x="598" y="399"/>
                  </a:lnTo>
                  <a:lnTo>
                    <a:pt x="573" y="395"/>
                  </a:lnTo>
                  <a:lnTo>
                    <a:pt x="569" y="395"/>
                  </a:lnTo>
                  <a:lnTo>
                    <a:pt x="562" y="397"/>
                  </a:lnTo>
                  <a:lnTo>
                    <a:pt x="557" y="398"/>
                  </a:lnTo>
                  <a:lnTo>
                    <a:pt x="548" y="397"/>
                  </a:lnTo>
                  <a:lnTo>
                    <a:pt x="543" y="396"/>
                  </a:lnTo>
                  <a:lnTo>
                    <a:pt x="538" y="395"/>
                  </a:lnTo>
                  <a:lnTo>
                    <a:pt x="528" y="390"/>
                  </a:lnTo>
                  <a:lnTo>
                    <a:pt x="520" y="383"/>
                  </a:lnTo>
                  <a:lnTo>
                    <a:pt x="497" y="358"/>
                  </a:lnTo>
                  <a:lnTo>
                    <a:pt x="479" y="344"/>
                  </a:lnTo>
                  <a:lnTo>
                    <a:pt x="472" y="335"/>
                  </a:lnTo>
                  <a:lnTo>
                    <a:pt x="469" y="326"/>
                  </a:lnTo>
                  <a:lnTo>
                    <a:pt x="469" y="317"/>
                  </a:lnTo>
                  <a:lnTo>
                    <a:pt x="470" y="300"/>
                  </a:lnTo>
                  <a:lnTo>
                    <a:pt x="469" y="296"/>
                  </a:lnTo>
                  <a:lnTo>
                    <a:pt x="467" y="293"/>
                  </a:lnTo>
                  <a:lnTo>
                    <a:pt x="464" y="290"/>
                  </a:lnTo>
                  <a:lnTo>
                    <a:pt x="461" y="288"/>
                  </a:lnTo>
                  <a:lnTo>
                    <a:pt x="458" y="286"/>
                  </a:lnTo>
                  <a:lnTo>
                    <a:pt x="458" y="280"/>
                  </a:lnTo>
                  <a:lnTo>
                    <a:pt x="460" y="272"/>
                  </a:lnTo>
                  <a:lnTo>
                    <a:pt x="458" y="262"/>
                  </a:lnTo>
                  <a:lnTo>
                    <a:pt x="452" y="256"/>
                  </a:lnTo>
                  <a:lnTo>
                    <a:pt x="431" y="244"/>
                  </a:lnTo>
                  <a:lnTo>
                    <a:pt x="377" y="199"/>
                  </a:lnTo>
                  <a:lnTo>
                    <a:pt x="371" y="195"/>
                  </a:lnTo>
                  <a:lnTo>
                    <a:pt x="363" y="193"/>
                  </a:lnTo>
                  <a:lnTo>
                    <a:pt x="354" y="194"/>
                  </a:lnTo>
                  <a:lnTo>
                    <a:pt x="336" y="197"/>
                  </a:lnTo>
                  <a:lnTo>
                    <a:pt x="331" y="197"/>
                  </a:lnTo>
                  <a:lnTo>
                    <a:pt x="322" y="193"/>
                  </a:lnTo>
                  <a:lnTo>
                    <a:pt x="315" y="192"/>
                  </a:lnTo>
                  <a:lnTo>
                    <a:pt x="300" y="185"/>
                  </a:lnTo>
                  <a:lnTo>
                    <a:pt x="293" y="179"/>
                  </a:lnTo>
                  <a:lnTo>
                    <a:pt x="289" y="171"/>
                  </a:lnTo>
                  <a:lnTo>
                    <a:pt x="283" y="152"/>
                  </a:lnTo>
                  <a:lnTo>
                    <a:pt x="278" y="140"/>
                  </a:lnTo>
                  <a:lnTo>
                    <a:pt x="277" y="135"/>
                  </a:lnTo>
                  <a:lnTo>
                    <a:pt x="278" y="125"/>
                  </a:lnTo>
                  <a:lnTo>
                    <a:pt x="278" y="121"/>
                  </a:lnTo>
                  <a:lnTo>
                    <a:pt x="276" y="116"/>
                  </a:lnTo>
                  <a:lnTo>
                    <a:pt x="272" y="111"/>
                  </a:lnTo>
                  <a:lnTo>
                    <a:pt x="246" y="90"/>
                  </a:lnTo>
                  <a:lnTo>
                    <a:pt x="221" y="73"/>
                  </a:lnTo>
                  <a:lnTo>
                    <a:pt x="218" y="69"/>
                  </a:lnTo>
                  <a:lnTo>
                    <a:pt x="219" y="60"/>
                  </a:lnTo>
                  <a:lnTo>
                    <a:pt x="217" y="57"/>
                  </a:lnTo>
                  <a:lnTo>
                    <a:pt x="186" y="56"/>
                  </a:lnTo>
                  <a:lnTo>
                    <a:pt x="181" y="56"/>
                  </a:lnTo>
                  <a:lnTo>
                    <a:pt x="171" y="60"/>
                  </a:lnTo>
                  <a:lnTo>
                    <a:pt x="165" y="67"/>
                  </a:lnTo>
                  <a:lnTo>
                    <a:pt x="162" y="76"/>
                  </a:lnTo>
                  <a:lnTo>
                    <a:pt x="162" y="86"/>
                  </a:lnTo>
                  <a:lnTo>
                    <a:pt x="167" y="96"/>
                  </a:lnTo>
                  <a:lnTo>
                    <a:pt x="181" y="113"/>
                  </a:lnTo>
                  <a:lnTo>
                    <a:pt x="185" y="123"/>
                  </a:lnTo>
                  <a:lnTo>
                    <a:pt x="187" y="133"/>
                  </a:lnTo>
                  <a:lnTo>
                    <a:pt x="189" y="138"/>
                  </a:lnTo>
                  <a:lnTo>
                    <a:pt x="192" y="142"/>
                  </a:lnTo>
                  <a:lnTo>
                    <a:pt x="194" y="147"/>
                  </a:lnTo>
                  <a:lnTo>
                    <a:pt x="194" y="152"/>
                  </a:lnTo>
                  <a:lnTo>
                    <a:pt x="193" y="156"/>
                  </a:lnTo>
                  <a:lnTo>
                    <a:pt x="194" y="160"/>
                  </a:lnTo>
                  <a:lnTo>
                    <a:pt x="189" y="157"/>
                  </a:lnTo>
                  <a:lnTo>
                    <a:pt x="185" y="153"/>
                  </a:lnTo>
                  <a:lnTo>
                    <a:pt x="183" y="146"/>
                  </a:lnTo>
                  <a:lnTo>
                    <a:pt x="182" y="139"/>
                  </a:lnTo>
                  <a:lnTo>
                    <a:pt x="181" y="134"/>
                  </a:lnTo>
                  <a:lnTo>
                    <a:pt x="178" y="127"/>
                  </a:lnTo>
                  <a:lnTo>
                    <a:pt x="174" y="121"/>
                  </a:lnTo>
                  <a:lnTo>
                    <a:pt x="171" y="119"/>
                  </a:lnTo>
                  <a:lnTo>
                    <a:pt x="169" y="118"/>
                  </a:lnTo>
                  <a:lnTo>
                    <a:pt x="165" y="113"/>
                  </a:lnTo>
                  <a:lnTo>
                    <a:pt x="159" y="111"/>
                  </a:lnTo>
                  <a:lnTo>
                    <a:pt x="132" y="92"/>
                  </a:lnTo>
                  <a:lnTo>
                    <a:pt x="122" y="93"/>
                  </a:lnTo>
                  <a:lnTo>
                    <a:pt x="109" y="87"/>
                  </a:lnTo>
                  <a:lnTo>
                    <a:pt x="97" y="78"/>
                  </a:lnTo>
                  <a:lnTo>
                    <a:pt x="81" y="61"/>
                  </a:lnTo>
                  <a:lnTo>
                    <a:pt x="75" y="53"/>
                  </a:lnTo>
                  <a:lnTo>
                    <a:pt x="70" y="44"/>
                  </a:lnTo>
                  <a:lnTo>
                    <a:pt x="55" y="0"/>
                  </a:lnTo>
                  <a:lnTo>
                    <a:pt x="55" y="0"/>
                  </a:lnTo>
                  <a:lnTo>
                    <a:pt x="55" y="0"/>
                  </a:lnTo>
                  <a:lnTo>
                    <a:pt x="50" y="13"/>
                  </a:lnTo>
                  <a:lnTo>
                    <a:pt x="47" y="44"/>
                  </a:lnTo>
                  <a:lnTo>
                    <a:pt x="47" y="52"/>
                  </a:lnTo>
                  <a:lnTo>
                    <a:pt x="48" y="59"/>
                  </a:lnTo>
                  <a:lnTo>
                    <a:pt x="51" y="68"/>
                  </a:lnTo>
                  <a:lnTo>
                    <a:pt x="54" y="82"/>
                  </a:lnTo>
                  <a:lnTo>
                    <a:pt x="56" y="105"/>
                  </a:lnTo>
                  <a:lnTo>
                    <a:pt x="56" y="111"/>
                  </a:lnTo>
                  <a:lnTo>
                    <a:pt x="53" y="121"/>
                  </a:lnTo>
                  <a:lnTo>
                    <a:pt x="52" y="122"/>
                  </a:lnTo>
                  <a:lnTo>
                    <a:pt x="51" y="130"/>
                  </a:lnTo>
                  <a:lnTo>
                    <a:pt x="50" y="139"/>
                  </a:lnTo>
                  <a:lnTo>
                    <a:pt x="51" y="144"/>
                  </a:lnTo>
                  <a:lnTo>
                    <a:pt x="52" y="147"/>
                  </a:lnTo>
                  <a:lnTo>
                    <a:pt x="55" y="149"/>
                  </a:lnTo>
                  <a:lnTo>
                    <a:pt x="64" y="156"/>
                  </a:lnTo>
                  <a:lnTo>
                    <a:pt x="66" y="159"/>
                  </a:lnTo>
                  <a:lnTo>
                    <a:pt x="68" y="162"/>
                  </a:lnTo>
                  <a:lnTo>
                    <a:pt x="73" y="176"/>
                  </a:lnTo>
                  <a:lnTo>
                    <a:pt x="81" y="194"/>
                  </a:lnTo>
                  <a:lnTo>
                    <a:pt x="83" y="201"/>
                  </a:lnTo>
                  <a:lnTo>
                    <a:pt x="83" y="205"/>
                  </a:lnTo>
                  <a:lnTo>
                    <a:pt x="83" y="209"/>
                  </a:lnTo>
                  <a:lnTo>
                    <a:pt x="81" y="212"/>
                  </a:lnTo>
                  <a:lnTo>
                    <a:pt x="79" y="215"/>
                  </a:lnTo>
                  <a:lnTo>
                    <a:pt x="77" y="217"/>
                  </a:lnTo>
                  <a:lnTo>
                    <a:pt x="63" y="225"/>
                  </a:lnTo>
                  <a:lnTo>
                    <a:pt x="56" y="228"/>
                  </a:lnTo>
                  <a:lnTo>
                    <a:pt x="53" y="230"/>
                  </a:lnTo>
                  <a:lnTo>
                    <a:pt x="9" y="249"/>
                  </a:lnTo>
                  <a:lnTo>
                    <a:pt x="5" y="252"/>
                  </a:lnTo>
                  <a:lnTo>
                    <a:pt x="3" y="253"/>
                  </a:lnTo>
                  <a:lnTo>
                    <a:pt x="1" y="255"/>
                  </a:lnTo>
                  <a:lnTo>
                    <a:pt x="0" y="257"/>
                  </a:lnTo>
                  <a:lnTo>
                    <a:pt x="0" y="259"/>
                  </a:lnTo>
                  <a:lnTo>
                    <a:pt x="0" y="260"/>
                  </a:lnTo>
                  <a:lnTo>
                    <a:pt x="1" y="262"/>
                  </a:lnTo>
                  <a:lnTo>
                    <a:pt x="11" y="270"/>
                  </a:lnTo>
                  <a:lnTo>
                    <a:pt x="13" y="272"/>
                  </a:lnTo>
                  <a:lnTo>
                    <a:pt x="14" y="274"/>
                  </a:lnTo>
                  <a:lnTo>
                    <a:pt x="15" y="277"/>
                  </a:lnTo>
                  <a:lnTo>
                    <a:pt x="15" y="285"/>
                  </a:lnTo>
                  <a:lnTo>
                    <a:pt x="15" y="287"/>
                  </a:lnTo>
                  <a:lnTo>
                    <a:pt x="16" y="289"/>
                  </a:lnTo>
                  <a:lnTo>
                    <a:pt x="18" y="291"/>
                  </a:lnTo>
                  <a:lnTo>
                    <a:pt x="28" y="296"/>
                  </a:lnTo>
                  <a:lnTo>
                    <a:pt x="30" y="298"/>
                  </a:lnTo>
                  <a:lnTo>
                    <a:pt x="32" y="300"/>
                  </a:lnTo>
                  <a:lnTo>
                    <a:pt x="34" y="302"/>
                  </a:lnTo>
                  <a:lnTo>
                    <a:pt x="35" y="305"/>
                  </a:lnTo>
                  <a:lnTo>
                    <a:pt x="35" y="308"/>
                  </a:lnTo>
                  <a:lnTo>
                    <a:pt x="35" y="313"/>
                  </a:lnTo>
                  <a:lnTo>
                    <a:pt x="32" y="323"/>
                  </a:lnTo>
                  <a:lnTo>
                    <a:pt x="32" y="326"/>
                  </a:lnTo>
                  <a:lnTo>
                    <a:pt x="32" y="328"/>
                  </a:lnTo>
                  <a:lnTo>
                    <a:pt x="33" y="333"/>
                  </a:lnTo>
                  <a:lnTo>
                    <a:pt x="34" y="336"/>
                  </a:lnTo>
                  <a:lnTo>
                    <a:pt x="34" y="341"/>
                  </a:lnTo>
                  <a:lnTo>
                    <a:pt x="33" y="355"/>
                  </a:lnTo>
                  <a:lnTo>
                    <a:pt x="33" y="365"/>
                  </a:lnTo>
                  <a:lnTo>
                    <a:pt x="32" y="368"/>
                  </a:lnTo>
                  <a:lnTo>
                    <a:pt x="32" y="369"/>
                  </a:lnTo>
                  <a:lnTo>
                    <a:pt x="30" y="371"/>
                  </a:lnTo>
                  <a:lnTo>
                    <a:pt x="29" y="372"/>
                  </a:lnTo>
                  <a:lnTo>
                    <a:pt x="27" y="374"/>
                  </a:lnTo>
                  <a:lnTo>
                    <a:pt x="26" y="376"/>
                  </a:lnTo>
                  <a:lnTo>
                    <a:pt x="24" y="380"/>
                  </a:lnTo>
                  <a:lnTo>
                    <a:pt x="24" y="382"/>
                  </a:lnTo>
                  <a:lnTo>
                    <a:pt x="23" y="387"/>
                  </a:lnTo>
                  <a:lnTo>
                    <a:pt x="24" y="393"/>
                  </a:lnTo>
                  <a:lnTo>
                    <a:pt x="29" y="397"/>
                  </a:lnTo>
                  <a:lnTo>
                    <a:pt x="31" y="400"/>
                  </a:lnTo>
                  <a:lnTo>
                    <a:pt x="31" y="402"/>
                  </a:lnTo>
                  <a:lnTo>
                    <a:pt x="31" y="403"/>
                  </a:lnTo>
                  <a:lnTo>
                    <a:pt x="30" y="405"/>
                  </a:lnTo>
                  <a:lnTo>
                    <a:pt x="29" y="407"/>
                  </a:lnTo>
                  <a:lnTo>
                    <a:pt x="24" y="411"/>
                  </a:lnTo>
                  <a:lnTo>
                    <a:pt x="23" y="412"/>
                  </a:lnTo>
                  <a:lnTo>
                    <a:pt x="21" y="415"/>
                  </a:lnTo>
                  <a:lnTo>
                    <a:pt x="21" y="417"/>
                  </a:lnTo>
                  <a:lnTo>
                    <a:pt x="27" y="434"/>
                  </a:lnTo>
                  <a:lnTo>
                    <a:pt x="29" y="437"/>
                  </a:lnTo>
                  <a:lnTo>
                    <a:pt x="34" y="442"/>
                  </a:lnTo>
                  <a:lnTo>
                    <a:pt x="35" y="444"/>
                  </a:lnTo>
                  <a:lnTo>
                    <a:pt x="44" y="460"/>
                  </a:lnTo>
                  <a:lnTo>
                    <a:pt x="67" y="469"/>
                  </a:lnTo>
                  <a:lnTo>
                    <a:pt x="74" y="469"/>
                  </a:lnTo>
                  <a:lnTo>
                    <a:pt x="75" y="467"/>
                  </a:lnTo>
                  <a:lnTo>
                    <a:pt x="77" y="464"/>
                  </a:lnTo>
                  <a:lnTo>
                    <a:pt x="78" y="463"/>
                  </a:lnTo>
                  <a:lnTo>
                    <a:pt x="80" y="462"/>
                  </a:lnTo>
                  <a:lnTo>
                    <a:pt x="83" y="461"/>
                  </a:lnTo>
                  <a:lnTo>
                    <a:pt x="90" y="460"/>
                  </a:lnTo>
                  <a:lnTo>
                    <a:pt x="94" y="461"/>
                  </a:lnTo>
                  <a:lnTo>
                    <a:pt x="98" y="462"/>
                  </a:lnTo>
                  <a:lnTo>
                    <a:pt x="103" y="465"/>
                  </a:lnTo>
                  <a:lnTo>
                    <a:pt x="112" y="476"/>
                  </a:lnTo>
                  <a:lnTo>
                    <a:pt x="128" y="483"/>
                  </a:lnTo>
                  <a:lnTo>
                    <a:pt x="137" y="489"/>
                  </a:lnTo>
                  <a:lnTo>
                    <a:pt x="142" y="493"/>
                  </a:lnTo>
                  <a:lnTo>
                    <a:pt x="151" y="503"/>
                  </a:lnTo>
                  <a:lnTo>
                    <a:pt x="153" y="503"/>
                  </a:lnTo>
                  <a:lnTo>
                    <a:pt x="154" y="503"/>
                  </a:lnTo>
                  <a:lnTo>
                    <a:pt x="155" y="502"/>
                  </a:lnTo>
                  <a:lnTo>
                    <a:pt x="156" y="502"/>
                  </a:lnTo>
                  <a:lnTo>
                    <a:pt x="158" y="502"/>
                  </a:lnTo>
                  <a:lnTo>
                    <a:pt x="159" y="503"/>
                  </a:lnTo>
                  <a:lnTo>
                    <a:pt x="160" y="504"/>
                  </a:lnTo>
                  <a:lnTo>
                    <a:pt x="161" y="505"/>
                  </a:lnTo>
                  <a:lnTo>
                    <a:pt x="162" y="506"/>
                  </a:lnTo>
                  <a:lnTo>
                    <a:pt x="168" y="512"/>
                  </a:lnTo>
                  <a:lnTo>
                    <a:pt x="170" y="515"/>
                  </a:lnTo>
                  <a:lnTo>
                    <a:pt x="172" y="518"/>
                  </a:lnTo>
                  <a:lnTo>
                    <a:pt x="173" y="521"/>
                  </a:lnTo>
                  <a:lnTo>
                    <a:pt x="174" y="524"/>
                  </a:lnTo>
                  <a:lnTo>
                    <a:pt x="174" y="527"/>
                  </a:lnTo>
                  <a:lnTo>
                    <a:pt x="171" y="546"/>
                  </a:lnTo>
                  <a:lnTo>
                    <a:pt x="170" y="552"/>
                  </a:lnTo>
                  <a:lnTo>
                    <a:pt x="172" y="565"/>
                  </a:lnTo>
                  <a:lnTo>
                    <a:pt x="171" y="567"/>
                  </a:lnTo>
                  <a:lnTo>
                    <a:pt x="170" y="569"/>
                  </a:lnTo>
                  <a:lnTo>
                    <a:pt x="168" y="570"/>
                  </a:lnTo>
                  <a:lnTo>
                    <a:pt x="166" y="570"/>
                  </a:lnTo>
                  <a:lnTo>
                    <a:pt x="155" y="571"/>
                  </a:lnTo>
                  <a:lnTo>
                    <a:pt x="153" y="571"/>
                  </a:lnTo>
                  <a:lnTo>
                    <a:pt x="151" y="572"/>
                  </a:lnTo>
                  <a:lnTo>
                    <a:pt x="151" y="573"/>
                  </a:lnTo>
                  <a:lnTo>
                    <a:pt x="150" y="575"/>
                  </a:lnTo>
                  <a:lnTo>
                    <a:pt x="150" y="577"/>
                  </a:lnTo>
                  <a:lnTo>
                    <a:pt x="151" y="582"/>
                  </a:lnTo>
                  <a:lnTo>
                    <a:pt x="157" y="593"/>
                  </a:lnTo>
                  <a:lnTo>
                    <a:pt x="158" y="596"/>
                  </a:lnTo>
                  <a:lnTo>
                    <a:pt x="160" y="604"/>
                  </a:lnTo>
                  <a:lnTo>
                    <a:pt x="161" y="607"/>
                  </a:lnTo>
                  <a:lnTo>
                    <a:pt x="162" y="610"/>
                  </a:lnTo>
                  <a:lnTo>
                    <a:pt x="167" y="617"/>
                  </a:lnTo>
                  <a:lnTo>
                    <a:pt x="174" y="629"/>
                  </a:lnTo>
                  <a:lnTo>
                    <a:pt x="192" y="642"/>
                  </a:lnTo>
                  <a:lnTo>
                    <a:pt x="201" y="645"/>
                  </a:lnTo>
                  <a:lnTo>
                    <a:pt x="206" y="647"/>
                  </a:lnTo>
                  <a:lnTo>
                    <a:pt x="215" y="663"/>
                  </a:lnTo>
                  <a:lnTo>
                    <a:pt x="258" y="713"/>
                  </a:lnTo>
                  <a:lnTo>
                    <a:pt x="279" y="731"/>
                  </a:lnTo>
                  <a:lnTo>
                    <a:pt x="301" y="744"/>
                  </a:lnTo>
                  <a:lnTo>
                    <a:pt x="314" y="758"/>
                  </a:lnTo>
                  <a:lnTo>
                    <a:pt x="321" y="763"/>
                  </a:lnTo>
                  <a:lnTo>
                    <a:pt x="333" y="766"/>
                  </a:lnTo>
                  <a:lnTo>
                    <a:pt x="354" y="770"/>
                  </a:lnTo>
                  <a:lnTo>
                    <a:pt x="365" y="774"/>
                  </a:lnTo>
                  <a:lnTo>
                    <a:pt x="367" y="776"/>
                  </a:lnTo>
                  <a:lnTo>
                    <a:pt x="369" y="777"/>
                  </a:lnTo>
                  <a:lnTo>
                    <a:pt x="371" y="779"/>
                  </a:lnTo>
                  <a:lnTo>
                    <a:pt x="372" y="780"/>
                  </a:lnTo>
                  <a:lnTo>
                    <a:pt x="373" y="782"/>
                  </a:lnTo>
                  <a:lnTo>
                    <a:pt x="375" y="786"/>
                  </a:lnTo>
                  <a:lnTo>
                    <a:pt x="400" y="778"/>
                  </a:lnTo>
                  <a:lnTo>
                    <a:pt x="402" y="777"/>
                  </a:lnTo>
                  <a:lnTo>
                    <a:pt x="404" y="775"/>
                  </a:lnTo>
                  <a:lnTo>
                    <a:pt x="405" y="773"/>
                  </a:lnTo>
                  <a:lnTo>
                    <a:pt x="407" y="769"/>
                  </a:lnTo>
                  <a:lnTo>
                    <a:pt x="409" y="766"/>
                  </a:lnTo>
                  <a:lnTo>
                    <a:pt x="410" y="764"/>
                  </a:lnTo>
                  <a:lnTo>
                    <a:pt x="412" y="762"/>
                  </a:lnTo>
                  <a:lnTo>
                    <a:pt x="416" y="757"/>
                  </a:lnTo>
                  <a:lnTo>
                    <a:pt x="421" y="754"/>
                  </a:lnTo>
                  <a:lnTo>
                    <a:pt x="423" y="753"/>
                  </a:lnTo>
                  <a:lnTo>
                    <a:pt x="425" y="752"/>
                  </a:lnTo>
                  <a:lnTo>
                    <a:pt x="426" y="752"/>
                  </a:lnTo>
                  <a:lnTo>
                    <a:pt x="429" y="751"/>
                  </a:lnTo>
                  <a:lnTo>
                    <a:pt x="442" y="752"/>
                  </a:lnTo>
                  <a:lnTo>
                    <a:pt x="452" y="750"/>
                  </a:lnTo>
                  <a:lnTo>
                    <a:pt x="456" y="749"/>
                  </a:lnTo>
                  <a:lnTo>
                    <a:pt x="462" y="747"/>
                  </a:lnTo>
                  <a:lnTo>
                    <a:pt x="465" y="746"/>
                  </a:lnTo>
                  <a:lnTo>
                    <a:pt x="468" y="746"/>
                  </a:lnTo>
                  <a:lnTo>
                    <a:pt x="470" y="746"/>
                  </a:lnTo>
                  <a:lnTo>
                    <a:pt x="479" y="749"/>
                  </a:lnTo>
                  <a:lnTo>
                    <a:pt x="481" y="750"/>
                  </a:lnTo>
                  <a:lnTo>
                    <a:pt x="483" y="751"/>
                  </a:lnTo>
                  <a:lnTo>
                    <a:pt x="485" y="754"/>
                  </a:lnTo>
                  <a:lnTo>
                    <a:pt x="487" y="760"/>
                  </a:lnTo>
                  <a:lnTo>
                    <a:pt x="488" y="761"/>
                  </a:lnTo>
                  <a:lnTo>
                    <a:pt x="499" y="771"/>
                  </a:lnTo>
                  <a:lnTo>
                    <a:pt x="501" y="774"/>
                  </a:lnTo>
                  <a:lnTo>
                    <a:pt x="502" y="776"/>
                  </a:lnTo>
                  <a:lnTo>
                    <a:pt x="503" y="778"/>
                  </a:lnTo>
                  <a:lnTo>
                    <a:pt x="503" y="779"/>
                  </a:lnTo>
                  <a:lnTo>
                    <a:pt x="504" y="780"/>
                  </a:lnTo>
                  <a:lnTo>
                    <a:pt x="510" y="781"/>
                  </a:lnTo>
                  <a:lnTo>
                    <a:pt x="513" y="782"/>
                  </a:lnTo>
                  <a:lnTo>
                    <a:pt x="514" y="784"/>
                  </a:lnTo>
                  <a:lnTo>
                    <a:pt x="516" y="785"/>
                  </a:lnTo>
                  <a:lnTo>
                    <a:pt x="518" y="789"/>
                  </a:lnTo>
                  <a:lnTo>
                    <a:pt x="521" y="791"/>
                  </a:lnTo>
                  <a:lnTo>
                    <a:pt x="526" y="793"/>
                  </a:lnTo>
                  <a:lnTo>
                    <a:pt x="545" y="796"/>
                  </a:lnTo>
                  <a:lnTo>
                    <a:pt x="550" y="795"/>
                  </a:lnTo>
                  <a:lnTo>
                    <a:pt x="553" y="792"/>
                  </a:lnTo>
                  <a:lnTo>
                    <a:pt x="557" y="780"/>
                  </a:lnTo>
                  <a:lnTo>
                    <a:pt x="558" y="778"/>
                  </a:lnTo>
                  <a:lnTo>
                    <a:pt x="565" y="774"/>
                  </a:lnTo>
                  <a:lnTo>
                    <a:pt x="567" y="772"/>
                  </a:lnTo>
                  <a:lnTo>
                    <a:pt x="568" y="771"/>
                  </a:lnTo>
                  <a:lnTo>
                    <a:pt x="570" y="768"/>
                  </a:lnTo>
                  <a:lnTo>
                    <a:pt x="573" y="761"/>
                  </a:lnTo>
                  <a:lnTo>
                    <a:pt x="574" y="759"/>
                  </a:lnTo>
                  <a:lnTo>
                    <a:pt x="576" y="757"/>
                  </a:lnTo>
                  <a:lnTo>
                    <a:pt x="578" y="755"/>
                  </a:lnTo>
                  <a:lnTo>
                    <a:pt x="585" y="751"/>
                  </a:lnTo>
                  <a:lnTo>
                    <a:pt x="586" y="749"/>
                  </a:lnTo>
                  <a:lnTo>
                    <a:pt x="595" y="739"/>
                  </a:lnTo>
                  <a:lnTo>
                    <a:pt x="598" y="736"/>
                  </a:lnTo>
                  <a:lnTo>
                    <a:pt x="600" y="734"/>
                  </a:lnTo>
                  <a:lnTo>
                    <a:pt x="603" y="732"/>
                  </a:lnTo>
                  <a:lnTo>
                    <a:pt x="628" y="726"/>
                  </a:lnTo>
                  <a:lnTo>
                    <a:pt x="637" y="725"/>
                  </a:lnTo>
                  <a:lnTo>
                    <a:pt x="668" y="728"/>
                  </a:lnTo>
                  <a:lnTo>
                    <a:pt x="740" y="723"/>
                  </a:lnTo>
                  <a:lnTo>
                    <a:pt x="743" y="722"/>
                  </a:lnTo>
                  <a:lnTo>
                    <a:pt x="742" y="722"/>
                  </a:lnTo>
                  <a:lnTo>
                    <a:pt x="734" y="720"/>
                  </a:lnTo>
                  <a:lnTo>
                    <a:pt x="729" y="718"/>
                  </a:lnTo>
                  <a:lnTo>
                    <a:pt x="725" y="714"/>
                  </a:lnTo>
                  <a:lnTo>
                    <a:pt x="722" y="711"/>
                  </a:lnTo>
                  <a:lnTo>
                    <a:pt x="728" y="711"/>
                  </a:lnTo>
                  <a:lnTo>
                    <a:pt x="731" y="708"/>
                  </a:lnTo>
                  <a:lnTo>
                    <a:pt x="732" y="705"/>
                  </a:lnTo>
                  <a:lnTo>
                    <a:pt x="728" y="702"/>
                  </a:lnTo>
                  <a:lnTo>
                    <a:pt x="728" y="701"/>
                  </a:lnTo>
                  <a:lnTo>
                    <a:pt x="733" y="697"/>
                  </a:lnTo>
                  <a:lnTo>
                    <a:pt x="736" y="691"/>
                  </a:lnTo>
                  <a:lnTo>
                    <a:pt x="738" y="685"/>
                  </a:lnTo>
                  <a:lnTo>
                    <a:pt x="738" y="680"/>
                  </a:lnTo>
                  <a:lnTo>
                    <a:pt x="736" y="677"/>
                  </a:lnTo>
                  <a:lnTo>
                    <a:pt x="731" y="673"/>
                  </a:lnTo>
                  <a:lnTo>
                    <a:pt x="730" y="671"/>
                  </a:lnTo>
                  <a:lnTo>
                    <a:pt x="728" y="657"/>
                  </a:lnTo>
                  <a:lnTo>
                    <a:pt x="732" y="666"/>
                  </a:lnTo>
                  <a:lnTo>
                    <a:pt x="735" y="670"/>
                  </a:lnTo>
                  <a:lnTo>
                    <a:pt x="738" y="672"/>
                  </a:lnTo>
                  <a:lnTo>
                    <a:pt x="760" y="668"/>
                  </a:lnTo>
                  <a:lnTo>
                    <a:pt x="767" y="666"/>
                  </a:lnTo>
                  <a:lnTo>
                    <a:pt x="772" y="663"/>
                  </a:lnTo>
                  <a:lnTo>
                    <a:pt x="777" y="659"/>
                  </a:lnTo>
                  <a:lnTo>
                    <a:pt x="778" y="654"/>
                  </a:lnTo>
                  <a:lnTo>
                    <a:pt x="776" y="652"/>
                  </a:lnTo>
                  <a:lnTo>
                    <a:pt x="768" y="646"/>
                  </a:lnTo>
                  <a:lnTo>
                    <a:pt x="763" y="646"/>
                  </a:lnTo>
                  <a:lnTo>
                    <a:pt x="761" y="644"/>
                  </a:lnTo>
                  <a:lnTo>
                    <a:pt x="759" y="643"/>
                  </a:lnTo>
                  <a:lnTo>
                    <a:pt x="757" y="642"/>
                  </a:lnTo>
                  <a:lnTo>
                    <a:pt x="755" y="641"/>
                  </a:lnTo>
                  <a:lnTo>
                    <a:pt x="752" y="641"/>
                  </a:lnTo>
                  <a:lnTo>
                    <a:pt x="741" y="641"/>
                  </a:lnTo>
                  <a:lnTo>
                    <a:pt x="738" y="641"/>
                  </a:lnTo>
                  <a:lnTo>
                    <a:pt x="734" y="643"/>
                  </a:lnTo>
                  <a:lnTo>
                    <a:pt x="730" y="642"/>
                  </a:lnTo>
                  <a:lnTo>
                    <a:pt x="722" y="639"/>
                  </a:lnTo>
                  <a:lnTo>
                    <a:pt x="722" y="638"/>
                  </a:lnTo>
                  <a:lnTo>
                    <a:pt x="736" y="635"/>
                  </a:lnTo>
                  <a:lnTo>
                    <a:pt x="742" y="633"/>
                  </a:lnTo>
                  <a:lnTo>
                    <a:pt x="745" y="628"/>
                  </a:lnTo>
                  <a:lnTo>
                    <a:pt x="747" y="622"/>
                  </a:lnTo>
                  <a:lnTo>
                    <a:pt x="755" y="614"/>
                  </a:lnTo>
                  <a:lnTo>
                    <a:pt x="757" y="609"/>
                  </a:lnTo>
                  <a:lnTo>
                    <a:pt x="754" y="605"/>
                  </a:lnTo>
                  <a:lnTo>
                    <a:pt x="747" y="607"/>
                  </a:lnTo>
                  <a:lnTo>
                    <a:pt x="740" y="610"/>
                  </a:lnTo>
                  <a:lnTo>
                    <a:pt x="734" y="612"/>
                  </a:lnTo>
                  <a:lnTo>
                    <a:pt x="730" y="613"/>
                  </a:lnTo>
                  <a:lnTo>
                    <a:pt x="723" y="616"/>
                  </a:lnTo>
                  <a:lnTo>
                    <a:pt x="719" y="617"/>
                  </a:lnTo>
                  <a:lnTo>
                    <a:pt x="716" y="616"/>
                  </a:lnTo>
                  <a:lnTo>
                    <a:pt x="709" y="615"/>
                  </a:lnTo>
                  <a:lnTo>
                    <a:pt x="706" y="615"/>
                  </a:lnTo>
                  <a:lnTo>
                    <a:pt x="713" y="611"/>
                  </a:lnTo>
                  <a:lnTo>
                    <a:pt x="738" y="606"/>
                  </a:lnTo>
                  <a:lnTo>
                    <a:pt x="744" y="603"/>
                  </a:lnTo>
                  <a:lnTo>
                    <a:pt x="749" y="599"/>
                  </a:lnTo>
                  <a:lnTo>
                    <a:pt x="753" y="594"/>
                  </a:lnTo>
                  <a:lnTo>
                    <a:pt x="754" y="587"/>
                  </a:lnTo>
                  <a:lnTo>
                    <a:pt x="755" y="585"/>
                  </a:lnTo>
                  <a:lnTo>
                    <a:pt x="758" y="584"/>
                  </a:lnTo>
                  <a:lnTo>
                    <a:pt x="766" y="584"/>
                  </a:lnTo>
                  <a:lnTo>
                    <a:pt x="769" y="583"/>
                  </a:lnTo>
                  <a:lnTo>
                    <a:pt x="773" y="582"/>
                  </a:lnTo>
                  <a:lnTo>
                    <a:pt x="776" y="580"/>
                  </a:lnTo>
                  <a:lnTo>
                    <a:pt x="774" y="575"/>
                  </a:lnTo>
                  <a:lnTo>
                    <a:pt x="774" y="573"/>
                  </a:lnTo>
                  <a:lnTo>
                    <a:pt x="775" y="570"/>
                  </a:lnTo>
                  <a:lnTo>
                    <a:pt x="775" y="569"/>
                  </a:lnTo>
                  <a:lnTo>
                    <a:pt x="774" y="567"/>
                  </a:lnTo>
                  <a:lnTo>
                    <a:pt x="773" y="567"/>
                  </a:lnTo>
                  <a:lnTo>
                    <a:pt x="771" y="567"/>
                  </a:lnTo>
                  <a:lnTo>
                    <a:pt x="771" y="564"/>
                  </a:lnTo>
                  <a:lnTo>
                    <a:pt x="771" y="563"/>
                  </a:lnTo>
                  <a:lnTo>
                    <a:pt x="773" y="562"/>
                  </a:lnTo>
                  <a:lnTo>
                    <a:pt x="775" y="561"/>
                  </a:lnTo>
                  <a:lnTo>
                    <a:pt x="777" y="561"/>
                  </a:lnTo>
                  <a:lnTo>
                    <a:pt x="779" y="563"/>
                  </a:lnTo>
                  <a:lnTo>
                    <a:pt x="781" y="567"/>
                  </a:lnTo>
                  <a:lnTo>
                    <a:pt x="783" y="569"/>
                  </a:lnTo>
                  <a:lnTo>
                    <a:pt x="785" y="569"/>
                  </a:lnTo>
                  <a:lnTo>
                    <a:pt x="786" y="569"/>
                  </a:lnTo>
                  <a:lnTo>
                    <a:pt x="788" y="569"/>
                  </a:lnTo>
                  <a:lnTo>
                    <a:pt x="791" y="569"/>
                  </a:lnTo>
                  <a:lnTo>
                    <a:pt x="793" y="568"/>
                  </a:lnTo>
                  <a:lnTo>
                    <a:pt x="792" y="564"/>
                  </a:lnTo>
                  <a:lnTo>
                    <a:pt x="794" y="563"/>
                  </a:lnTo>
                  <a:lnTo>
                    <a:pt x="813" y="561"/>
                  </a:lnTo>
                  <a:lnTo>
                    <a:pt x="818" y="562"/>
                  </a:lnTo>
                  <a:lnTo>
                    <a:pt x="821" y="562"/>
                  </a:lnTo>
                  <a:lnTo>
                    <a:pt x="823" y="560"/>
                  </a:lnTo>
                  <a:lnTo>
                    <a:pt x="825" y="557"/>
                  </a:lnTo>
                  <a:lnTo>
                    <a:pt x="825" y="555"/>
                  </a:lnTo>
                  <a:lnTo>
                    <a:pt x="824" y="554"/>
                  </a:lnTo>
                  <a:close/>
                  <a:moveTo>
                    <a:pt x="808" y="620"/>
                  </a:moveTo>
                  <a:lnTo>
                    <a:pt x="808" y="620"/>
                  </a:lnTo>
                  <a:lnTo>
                    <a:pt x="803" y="618"/>
                  </a:lnTo>
                  <a:lnTo>
                    <a:pt x="794" y="616"/>
                  </a:lnTo>
                  <a:lnTo>
                    <a:pt x="789" y="615"/>
                  </a:lnTo>
                  <a:lnTo>
                    <a:pt x="787" y="612"/>
                  </a:lnTo>
                  <a:lnTo>
                    <a:pt x="785" y="610"/>
                  </a:lnTo>
                  <a:lnTo>
                    <a:pt x="773" y="608"/>
                  </a:lnTo>
                  <a:lnTo>
                    <a:pt x="769" y="608"/>
                  </a:lnTo>
                  <a:lnTo>
                    <a:pt x="761" y="612"/>
                  </a:lnTo>
                  <a:lnTo>
                    <a:pt x="753" y="622"/>
                  </a:lnTo>
                  <a:lnTo>
                    <a:pt x="748" y="632"/>
                  </a:lnTo>
                  <a:lnTo>
                    <a:pt x="748" y="639"/>
                  </a:lnTo>
                  <a:lnTo>
                    <a:pt x="754" y="638"/>
                  </a:lnTo>
                  <a:lnTo>
                    <a:pt x="767" y="643"/>
                  </a:lnTo>
                  <a:lnTo>
                    <a:pt x="771" y="641"/>
                  </a:lnTo>
                  <a:lnTo>
                    <a:pt x="774" y="640"/>
                  </a:lnTo>
                  <a:lnTo>
                    <a:pt x="777" y="641"/>
                  </a:lnTo>
                  <a:lnTo>
                    <a:pt x="779" y="643"/>
                  </a:lnTo>
                  <a:lnTo>
                    <a:pt x="781" y="644"/>
                  </a:lnTo>
                  <a:lnTo>
                    <a:pt x="784" y="643"/>
                  </a:lnTo>
                  <a:lnTo>
                    <a:pt x="789" y="640"/>
                  </a:lnTo>
                  <a:lnTo>
                    <a:pt x="791" y="639"/>
                  </a:lnTo>
                  <a:lnTo>
                    <a:pt x="794" y="638"/>
                  </a:lnTo>
                  <a:lnTo>
                    <a:pt x="800" y="635"/>
                  </a:lnTo>
                  <a:lnTo>
                    <a:pt x="803" y="635"/>
                  </a:lnTo>
                  <a:lnTo>
                    <a:pt x="811" y="635"/>
                  </a:lnTo>
                  <a:lnTo>
                    <a:pt x="813" y="635"/>
                  </a:lnTo>
                  <a:lnTo>
                    <a:pt x="815" y="630"/>
                  </a:lnTo>
                  <a:lnTo>
                    <a:pt x="813" y="625"/>
                  </a:lnTo>
                  <a:lnTo>
                    <a:pt x="808" y="620"/>
                  </a:lnTo>
                  <a:close/>
                  <a:moveTo>
                    <a:pt x="676" y="433"/>
                  </a:moveTo>
                  <a:lnTo>
                    <a:pt x="676" y="433"/>
                  </a:lnTo>
                  <a:lnTo>
                    <a:pt x="676" y="437"/>
                  </a:lnTo>
                  <a:lnTo>
                    <a:pt x="677" y="441"/>
                  </a:lnTo>
                  <a:lnTo>
                    <a:pt x="680" y="444"/>
                  </a:lnTo>
                  <a:lnTo>
                    <a:pt x="684" y="446"/>
                  </a:lnTo>
                  <a:lnTo>
                    <a:pt x="687" y="446"/>
                  </a:lnTo>
                  <a:lnTo>
                    <a:pt x="689" y="445"/>
                  </a:lnTo>
                  <a:lnTo>
                    <a:pt x="708" y="441"/>
                  </a:lnTo>
                  <a:lnTo>
                    <a:pt x="711" y="439"/>
                  </a:lnTo>
                  <a:lnTo>
                    <a:pt x="712" y="433"/>
                  </a:lnTo>
                  <a:lnTo>
                    <a:pt x="712" y="427"/>
                  </a:lnTo>
                  <a:lnTo>
                    <a:pt x="711" y="422"/>
                  </a:lnTo>
                  <a:lnTo>
                    <a:pt x="709" y="417"/>
                  </a:lnTo>
                  <a:lnTo>
                    <a:pt x="706" y="413"/>
                  </a:lnTo>
                  <a:lnTo>
                    <a:pt x="704" y="410"/>
                  </a:lnTo>
                  <a:lnTo>
                    <a:pt x="701" y="407"/>
                  </a:lnTo>
                  <a:lnTo>
                    <a:pt x="697" y="405"/>
                  </a:lnTo>
                  <a:lnTo>
                    <a:pt x="693" y="404"/>
                  </a:lnTo>
                  <a:lnTo>
                    <a:pt x="686" y="407"/>
                  </a:lnTo>
                  <a:lnTo>
                    <a:pt x="681" y="413"/>
                  </a:lnTo>
                  <a:lnTo>
                    <a:pt x="676" y="433"/>
                  </a:lnTo>
                  <a:close/>
                  <a:moveTo>
                    <a:pt x="770" y="467"/>
                  </a:moveTo>
                  <a:lnTo>
                    <a:pt x="770" y="467"/>
                  </a:lnTo>
                  <a:lnTo>
                    <a:pt x="776" y="470"/>
                  </a:lnTo>
                  <a:lnTo>
                    <a:pt x="775" y="467"/>
                  </a:lnTo>
                  <a:lnTo>
                    <a:pt x="773" y="463"/>
                  </a:lnTo>
                  <a:lnTo>
                    <a:pt x="766" y="461"/>
                  </a:lnTo>
                  <a:lnTo>
                    <a:pt x="767" y="464"/>
                  </a:lnTo>
                  <a:lnTo>
                    <a:pt x="770" y="467"/>
                  </a:lnTo>
                  <a:close/>
                  <a:moveTo>
                    <a:pt x="478" y="313"/>
                  </a:moveTo>
                  <a:lnTo>
                    <a:pt x="478" y="313"/>
                  </a:lnTo>
                  <a:lnTo>
                    <a:pt x="477" y="318"/>
                  </a:lnTo>
                  <a:lnTo>
                    <a:pt x="479" y="322"/>
                  </a:lnTo>
                  <a:lnTo>
                    <a:pt x="481" y="326"/>
                  </a:lnTo>
                  <a:lnTo>
                    <a:pt x="485" y="332"/>
                  </a:lnTo>
                  <a:lnTo>
                    <a:pt x="500" y="348"/>
                  </a:lnTo>
                  <a:lnTo>
                    <a:pt x="507" y="354"/>
                  </a:lnTo>
                  <a:lnTo>
                    <a:pt x="514" y="356"/>
                  </a:lnTo>
                  <a:lnTo>
                    <a:pt x="516" y="355"/>
                  </a:lnTo>
                  <a:lnTo>
                    <a:pt x="522" y="349"/>
                  </a:lnTo>
                  <a:lnTo>
                    <a:pt x="524" y="348"/>
                  </a:lnTo>
                  <a:lnTo>
                    <a:pt x="527" y="348"/>
                  </a:lnTo>
                  <a:lnTo>
                    <a:pt x="528" y="348"/>
                  </a:lnTo>
                  <a:lnTo>
                    <a:pt x="529" y="346"/>
                  </a:lnTo>
                  <a:lnTo>
                    <a:pt x="528" y="341"/>
                  </a:lnTo>
                  <a:lnTo>
                    <a:pt x="525" y="329"/>
                  </a:lnTo>
                  <a:lnTo>
                    <a:pt x="524" y="323"/>
                  </a:lnTo>
                  <a:lnTo>
                    <a:pt x="525" y="318"/>
                  </a:lnTo>
                  <a:lnTo>
                    <a:pt x="531" y="298"/>
                  </a:lnTo>
                  <a:lnTo>
                    <a:pt x="532" y="292"/>
                  </a:lnTo>
                  <a:lnTo>
                    <a:pt x="530" y="287"/>
                  </a:lnTo>
                  <a:lnTo>
                    <a:pt x="529" y="285"/>
                  </a:lnTo>
                  <a:lnTo>
                    <a:pt x="525" y="282"/>
                  </a:lnTo>
                  <a:lnTo>
                    <a:pt x="509" y="270"/>
                  </a:lnTo>
                  <a:lnTo>
                    <a:pt x="497" y="257"/>
                  </a:lnTo>
                  <a:lnTo>
                    <a:pt x="490" y="252"/>
                  </a:lnTo>
                  <a:lnTo>
                    <a:pt x="482" y="250"/>
                  </a:lnTo>
                  <a:lnTo>
                    <a:pt x="477" y="250"/>
                  </a:lnTo>
                  <a:lnTo>
                    <a:pt x="474" y="251"/>
                  </a:lnTo>
                  <a:lnTo>
                    <a:pt x="472" y="253"/>
                  </a:lnTo>
                  <a:lnTo>
                    <a:pt x="472" y="258"/>
                  </a:lnTo>
                  <a:lnTo>
                    <a:pt x="473" y="267"/>
                  </a:lnTo>
                  <a:lnTo>
                    <a:pt x="473" y="269"/>
                  </a:lnTo>
                  <a:lnTo>
                    <a:pt x="471" y="273"/>
                  </a:lnTo>
                  <a:lnTo>
                    <a:pt x="470" y="275"/>
                  </a:lnTo>
                  <a:lnTo>
                    <a:pt x="471" y="279"/>
                  </a:lnTo>
                  <a:lnTo>
                    <a:pt x="473" y="284"/>
                  </a:lnTo>
                  <a:lnTo>
                    <a:pt x="475" y="288"/>
                  </a:lnTo>
                  <a:lnTo>
                    <a:pt x="479" y="292"/>
                  </a:lnTo>
                  <a:lnTo>
                    <a:pt x="480" y="296"/>
                  </a:lnTo>
                  <a:lnTo>
                    <a:pt x="479" y="303"/>
                  </a:lnTo>
                  <a:lnTo>
                    <a:pt x="478" y="313"/>
                  </a:lnTo>
                  <a:close/>
                  <a:moveTo>
                    <a:pt x="569" y="339"/>
                  </a:moveTo>
                  <a:lnTo>
                    <a:pt x="569" y="339"/>
                  </a:lnTo>
                  <a:lnTo>
                    <a:pt x="574" y="337"/>
                  </a:lnTo>
                  <a:lnTo>
                    <a:pt x="579" y="334"/>
                  </a:lnTo>
                  <a:lnTo>
                    <a:pt x="583" y="333"/>
                  </a:lnTo>
                  <a:lnTo>
                    <a:pt x="596" y="332"/>
                  </a:lnTo>
                  <a:lnTo>
                    <a:pt x="600" y="333"/>
                  </a:lnTo>
                  <a:lnTo>
                    <a:pt x="602" y="335"/>
                  </a:lnTo>
                  <a:lnTo>
                    <a:pt x="605" y="338"/>
                  </a:lnTo>
                  <a:lnTo>
                    <a:pt x="608" y="341"/>
                  </a:lnTo>
                  <a:lnTo>
                    <a:pt x="612" y="342"/>
                  </a:lnTo>
                  <a:lnTo>
                    <a:pt x="615" y="343"/>
                  </a:lnTo>
                  <a:lnTo>
                    <a:pt x="623" y="346"/>
                  </a:lnTo>
                  <a:lnTo>
                    <a:pt x="626" y="347"/>
                  </a:lnTo>
                  <a:lnTo>
                    <a:pt x="635" y="356"/>
                  </a:lnTo>
                  <a:lnTo>
                    <a:pt x="636" y="357"/>
                  </a:lnTo>
                  <a:lnTo>
                    <a:pt x="665" y="375"/>
                  </a:lnTo>
                  <a:lnTo>
                    <a:pt x="674" y="376"/>
                  </a:lnTo>
                  <a:lnTo>
                    <a:pt x="683" y="371"/>
                  </a:lnTo>
                  <a:lnTo>
                    <a:pt x="685" y="366"/>
                  </a:lnTo>
                  <a:lnTo>
                    <a:pt x="682" y="362"/>
                  </a:lnTo>
                  <a:lnTo>
                    <a:pt x="674" y="356"/>
                  </a:lnTo>
                  <a:lnTo>
                    <a:pt x="663" y="339"/>
                  </a:lnTo>
                  <a:lnTo>
                    <a:pt x="654" y="330"/>
                  </a:lnTo>
                  <a:lnTo>
                    <a:pt x="639" y="320"/>
                  </a:lnTo>
                  <a:lnTo>
                    <a:pt x="621" y="311"/>
                  </a:lnTo>
                  <a:lnTo>
                    <a:pt x="603" y="304"/>
                  </a:lnTo>
                  <a:lnTo>
                    <a:pt x="592" y="303"/>
                  </a:lnTo>
                  <a:lnTo>
                    <a:pt x="584" y="306"/>
                  </a:lnTo>
                  <a:lnTo>
                    <a:pt x="581" y="310"/>
                  </a:lnTo>
                  <a:lnTo>
                    <a:pt x="577" y="319"/>
                  </a:lnTo>
                  <a:lnTo>
                    <a:pt x="574" y="324"/>
                  </a:lnTo>
                  <a:lnTo>
                    <a:pt x="566" y="331"/>
                  </a:lnTo>
                  <a:lnTo>
                    <a:pt x="564" y="335"/>
                  </a:lnTo>
                  <a:lnTo>
                    <a:pt x="564" y="338"/>
                  </a:lnTo>
                  <a:lnTo>
                    <a:pt x="569" y="339"/>
                  </a:lnTo>
                  <a:close/>
                  <a:moveTo>
                    <a:pt x="667" y="401"/>
                  </a:moveTo>
                  <a:lnTo>
                    <a:pt x="667" y="401"/>
                  </a:lnTo>
                  <a:lnTo>
                    <a:pt x="669" y="398"/>
                  </a:lnTo>
                  <a:lnTo>
                    <a:pt x="672" y="393"/>
                  </a:lnTo>
                  <a:lnTo>
                    <a:pt x="673" y="388"/>
                  </a:lnTo>
                  <a:lnTo>
                    <a:pt x="671" y="385"/>
                  </a:lnTo>
                  <a:lnTo>
                    <a:pt x="670" y="385"/>
                  </a:lnTo>
                  <a:lnTo>
                    <a:pt x="668" y="386"/>
                  </a:lnTo>
                  <a:lnTo>
                    <a:pt x="667" y="387"/>
                  </a:lnTo>
                  <a:lnTo>
                    <a:pt x="665" y="389"/>
                  </a:lnTo>
                  <a:lnTo>
                    <a:pt x="664" y="391"/>
                  </a:lnTo>
                  <a:lnTo>
                    <a:pt x="663" y="392"/>
                  </a:lnTo>
                  <a:lnTo>
                    <a:pt x="663" y="394"/>
                  </a:lnTo>
                  <a:lnTo>
                    <a:pt x="663" y="396"/>
                  </a:lnTo>
                  <a:lnTo>
                    <a:pt x="664" y="398"/>
                  </a:lnTo>
                  <a:lnTo>
                    <a:pt x="665" y="400"/>
                  </a:lnTo>
                  <a:lnTo>
                    <a:pt x="667" y="401"/>
                  </a:lnTo>
                  <a:close/>
                  <a:moveTo>
                    <a:pt x="529" y="317"/>
                  </a:moveTo>
                  <a:lnTo>
                    <a:pt x="529" y="317"/>
                  </a:lnTo>
                  <a:lnTo>
                    <a:pt x="530" y="325"/>
                  </a:lnTo>
                  <a:lnTo>
                    <a:pt x="537" y="346"/>
                  </a:lnTo>
                  <a:lnTo>
                    <a:pt x="536" y="350"/>
                  </a:lnTo>
                  <a:lnTo>
                    <a:pt x="534" y="353"/>
                  </a:lnTo>
                  <a:lnTo>
                    <a:pt x="524" y="356"/>
                  </a:lnTo>
                  <a:lnTo>
                    <a:pt x="520" y="359"/>
                  </a:lnTo>
                  <a:lnTo>
                    <a:pt x="516" y="363"/>
                  </a:lnTo>
                  <a:lnTo>
                    <a:pt x="516" y="368"/>
                  </a:lnTo>
                  <a:lnTo>
                    <a:pt x="527" y="377"/>
                  </a:lnTo>
                  <a:lnTo>
                    <a:pt x="529" y="378"/>
                  </a:lnTo>
                  <a:lnTo>
                    <a:pt x="540" y="386"/>
                  </a:lnTo>
                  <a:lnTo>
                    <a:pt x="549" y="388"/>
                  </a:lnTo>
                  <a:lnTo>
                    <a:pt x="558" y="387"/>
                  </a:lnTo>
                  <a:lnTo>
                    <a:pt x="576" y="383"/>
                  </a:lnTo>
                  <a:lnTo>
                    <a:pt x="581" y="383"/>
                  </a:lnTo>
                  <a:lnTo>
                    <a:pt x="590" y="385"/>
                  </a:lnTo>
                  <a:lnTo>
                    <a:pt x="595" y="386"/>
                  </a:lnTo>
                  <a:lnTo>
                    <a:pt x="614" y="384"/>
                  </a:lnTo>
                  <a:lnTo>
                    <a:pt x="623" y="386"/>
                  </a:lnTo>
                  <a:lnTo>
                    <a:pt x="631" y="390"/>
                  </a:lnTo>
                  <a:lnTo>
                    <a:pt x="642" y="401"/>
                  </a:lnTo>
                  <a:lnTo>
                    <a:pt x="646" y="406"/>
                  </a:lnTo>
                  <a:lnTo>
                    <a:pt x="647" y="406"/>
                  </a:lnTo>
                  <a:lnTo>
                    <a:pt x="648" y="407"/>
                  </a:lnTo>
                  <a:lnTo>
                    <a:pt x="650" y="407"/>
                  </a:lnTo>
                  <a:lnTo>
                    <a:pt x="652" y="405"/>
                  </a:lnTo>
                  <a:lnTo>
                    <a:pt x="654" y="405"/>
                  </a:lnTo>
                  <a:lnTo>
                    <a:pt x="656" y="401"/>
                  </a:lnTo>
                  <a:lnTo>
                    <a:pt x="657" y="393"/>
                  </a:lnTo>
                  <a:lnTo>
                    <a:pt x="659" y="389"/>
                  </a:lnTo>
                  <a:lnTo>
                    <a:pt x="658" y="389"/>
                  </a:lnTo>
                  <a:lnTo>
                    <a:pt x="658" y="387"/>
                  </a:lnTo>
                  <a:lnTo>
                    <a:pt x="657" y="385"/>
                  </a:lnTo>
                  <a:lnTo>
                    <a:pt x="655" y="379"/>
                  </a:lnTo>
                  <a:lnTo>
                    <a:pt x="654" y="378"/>
                  </a:lnTo>
                  <a:lnTo>
                    <a:pt x="651" y="374"/>
                  </a:lnTo>
                  <a:lnTo>
                    <a:pt x="626" y="356"/>
                  </a:lnTo>
                  <a:lnTo>
                    <a:pt x="609" y="348"/>
                  </a:lnTo>
                  <a:lnTo>
                    <a:pt x="598" y="340"/>
                  </a:lnTo>
                  <a:lnTo>
                    <a:pt x="594" y="338"/>
                  </a:lnTo>
                  <a:lnTo>
                    <a:pt x="590" y="337"/>
                  </a:lnTo>
                  <a:lnTo>
                    <a:pt x="584" y="336"/>
                  </a:lnTo>
                  <a:lnTo>
                    <a:pt x="581" y="337"/>
                  </a:lnTo>
                  <a:lnTo>
                    <a:pt x="575" y="340"/>
                  </a:lnTo>
                  <a:lnTo>
                    <a:pt x="572" y="341"/>
                  </a:lnTo>
                  <a:lnTo>
                    <a:pt x="568" y="341"/>
                  </a:lnTo>
                  <a:lnTo>
                    <a:pt x="563" y="340"/>
                  </a:lnTo>
                  <a:lnTo>
                    <a:pt x="559" y="338"/>
                  </a:lnTo>
                  <a:lnTo>
                    <a:pt x="560" y="334"/>
                  </a:lnTo>
                  <a:lnTo>
                    <a:pt x="562" y="330"/>
                  </a:lnTo>
                  <a:lnTo>
                    <a:pt x="562" y="327"/>
                  </a:lnTo>
                  <a:lnTo>
                    <a:pt x="560" y="325"/>
                  </a:lnTo>
                  <a:lnTo>
                    <a:pt x="549" y="313"/>
                  </a:lnTo>
                  <a:lnTo>
                    <a:pt x="542" y="310"/>
                  </a:lnTo>
                  <a:lnTo>
                    <a:pt x="534" y="311"/>
                  </a:lnTo>
                  <a:lnTo>
                    <a:pt x="529" y="317"/>
                  </a:lnTo>
                  <a:close/>
                  <a:moveTo>
                    <a:pt x="663" y="420"/>
                  </a:moveTo>
                  <a:lnTo>
                    <a:pt x="663" y="420"/>
                  </a:lnTo>
                  <a:lnTo>
                    <a:pt x="661" y="417"/>
                  </a:lnTo>
                  <a:lnTo>
                    <a:pt x="658" y="415"/>
                  </a:lnTo>
                  <a:lnTo>
                    <a:pt x="656" y="414"/>
                  </a:lnTo>
                  <a:lnTo>
                    <a:pt x="654" y="415"/>
                  </a:lnTo>
                  <a:lnTo>
                    <a:pt x="654" y="416"/>
                  </a:lnTo>
                  <a:lnTo>
                    <a:pt x="655" y="417"/>
                  </a:lnTo>
                  <a:lnTo>
                    <a:pt x="656" y="419"/>
                  </a:lnTo>
                  <a:lnTo>
                    <a:pt x="656" y="422"/>
                  </a:lnTo>
                  <a:lnTo>
                    <a:pt x="659" y="428"/>
                  </a:lnTo>
                  <a:lnTo>
                    <a:pt x="660" y="431"/>
                  </a:lnTo>
                  <a:lnTo>
                    <a:pt x="662" y="433"/>
                  </a:lnTo>
                  <a:lnTo>
                    <a:pt x="663" y="433"/>
                  </a:lnTo>
                  <a:lnTo>
                    <a:pt x="664" y="432"/>
                  </a:lnTo>
                  <a:lnTo>
                    <a:pt x="665" y="429"/>
                  </a:lnTo>
                  <a:lnTo>
                    <a:pt x="665" y="428"/>
                  </a:lnTo>
                  <a:lnTo>
                    <a:pt x="665" y="426"/>
                  </a:lnTo>
                  <a:lnTo>
                    <a:pt x="664" y="422"/>
                  </a:lnTo>
                  <a:lnTo>
                    <a:pt x="663" y="42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7" name="Freeform 30">
              <a:extLst>
                <a:ext uri="{FF2B5EF4-FFF2-40B4-BE49-F238E27FC236}">
                  <a16:creationId xmlns:a16="http://schemas.microsoft.com/office/drawing/2014/main" xmlns="" id="{117161CF-1B3F-4953-B42F-CC5C92E50280}"/>
                </a:ext>
              </a:extLst>
            </p:cNvPr>
            <p:cNvSpPr>
              <a:spLocks noEditPoints="1"/>
            </p:cNvSpPr>
            <p:nvPr/>
          </p:nvSpPr>
          <p:spPr bwMode="auto">
            <a:xfrm>
              <a:off x="838" y="1288"/>
              <a:ext cx="619" cy="704"/>
            </a:xfrm>
            <a:custGeom>
              <a:avLst/>
              <a:gdLst>
                <a:gd name="T0" fmla="*/ 299 w 825"/>
                <a:gd name="T1" fmla="*/ 149 h 796"/>
                <a:gd name="T2" fmla="*/ 367 w 825"/>
                <a:gd name="T3" fmla="*/ 161 h 796"/>
                <a:gd name="T4" fmla="*/ 323 w 825"/>
                <a:gd name="T5" fmla="*/ 109 h 796"/>
                <a:gd name="T6" fmla="*/ 489 w 825"/>
                <a:gd name="T7" fmla="*/ 245 h 796"/>
                <a:gd name="T8" fmla="*/ 507 w 825"/>
                <a:gd name="T9" fmla="*/ 221 h 796"/>
                <a:gd name="T10" fmla="*/ 432 w 825"/>
                <a:gd name="T11" fmla="*/ 220 h 796"/>
                <a:gd name="T12" fmla="*/ 124 w 825"/>
                <a:gd name="T13" fmla="*/ 76 h 796"/>
                <a:gd name="T14" fmla="*/ 823 w 825"/>
                <a:gd name="T15" fmla="*/ 551 h 796"/>
                <a:gd name="T16" fmla="*/ 765 w 825"/>
                <a:gd name="T17" fmla="*/ 464 h 796"/>
                <a:gd name="T18" fmla="*/ 668 w 825"/>
                <a:gd name="T19" fmla="*/ 473 h 796"/>
                <a:gd name="T20" fmla="*/ 568 w 825"/>
                <a:gd name="T21" fmla="*/ 513 h 796"/>
                <a:gd name="T22" fmla="*/ 521 w 825"/>
                <a:gd name="T23" fmla="*/ 505 h 796"/>
                <a:gd name="T24" fmla="*/ 587 w 825"/>
                <a:gd name="T25" fmla="*/ 501 h 796"/>
                <a:gd name="T26" fmla="*/ 598 w 825"/>
                <a:gd name="T27" fmla="*/ 399 h 796"/>
                <a:gd name="T28" fmla="*/ 469 w 825"/>
                <a:gd name="T29" fmla="*/ 317 h 796"/>
                <a:gd name="T30" fmla="*/ 363 w 825"/>
                <a:gd name="T31" fmla="*/ 193 h 796"/>
                <a:gd name="T32" fmla="*/ 276 w 825"/>
                <a:gd name="T33" fmla="*/ 116 h 796"/>
                <a:gd name="T34" fmla="*/ 181 w 825"/>
                <a:gd name="T35" fmla="*/ 113 h 796"/>
                <a:gd name="T36" fmla="*/ 178 w 825"/>
                <a:gd name="T37" fmla="*/ 127 h 796"/>
                <a:gd name="T38" fmla="*/ 55 w 825"/>
                <a:gd name="T39" fmla="*/ 0 h 796"/>
                <a:gd name="T40" fmla="*/ 51 w 825"/>
                <a:gd name="T41" fmla="*/ 144 h 796"/>
                <a:gd name="T42" fmla="*/ 63 w 825"/>
                <a:gd name="T43" fmla="*/ 225 h 796"/>
                <a:gd name="T44" fmla="*/ 15 w 825"/>
                <a:gd name="T45" fmla="*/ 277 h 796"/>
                <a:gd name="T46" fmla="*/ 32 w 825"/>
                <a:gd name="T47" fmla="*/ 328 h 796"/>
                <a:gd name="T48" fmla="*/ 23 w 825"/>
                <a:gd name="T49" fmla="*/ 387 h 796"/>
                <a:gd name="T50" fmla="*/ 34 w 825"/>
                <a:gd name="T51" fmla="*/ 442 h 796"/>
                <a:gd name="T52" fmla="*/ 112 w 825"/>
                <a:gd name="T53" fmla="*/ 476 h 796"/>
                <a:gd name="T54" fmla="*/ 168 w 825"/>
                <a:gd name="T55" fmla="*/ 512 h 796"/>
                <a:gd name="T56" fmla="*/ 153 w 825"/>
                <a:gd name="T57" fmla="*/ 571 h 796"/>
                <a:gd name="T58" fmla="*/ 201 w 825"/>
                <a:gd name="T59" fmla="*/ 645 h 796"/>
                <a:gd name="T60" fmla="*/ 372 w 825"/>
                <a:gd name="T61" fmla="*/ 780 h 796"/>
                <a:gd name="T62" fmla="*/ 425 w 825"/>
                <a:gd name="T63" fmla="*/ 752 h 796"/>
                <a:gd name="T64" fmla="*/ 487 w 825"/>
                <a:gd name="T65" fmla="*/ 760 h 796"/>
                <a:gd name="T66" fmla="*/ 526 w 825"/>
                <a:gd name="T67" fmla="*/ 793 h 796"/>
                <a:gd name="T68" fmla="*/ 585 w 825"/>
                <a:gd name="T69" fmla="*/ 751 h 796"/>
                <a:gd name="T70" fmla="*/ 725 w 825"/>
                <a:gd name="T71" fmla="*/ 714 h 796"/>
                <a:gd name="T72" fmla="*/ 728 w 825"/>
                <a:gd name="T73" fmla="*/ 657 h 796"/>
                <a:gd name="T74" fmla="*/ 757 w 825"/>
                <a:gd name="T75" fmla="*/ 642 h 796"/>
                <a:gd name="T76" fmla="*/ 757 w 825"/>
                <a:gd name="T77" fmla="*/ 609 h 796"/>
                <a:gd name="T78" fmla="*/ 749 w 825"/>
                <a:gd name="T79" fmla="*/ 599 h 796"/>
                <a:gd name="T80" fmla="*/ 773 w 825"/>
                <a:gd name="T81" fmla="*/ 567 h 796"/>
                <a:gd name="T82" fmla="*/ 793 w 825"/>
                <a:gd name="T83" fmla="*/ 568 h 796"/>
                <a:gd name="T84" fmla="*/ 794 w 825"/>
                <a:gd name="T85" fmla="*/ 616 h 796"/>
                <a:gd name="T86" fmla="*/ 777 w 825"/>
                <a:gd name="T87" fmla="*/ 641 h 796"/>
                <a:gd name="T88" fmla="*/ 808 w 825"/>
                <a:gd name="T89" fmla="*/ 620 h 796"/>
                <a:gd name="T90" fmla="*/ 709 w 825"/>
                <a:gd name="T91" fmla="*/ 417 h 796"/>
                <a:gd name="T92" fmla="*/ 773 w 825"/>
                <a:gd name="T93" fmla="*/ 463 h 796"/>
                <a:gd name="T94" fmla="*/ 516 w 825"/>
                <a:gd name="T95" fmla="*/ 355 h 796"/>
                <a:gd name="T96" fmla="*/ 525 w 825"/>
                <a:gd name="T97" fmla="*/ 282 h 796"/>
                <a:gd name="T98" fmla="*/ 473 w 825"/>
                <a:gd name="T99" fmla="*/ 284 h 796"/>
                <a:gd name="T100" fmla="*/ 602 w 825"/>
                <a:gd name="T101" fmla="*/ 335 h 796"/>
                <a:gd name="T102" fmla="*/ 674 w 825"/>
                <a:gd name="T103" fmla="*/ 356 h 796"/>
                <a:gd name="T104" fmla="*/ 569 w 825"/>
                <a:gd name="T105" fmla="*/ 339 h 796"/>
                <a:gd name="T106" fmla="*/ 663 w 825"/>
                <a:gd name="T107" fmla="*/ 394 h 796"/>
                <a:gd name="T108" fmla="*/ 516 w 825"/>
                <a:gd name="T109" fmla="*/ 363 h 796"/>
                <a:gd name="T110" fmla="*/ 642 w 825"/>
                <a:gd name="T111" fmla="*/ 401 h 796"/>
                <a:gd name="T112" fmla="*/ 654 w 825"/>
                <a:gd name="T113" fmla="*/ 378 h 796"/>
                <a:gd name="T114" fmla="*/ 560 w 825"/>
                <a:gd name="T115" fmla="*/ 334 h 796"/>
                <a:gd name="T116" fmla="*/ 654 w 825"/>
                <a:gd name="T117" fmla="*/ 415 h 796"/>
                <a:gd name="T118" fmla="*/ 663 w 825"/>
                <a:gd name="T119" fmla="*/ 42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5" h="796">
                  <a:moveTo>
                    <a:pt x="205" y="54"/>
                  </a:moveTo>
                  <a:lnTo>
                    <a:pt x="205" y="54"/>
                  </a:lnTo>
                  <a:lnTo>
                    <a:pt x="209" y="54"/>
                  </a:lnTo>
                  <a:lnTo>
                    <a:pt x="213" y="53"/>
                  </a:lnTo>
                  <a:lnTo>
                    <a:pt x="215" y="51"/>
                  </a:lnTo>
                  <a:lnTo>
                    <a:pt x="213" y="51"/>
                  </a:lnTo>
                  <a:lnTo>
                    <a:pt x="208" y="51"/>
                  </a:lnTo>
                  <a:lnTo>
                    <a:pt x="205" y="51"/>
                  </a:lnTo>
                  <a:lnTo>
                    <a:pt x="201" y="52"/>
                  </a:lnTo>
                  <a:lnTo>
                    <a:pt x="201" y="55"/>
                  </a:lnTo>
                  <a:lnTo>
                    <a:pt x="205" y="54"/>
                  </a:lnTo>
                  <a:lnTo>
                    <a:pt x="205" y="54"/>
                  </a:lnTo>
                  <a:close/>
                  <a:moveTo>
                    <a:pt x="299" y="149"/>
                  </a:moveTo>
                  <a:lnTo>
                    <a:pt x="299" y="149"/>
                  </a:lnTo>
                  <a:lnTo>
                    <a:pt x="301" y="154"/>
                  </a:lnTo>
                  <a:lnTo>
                    <a:pt x="303" y="164"/>
                  </a:lnTo>
                  <a:lnTo>
                    <a:pt x="307" y="173"/>
                  </a:lnTo>
                  <a:lnTo>
                    <a:pt x="314" y="179"/>
                  </a:lnTo>
                  <a:lnTo>
                    <a:pt x="323" y="183"/>
                  </a:lnTo>
                  <a:lnTo>
                    <a:pt x="333" y="185"/>
                  </a:lnTo>
                  <a:lnTo>
                    <a:pt x="337" y="185"/>
                  </a:lnTo>
                  <a:lnTo>
                    <a:pt x="343" y="184"/>
                  </a:lnTo>
                  <a:lnTo>
                    <a:pt x="349" y="182"/>
                  </a:lnTo>
                  <a:lnTo>
                    <a:pt x="351" y="180"/>
                  </a:lnTo>
                  <a:lnTo>
                    <a:pt x="353" y="177"/>
                  </a:lnTo>
                  <a:lnTo>
                    <a:pt x="363" y="170"/>
                  </a:lnTo>
                  <a:lnTo>
                    <a:pt x="366" y="165"/>
                  </a:lnTo>
                  <a:lnTo>
                    <a:pt x="367" y="161"/>
                  </a:lnTo>
                  <a:lnTo>
                    <a:pt x="366" y="151"/>
                  </a:lnTo>
                  <a:lnTo>
                    <a:pt x="368" y="146"/>
                  </a:lnTo>
                  <a:lnTo>
                    <a:pt x="375" y="138"/>
                  </a:lnTo>
                  <a:lnTo>
                    <a:pt x="377" y="133"/>
                  </a:lnTo>
                  <a:lnTo>
                    <a:pt x="375" y="125"/>
                  </a:lnTo>
                  <a:lnTo>
                    <a:pt x="373" y="119"/>
                  </a:lnTo>
                  <a:lnTo>
                    <a:pt x="365" y="109"/>
                  </a:lnTo>
                  <a:lnTo>
                    <a:pt x="362" y="104"/>
                  </a:lnTo>
                  <a:lnTo>
                    <a:pt x="356" y="97"/>
                  </a:lnTo>
                  <a:lnTo>
                    <a:pt x="349" y="93"/>
                  </a:lnTo>
                  <a:lnTo>
                    <a:pt x="341" y="96"/>
                  </a:lnTo>
                  <a:lnTo>
                    <a:pt x="331" y="106"/>
                  </a:lnTo>
                  <a:lnTo>
                    <a:pt x="327" y="109"/>
                  </a:lnTo>
                  <a:lnTo>
                    <a:pt x="323" y="109"/>
                  </a:lnTo>
                  <a:lnTo>
                    <a:pt x="315" y="106"/>
                  </a:lnTo>
                  <a:lnTo>
                    <a:pt x="311" y="105"/>
                  </a:lnTo>
                  <a:lnTo>
                    <a:pt x="303" y="107"/>
                  </a:lnTo>
                  <a:lnTo>
                    <a:pt x="298" y="112"/>
                  </a:lnTo>
                  <a:lnTo>
                    <a:pt x="295" y="118"/>
                  </a:lnTo>
                  <a:lnTo>
                    <a:pt x="293" y="136"/>
                  </a:lnTo>
                  <a:lnTo>
                    <a:pt x="293" y="141"/>
                  </a:lnTo>
                  <a:lnTo>
                    <a:pt x="299" y="149"/>
                  </a:lnTo>
                  <a:lnTo>
                    <a:pt x="299" y="149"/>
                  </a:lnTo>
                  <a:close/>
                  <a:moveTo>
                    <a:pt x="439" y="228"/>
                  </a:moveTo>
                  <a:lnTo>
                    <a:pt x="439" y="228"/>
                  </a:lnTo>
                  <a:lnTo>
                    <a:pt x="447" y="236"/>
                  </a:lnTo>
                  <a:lnTo>
                    <a:pt x="456" y="240"/>
                  </a:lnTo>
                  <a:lnTo>
                    <a:pt x="489" y="245"/>
                  </a:lnTo>
                  <a:lnTo>
                    <a:pt x="493" y="247"/>
                  </a:lnTo>
                  <a:lnTo>
                    <a:pt x="495" y="248"/>
                  </a:lnTo>
                  <a:lnTo>
                    <a:pt x="499" y="250"/>
                  </a:lnTo>
                  <a:lnTo>
                    <a:pt x="508" y="261"/>
                  </a:lnTo>
                  <a:lnTo>
                    <a:pt x="522" y="275"/>
                  </a:lnTo>
                  <a:lnTo>
                    <a:pt x="531" y="281"/>
                  </a:lnTo>
                  <a:lnTo>
                    <a:pt x="538" y="279"/>
                  </a:lnTo>
                  <a:lnTo>
                    <a:pt x="539" y="276"/>
                  </a:lnTo>
                  <a:lnTo>
                    <a:pt x="535" y="261"/>
                  </a:lnTo>
                  <a:lnTo>
                    <a:pt x="535" y="243"/>
                  </a:lnTo>
                  <a:lnTo>
                    <a:pt x="534" y="233"/>
                  </a:lnTo>
                  <a:lnTo>
                    <a:pt x="528" y="227"/>
                  </a:lnTo>
                  <a:lnTo>
                    <a:pt x="510" y="222"/>
                  </a:lnTo>
                  <a:lnTo>
                    <a:pt x="507" y="221"/>
                  </a:lnTo>
                  <a:lnTo>
                    <a:pt x="503" y="219"/>
                  </a:lnTo>
                  <a:lnTo>
                    <a:pt x="500" y="218"/>
                  </a:lnTo>
                  <a:lnTo>
                    <a:pt x="498" y="218"/>
                  </a:lnTo>
                  <a:lnTo>
                    <a:pt x="492" y="218"/>
                  </a:lnTo>
                  <a:lnTo>
                    <a:pt x="478" y="215"/>
                  </a:lnTo>
                  <a:lnTo>
                    <a:pt x="465" y="214"/>
                  </a:lnTo>
                  <a:lnTo>
                    <a:pt x="460" y="213"/>
                  </a:lnTo>
                  <a:lnTo>
                    <a:pt x="456" y="211"/>
                  </a:lnTo>
                  <a:lnTo>
                    <a:pt x="452" y="209"/>
                  </a:lnTo>
                  <a:lnTo>
                    <a:pt x="442" y="204"/>
                  </a:lnTo>
                  <a:lnTo>
                    <a:pt x="438" y="203"/>
                  </a:lnTo>
                  <a:lnTo>
                    <a:pt x="428" y="205"/>
                  </a:lnTo>
                  <a:lnTo>
                    <a:pt x="427" y="212"/>
                  </a:lnTo>
                  <a:lnTo>
                    <a:pt x="432" y="220"/>
                  </a:lnTo>
                  <a:lnTo>
                    <a:pt x="439" y="228"/>
                  </a:lnTo>
                  <a:lnTo>
                    <a:pt x="439" y="228"/>
                  </a:lnTo>
                  <a:close/>
                  <a:moveTo>
                    <a:pt x="621" y="490"/>
                  </a:moveTo>
                  <a:lnTo>
                    <a:pt x="621" y="490"/>
                  </a:lnTo>
                  <a:lnTo>
                    <a:pt x="614" y="493"/>
                  </a:lnTo>
                  <a:lnTo>
                    <a:pt x="611" y="495"/>
                  </a:lnTo>
                  <a:lnTo>
                    <a:pt x="613" y="498"/>
                  </a:lnTo>
                  <a:lnTo>
                    <a:pt x="619" y="497"/>
                  </a:lnTo>
                  <a:lnTo>
                    <a:pt x="626" y="494"/>
                  </a:lnTo>
                  <a:lnTo>
                    <a:pt x="630" y="491"/>
                  </a:lnTo>
                  <a:lnTo>
                    <a:pt x="627" y="489"/>
                  </a:lnTo>
                  <a:lnTo>
                    <a:pt x="621" y="490"/>
                  </a:lnTo>
                  <a:lnTo>
                    <a:pt x="621" y="490"/>
                  </a:lnTo>
                  <a:close/>
                  <a:moveTo>
                    <a:pt x="124" y="76"/>
                  </a:moveTo>
                  <a:lnTo>
                    <a:pt x="124" y="76"/>
                  </a:lnTo>
                  <a:lnTo>
                    <a:pt x="135" y="84"/>
                  </a:lnTo>
                  <a:lnTo>
                    <a:pt x="135" y="81"/>
                  </a:lnTo>
                  <a:lnTo>
                    <a:pt x="132" y="75"/>
                  </a:lnTo>
                  <a:lnTo>
                    <a:pt x="131" y="74"/>
                  </a:lnTo>
                  <a:lnTo>
                    <a:pt x="128" y="71"/>
                  </a:lnTo>
                  <a:lnTo>
                    <a:pt x="125" y="71"/>
                  </a:lnTo>
                  <a:lnTo>
                    <a:pt x="123" y="72"/>
                  </a:lnTo>
                  <a:lnTo>
                    <a:pt x="123" y="74"/>
                  </a:lnTo>
                  <a:lnTo>
                    <a:pt x="124" y="76"/>
                  </a:lnTo>
                  <a:lnTo>
                    <a:pt x="124" y="76"/>
                  </a:lnTo>
                  <a:close/>
                  <a:moveTo>
                    <a:pt x="824" y="554"/>
                  </a:moveTo>
                  <a:lnTo>
                    <a:pt x="824" y="554"/>
                  </a:lnTo>
                  <a:lnTo>
                    <a:pt x="823" y="551"/>
                  </a:lnTo>
                  <a:lnTo>
                    <a:pt x="814" y="506"/>
                  </a:lnTo>
                  <a:lnTo>
                    <a:pt x="810" y="498"/>
                  </a:lnTo>
                  <a:lnTo>
                    <a:pt x="807" y="495"/>
                  </a:lnTo>
                  <a:lnTo>
                    <a:pt x="803" y="491"/>
                  </a:lnTo>
                  <a:lnTo>
                    <a:pt x="798" y="488"/>
                  </a:lnTo>
                  <a:lnTo>
                    <a:pt x="793" y="486"/>
                  </a:lnTo>
                  <a:lnTo>
                    <a:pt x="791" y="484"/>
                  </a:lnTo>
                  <a:lnTo>
                    <a:pt x="788" y="483"/>
                  </a:lnTo>
                  <a:lnTo>
                    <a:pt x="786" y="483"/>
                  </a:lnTo>
                  <a:lnTo>
                    <a:pt x="784" y="485"/>
                  </a:lnTo>
                  <a:lnTo>
                    <a:pt x="782" y="487"/>
                  </a:lnTo>
                  <a:lnTo>
                    <a:pt x="780" y="491"/>
                  </a:lnTo>
                  <a:lnTo>
                    <a:pt x="776" y="477"/>
                  </a:lnTo>
                  <a:lnTo>
                    <a:pt x="765" y="464"/>
                  </a:lnTo>
                  <a:lnTo>
                    <a:pt x="752" y="453"/>
                  </a:lnTo>
                  <a:lnTo>
                    <a:pt x="739" y="446"/>
                  </a:lnTo>
                  <a:lnTo>
                    <a:pt x="732" y="443"/>
                  </a:lnTo>
                  <a:lnTo>
                    <a:pt x="726" y="442"/>
                  </a:lnTo>
                  <a:lnTo>
                    <a:pt x="720" y="443"/>
                  </a:lnTo>
                  <a:lnTo>
                    <a:pt x="714" y="447"/>
                  </a:lnTo>
                  <a:lnTo>
                    <a:pt x="708" y="450"/>
                  </a:lnTo>
                  <a:lnTo>
                    <a:pt x="695" y="452"/>
                  </a:lnTo>
                  <a:lnTo>
                    <a:pt x="691" y="456"/>
                  </a:lnTo>
                  <a:lnTo>
                    <a:pt x="686" y="466"/>
                  </a:lnTo>
                  <a:lnTo>
                    <a:pt x="683" y="470"/>
                  </a:lnTo>
                  <a:lnTo>
                    <a:pt x="678" y="471"/>
                  </a:lnTo>
                  <a:lnTo>
                    <a:pt x="673" y="472"/>
                  </a:lnTo>
                  <a:lnTo>
                    <a:pt x="668" y="473"/>
                  </a:lnTo>
                  <a:lnTo>
                    <a:pt x="663" y="475"/>
                  </a:lnTo>
                  <a:lnTo>
                    <a:pt x="659" y="477"/>
                  </a:lnTo>
                  <a:lnTo>
                    <a:pt x="648" y="488"/>
                  </a:lnTo>
                  <a:lnTo>
                    <a:pt x="645" y="489"/>
                  </a:lnTo>
                  <a:lnTo>
                    <a:pt x="640" y="490"/>
                  </a:lnTo>
                  <a:lnTo>
                    <a:pt x="625" y="500"/>
                  </a:lnTo>
                  <a:lnTo>
                    <a:pt x="621" y="502"/>
                  </a:lnTo>
                  <a:lnTo>
                    <a:pt x="606" y="503"/>
                  </a:lnTo>
                  <a:lnTo>
                    <a:pt x="594" y="509"/>
                  </a:lnTo>
                  <a:lnTo>
                    <a:pt x="589" y="509"/>
                  </a:lnTo>
                  <a:lnTo>
                    <a:pt x="579" y="508"/>
                  </a:lnTo>
                  <a:lnTo>
                    <a:pt x="575" y="510"/>
                  </a:lnTo>
                  <a:lnTo>
                    <a:pt x="573" y="511"/>
                  </a:lnTo>
                  <a:lnTo>
                    <a:pt x="568" y="513"/>
                  </a:lnTo>
                  <a:lnTo>
                    <a:pt x="565" y="515"/>
                  </a:lnTo>
                  <a:lnTo>
                    <a:pt x="564" y="516"/>
                  </a:lnTo>
                  <a:lnTo>
                    <a:pt x="562" y="519"/>
                  </a:lnTo>
                  <a:lnTo>
                    <a:pt x="561" y="521"/>
                  </a:lnTo>
                  <a:lnTo>
                    <a:pt x="553" y="524"/>
                  </a:lnTo>
                  <a:lnTo>
                    <a:pt x="546" y="522"/>
                  </a:lnTo>
                  <a:lnTo>
                    <a:pt x="540" y="517"/>
                  </a:lnTo>
                  <a:lnTo>
                    <a:pt x="535" y="512"/>
                  </a:lnTo>
                  <a:lnTo>
                    <a:pt x="533" y="509"/>
                  </a:lnTo>
                  <a:lnTo>
                    <a:pt x="532" y="508"/>
                  </a:lnTo>
                  <a:lnTo>
                    <a:pt x="530" y="507"/>
                  </a:lnTo>
                  <a:lnTo>
                    <a:pt x="525" y="507"/>
                  </a:lnTo>
                  <a:lnTo>
                    <a:pt x="523" y="507"/>
                  </a:lnTo>
                  <a:lnTo>
                    <a:pt x="521" y="505"/>
                  </a:lnTo>
                  <a:lnTo>
                    <a:pt x="522" y="504"/>
                  </a:lnTo>
                  <a:lnTo>
                    <a:pt x="527" y="505"/>
                  </a:lnTo>
                  <a:lnTo>
                    <a:pt x="533" y="506"/>
                  </a:lnTo>
                  <a:lnTo>
                    <a:pt x="537" y="507"/>
                  </a:lnTo>
                  <a:lnTo>
                    <a:pt x="544" y="515"/>
                  </a:lnTo>
                  <a:lnTo>
                    <a:pt x="548" y="518"/>
                  </a:lnTo>
                  <a:lnTo>
                    <a:pt x="554" y="519"/>
                  </a:lnTo>
                  <a:lnTo>
                    <a:pt x="556" y="518"/>
                  </a:lnTo>
                  <a:lnTo>
                    <a:pt x="561" y="510"/>
                  </a:lnTo>
                  <a:lnTo>
                    <a:pt x="563" y="509"/>
                  </a:lnTo>
                  <a:lnTo>
                    <a:pt x="564" y="508"/>
                  </a:lnTo>
                  <a:lnTo>
                    <a:pt x="568" y="506"/>
                  </a:lnTo>
                  <a:lnTo>
                    <a:pt x="584" y="503"/>
                  </a:lnTo>
                  <a:lnTo>
                    <a:pt x="587" y="501"/>
                  </a:lnTo>
                  <a:lnTo>
                    <a:pt x="590" y="498"/>
                  </a:lnTo>
                  <a:lnTo>
                    <a:pt x="616" y="485"/>
                  </a:lnTo>
                  <a:lnTo>
                    <a:pt x="624" y="484"/>
                  </a:lnTo>
                  <a:lnTo>
                    <a:pt x="629" y="481"/>
                  </a:lnTo>
                  <a:lnTo>
                    <a:pt x="638" y="474"/>
                  </a:lnTo>
                  <a:lnTo>
                    <a:pt x="654" y="467"/>
                  </a:lnTo>
                  <a:lnTo>
                    <a:pt x="663" y="462"/>
                  </a:lnTo>
                  <a:lnTo>
                    <a:pt x="667" y="456"/>
                  </a:lnTo>
                  <a:lnTo>
                    <a:pt x="665" y="446"/>
                  </a:lnTo>
                  <a:lnTo>
                    <a:pt x="659" y="437"/>
                  </a:lnTo>
                  <a:lnTo>
                    <a:pt x="636" y="411"/>
                  </a:lnTo>
                  <a:lnTo>
                    <a:pt x="628" y="404"/>
                  </a:lnTo>
                  <a:lnTo>
                    <a:pt x="619" y="400"/>
                  </a:lnTo>
                  <a:lnTo>
                    <a:pt x="598" y="399"/>
                  </a:lnTo>
                  <a:lnTo>
                    <a:pt x="573" y="395"/>
                  </a:lnTo>
                  <a:lnTo>
                    <a:pt x="569" y="395"/>
                  </a:lnTo>
                  <a:lnTo>
                    <a:pt x="562" y="397"/>
                  </a:lnTo>
                  <a:lnTo>
                    <a:pt x="557" y="398"/>
                  </a:lnTo>
                  <a:lnTo>
                    <a:pt x="548" y="397"/>
                  </a:lnTo>
                  <a:lnTo>
                    <a:pt x="543" y="396"/>
                  </a:lnTo>
                  <a:lnTo>
                    <a:pt x="538" y="395"/>
                  </a:lnTo>
                  <a:lnTo>
                    <a:pt x="528" y="390"/>
                  </a:lnTo>
                  <a:lnTo>
                    <a:pt x="520" y="383"/>
                  </a:lnTo>
                  <a:lnTo>
                    <a:pt x="497" y="358"/>
                  </a:lnTo>
                  <a:lnTo>
                    <a:pt x="479" y="344"/>
                  </a:lnTo>
                  <a:lnTo>
                    <a:pt x="472" y="335"/>
                  </a:lnTo>
                  <a:lnTo>
                    <a:pt x="469" y="326"/>
                  </a:lnTo>
                  <a:lnTo>
                    <a:pt x="469" y="317"/>
                  </a:lnTo>
                  <a:lnTo>
                    <a:pt x="470" y="300"/>
                  </a:lnTo>
                  <a:lnTo>
                    <a:pt x="469" y="296"/>
                  </a:lnTo>
                  <a:lnTo>
                    <a:pt x="467" y="293"/>
                  </a:lnTo>
                  <a:lnTo>
                    <a:pt x="464" y="290"/>
                  </a:lnTo>
                  <a:lnTo>
                    <a:pt x="461" y="288"/>
                  </a:lnTo>
                  <a:lnTo>
                    <a:pt x="458" y="286"/>
                  </a:lnTo>
                  <a:lnTo>
                    <a:pt x="458" y="280"/>
                  </a:lnTo>
                  <a:lnTo>
                    <a:pt x="460" y="272"/>
                  </a:lnTo>
                  <a:lnTo>
                    <a:pt x="458" y="262"/>
                  </a:lnTo>
                  <a:lnTo>
                    <a:pt x="452" y="256"/>
                  </a:lnTo>
                  <a:lnTo>
                    <a:pt x="431" y="244"/>
                  </a:lnTo>
                  <a:lnTo>
                    <a:pt x="377" y="199"/>
                  </a:lnTo>
                  <a:lnTo>
                    <a:pt x="371" y="195"/>
                  </a:lnTo>
                  <a:lnTo>
                    <a:pt x="363" y="193"/>
                  </a:lnTo>
                  <a:lnTo>
                    <a:pt x="354" y="194"/>
                  </a:lnTo>
                  <a:lnTo>
                    <a:pt x="336" y="197"/>
                  </a:lnTo>
                  <a:lnTo>
                    <a:pt x="331" y="197"/>
                  </a:lnTo>
                  <a:lnTo>
                    <a:pt x="322" y="193"/>
                  </a:lnTo>
                  <a:lnTo>
                    <a:pt x="315" y="192"/>
                  </a:lnTo>
                  <a:lnTo>
                    <a:pt x="300" y="185"/>
                  </a:lnTo>
                  <a:lnTo>
                    <a:pt x="293" y="179"/>
                  </a:lnTo>
                  <a:lnTo>
                    <a:pt x="289" y="171"/>
                  </a:lnTo>
                  <a:lnTo>
                    <a:pt x="283" y="152"/>
                  </a:lnTo>
                  <a:lnTo>
                    <a:pt x="278" y="140"/>
                  </a:lnTo>
                  <a:lnTo>
                    <a:pt x="277" y="135"/>
                  </a:lnTo>
                  <a:lnTo>
                    <a:pt x="278" y="125"/>
                  </a:lnTo>
                  <a:lnTo>
                    <a:pt x="278" y="121"/>
                  </a:lnTo>
                  <a:lnTo>
                    <a:pt x="276" y="116"/>
                  </a:lnTo>
                  <a:lnTo>
                    <a:pt x="272" y="111"/>
                  </a:lnTo>
                  <a:lnTo>
                    <a:pt x="246" y="90"/>
                  </a:lnTo>
                  <a:lnTo>
                    <a:pt x="221" y="73"/>
                  </a:lnTo>
                  <a:lnTo>
                    <a:pt x="218" y="69"/>
                  </a:lnTo>
                  <a:lnTo>
                    <a:pt x="219" y="60"/>
                  </a:lnTo>
                  <a:lnTo>
                    <a:pt x="217" y="57"/>
                  </a:lnTo>
                  <a:lnTo>
                    <a:pt x="186" y="56"/>
                  </a:lnTo>
                  <a:lnTo>
                    <a:pt x="181" y="56"/>
                  </a:lnTo>
                  <a:lnTo>
                    <a:pt x="171" y="60"/>
                  </a:lnTo>
                  <a:lnTo>
                    <a:pt x="165" y="67"/>
                  </a:lnTo>
                  <a:lnTo>
                    <a:pt x="162" y="76"/>
                  </a:lnTo>
                  <a:lnTo>
                    <a:pt x="162" y="86"/>
                  </a:lnTo>
                  <a:lnTo>
                    <a:pt x="167" y="96"/>
                  </a:lnTo>
                  <a:lnTo>
                    <a:pt x="181" y="113"/>
                  </a:lnTo>
                  <a:lnTo>
                    <a:pt x="185" y="123"/>
                  </a:lnTo>
                  <a:lnTo>
                    <a:pt x="187" y="133"/>
                  </a:lnTo>
                  <a:lnTo>
                    <a:pt x="189" y="138"/>
                  </a:lnTo>
                  <a:lnTo>
                    <a:pt x="192" y="142"/>
                  </a:lnTo>
                  <a:lnTo>
                    <a:pt x="194" y="147"/>
                  </a:lnTo>
                  <a:lnTo>
                    <a:pt x="194" y="152"/>
                  </a:lnTo>
                  <a:lnTo>
                    <a:pt x="193" y="156"/>
                  </a:lnTo>
                  <a:lnTo>
                    <a:pt x="194" y="160"/>
                  </a:lnTo>
                  <a:lnTo>
                    <a:pt x="189" y="157"/>
                  </a:lnTo>
                  <a:lnTo>
                    <a:pt x="185" y="153"/>
                  </a:lnTo>
                  <a:lnTo>
                    <a:pt x="183" y="146"/>
                  </a:lnTo>
                  <a:lnTo>
                    <a:pt x="182" y="139"/>
                  </a:lnTo>
                  <a:lnTo>
                    <a:pt x="181" y="134"/>
                  </a:lnTo>
                  <a:lnTo>
                    <a:pt x="178" y="127"/>
                  </a:lnTo>
                  <a:lnTo>
                    <a:pt x="174" y="121"/>
                  </a:lnTo>
                  <a:lnTo>
                    <a:pt x="171" y="119"/>
                  </a:lnTo>
                  <a:lnTo>
                    <a:pt x="169" y="118"/>
                  </a:lnTo>
                  <a:lnTo>
                    <a:pt x="165" y="113"/>
                  </a:lnTo>
                  <a:lnTo>
                    <a:pt x="159" y="111"/>
                  </a:lnTo>
                  <a:lnTo>
                    <a:pt x="132" y="92"/>
                  </a:lnTo>
                  <a:lnTo>
                    <a:pt x="122" y="93"/>
                  </a:lnTo>
                  <a:lnTo>
                    <a:pt x="109" y="87"/>
                  </a:lnTo>
                  <a:lnTo>
                    <a:pt x="97" y="78"/>
                  </a:lnTo>
                  <a:lnTo>
                    <a:pt x="81" y="61"/>
                  </a:lnTo>
                  <a:lnTo>
                    <a:pt x="75" y="53"/>
                  </a:lnTo>
                  <a:lnTo>
                    <a:pt x="70" y="44"/>
                  </a:lnTo>
                  <a:lnTo>
                    <a:pt x="55" y="0"/>
                  </a:lnTo>
                  <a:lnTo>
                    <a:pt x="55" y="0"/>
                  </a:lnTo>
                  <a:lnTo>
                    <a:pt x="55" y="0"/>
                  </a:lnTo>
                  <a:lnTo>
                    <a:pt x="50" y="13"/>
                  </a:lnTo>
                  <a:lnTo>
                    <a:pt x="47" y="44"/>
                  </a:lnTo>
                  <a:lnTo>
                    <a:pt x="47" y="52"/>
                  </a:lnTo>
                  <a:lnTo>
                    <a:pt x="48" y="59"/>
                  </a:lnTo>
                  <a:lnTo>
                    <a:pt x="51" y="68"/>
                  </a:lnTo>
                  <a:lnTo>
                    <a:pt x="54" y="82"/>
                  </a:lnTo>
                  <a:lnTo>
                    <a:pt x="56" y="105"/>
                  </a:lnTo>
                  <a:lnTo>
                    <a:pt x="56" y="111"/>
                  </a:lnTo>
                  <a:lnTo>
                    <a:pt x="53" y="121"/>
                  </a:lnTo>
                  <a:lnTo>
                    <a:pt x="52" y="122"/>
                  </a:lnTo>
                  <a:lnTo>
                    <a:pt x="51" y="130"/>
                  </a:lnTo>
                  <a:lnTo>
                    <a:pt x="50" y="139"/>
                  </a:lnTo>
                  <a:lnTo>
                    <a:pt x="51" y="144"/>
                  </a:lnTo>
                  <a:lnTo>
                    <a:pt x="52" y="147"/>
                  </a:lnTo>
                  <a:lnTo>
                    <a:pt x="55" y="149"/>
                  </a:lnTo>
                  <a:lnTo>
                    <a:pt x="64" y="156"/>
                  </a:lnTo>
                  <a:lnTo>
                    <a:pt x="66" y="159"/>
                  </a:lnTo>
                  <a:lnTo>
                    <a:pt x="68" y="162"/>
                  </a:lnTo>
                  <a:lnTo>
                    <a:pt x="73" y="176"/>
                  </a:lnTo>
                  <a:lnTo>
                    <a:pt x="81" y="194"/>
                  </a:lnTo>
                  <a:lnTo>
                    <a:pt x="83" y="201"/>
                  </a:lnTo>
                  <a:lnTo>
                    <a:pt x="83" y="205"/>
                  </a:lnTo>
                  <a:lnTo>
                    <a:pt x="83" y="209"/>
                  </a:lnTo>
                  <a:lnTo>
                    <a:pt x="81" y="212"/>
                  </a:lnTo>
                  <a:lnTo>
                    <a:pt x="79" y="215"/>
                  </a:lnTo>
                  <a:lnTo>
                    <a:pt x="77" y="217"/>
                  </a:lnTo>
                  <a:lnTo>
                    <a:pt x="63" y="225"/>
                  </a:lnTo>
                  <a:lnTo>
                    <a:pt x="56" y="228"/>
                  </a:lnTo>
                  <a:lnTo>
                    <a:pt x="53" y="230"/>
                  </a:lnTo>
                  <a:lnTo>
                    <a:pt x="9" y="249"/>
                  </a:lnTo>
                  <a:lnTo>
                    <a:pt x="5" y="252"/>
                  </a:lnTo>
                  <a:lnTo>
                    <a:pt x="3" y="253"/>
                  </a:lnTo>
                  <a:lnTo>
                    <a:pt x="1" y="255"/>
                  </a:lnTo>
                  <a:lnTo>
                    <a:pt x="0" y="257"/>
                  </a:lnTo>
                  <a:lnTo>
                    <a:pt x="0" y="259"/>
                  </a:lnTo>
                  <a:lnTo>
                    <a:pt x="0" y="260"/>
                  </a:lnTo>
                  <a:lnTo>
                    <a:pt x="1" y="262"/>
                  </a:lnTo>
                  <a:lnTo>
                    <a:pt x="11" y="270"/>
                  </a:lnTo>
                  <a:lnTo>
                    <a:pt x="13" y="272"/>
                  </a:lnTo>
                  <a:lnTo>
                    <a:pt x="14" y="274"/>
                  </a:lnTo>
                  <a:lnTo>
                    <a:pt x="15" y="277"/>
                  </a:lnTo>
                  <a:lnTo>
                    <a:pt x="15" y="285"/>
                  </a:lnTo>
                  <a:lnTo>
                    <a:pt x="15" y="287"/>
                  </a:lnTo>
                  <a:lnTo>
                    <a:pt x="16" y="289"/>
                  </a:lnTo>
                  <a:lnTo>
                    <a:pt x="18" y="291"/>
                  </a:lnTo>
                  <a:lnTo>
                    <a:pt x="28" y="296"/>
                  </a:lnTo>
                  <a:lnTo>
                    <a:pt x="30" y="298"/>
                  </a:lnTo>
                  <a:lnTo>
                    <a:pt x="32" y="300"/>
                  </a:lnTo>
                  <a:lnTo>
                    <a:pt x="34" y="302"/>
                  </a:lnTo>
                  <a:lnTo>
                    <a:pt x="35" y="305"/>
                  </a:lnTo>
                  <a:lnTo>
                    <a:pt x="35" y="308"/>
                  </a:lnTo>
                  <a:lnTo>
                    <a:pt x="35" y="313"/>
                  </a:lnTo>
                  <a:lnTo>
                    <a:pt x="32" y="323"/>
                  </a:lnTo>
                  <a:lnTo>
                    <a:pt x="32" y="326"/>
                  </a:lnTo>
                  <a:lnTo>
                    <a:pt x="32" y="328"/>
                  </a:lnTo>
                  <a:lnTo>
                    <a:pt x="33" y="333"/>
                  </a:lnTo>
                  <a:lnTo>
                    <a:pt x="34" y="336"/>
                  </a:lnTo>
                  <a:lnTo>
                    <a:pt x="34" y="341"/>
                  </a:lnTo>
                  <a:lnTo>
                    <a:pt x="33" y="355"/>
                  </a:lnTo>
                  <a:lnTo>
                    <a:pt x="33" y="365"/>
                  </a:lnTo>
                  <a:lnTo>
                    <a:pt x="32" y="368"/>
                  </a:lnTo>
                  <a:lnTo>
                    <a:pt x="32" y="369"/>
                  </a:lnTo>
                  <a:lnTo>
                    <a:pt x="30" y="371"/>
                  </a:lnTo>
                  <a:lnTo>
                    <a:pt x="29" y="372"/>
                  </a:lnTo>
                  <a:lnTo>
                    <a:pt x="27" y="374"/>
                  </a:lnTo>
                  <a:lnTo>
                    <a:pt x="26" y="376"/>
                  </a:lnTo>
                  <a:lnTo>
                    <a:pt x="24" y="380"/>
                  </a:lnTo>
                  <a:lnTo>
                    <a:pt x="24" y="382"/>
                  </a:lnTo>
                  <a:lnTo>
                    <a:pt x="23" y="387"/>
                  </a:lnTo>
                  <a:lnTo>
                    <a:pt x="24" y="393"/>
                  </a:lnTo>
                  <a:lnTo>
                    <a:pt x="29" y="397"/>
                  </a:lnTo>
                  <a:lnTo>
                    <a:pt x="31" y="400"/>
                  </a:lnTo>
                  <a:lnTo>
                    <a:pt x="31" y="402"/>
                  </a:lnTo>
                  <a:lnTo>
                    <a:pt x="31" y="403"/>
                  </a:lnTo>
                  <a:lnTo>
                    <a:pt x="30" y="405"/>
                  </a:lnTo>
                  <a:lnTo>
                    <a:pt x="29" y="407"/>
                  </a:lnTo>
                  <a:lnTo>
                    <a:pt x="24" y="411"/>
                  </a:lnTo>
                  <a:lnTo>
                    <a:pt x="23" y="412"/>
                  </a:lnTo>
                  <a:lnTo>
                    <a:pt x="21" y="415"/>
                  </a:lnTo>
                  <a:lnTo>
                    <a:pt x="21" y="417"/>
                  </a:lnTo>
                  <a:lnTo>
                    <a:pt x="27" y="434"/>
                  </a:lnTo>
                  <a:lnTo>
                    <a:pt x="29" y="437"/>
                  </a:lnTo>
                  <a:lnTo>
                    <a:pt x="34" y="442"/>
                  </a:lnTo>
                  <a:lnTo>
                    <a:pt x="35" y="444"/>
                  </a:lnTo>
                  <a:lnTo>
                    <a:pt x="44" y="460"/>
                  </a:lnTo>
                  <a:lnTo>
                    <a:pt x="67" y="469"/>
                  </a:lnTo>
                  <a:lnTo>
                    <a:pt x="74" y="469"/>
                  </a:lnTo>
                  <a:lnTo>
                    <a:pt x="75" y="467"/>
                  </a:lnTo>
                  <a:lnTo>
                    <a:pt x="77" y="464"/>
                  </a:lnTo>
                  <a:lnTo>
                    <a:pt x="78" y="463"/>
                  </a:lnTo>
                  <a:lnTo>
                    <a:pt x="80" y="462"/>
                  </a:lnTo>
                  <a:lnTo>
                    <a:pt x="83" y="461"/>
                  </a:lnTo>
                  <a:lnTo>
                    <a:pt x="90" y="460"/>
                  </a:lnTo>
                  <a:lnTo>
                    <a:pt x="94" y="461"/>
                  </a:lnTo>
                  <a:lnTo>
                    <a:pt x="98" y="462"/>
                  </a:lnTo>
                  <a:lnTo>
                    <a:pt x="103" y="465"/>
                  </a:lnTo>
                  <a:lnTo>
                    <a:pt x="112" y="476"/>
                  </a:lnTo>
                  <a:lnTo>
                    <a:pt x="128" y="483"/>
                  </a:lnTo>
                  <a:lnTo>
                    <a:pt x="137" y="489"/>
                  </a:lnTo>
                  <a:lnTo>
                    <a:pt x="142" y="493"/>
                  </a:lnTo>
                  <a:lnTo>
                    <a:pt x="151" y="503"/>
                  </a:lnTo>
                  <a:lnTo>
                    <a:pt x="153" y="503"/>
                  </a:lnTo>
                  <a:lnTo>
                    <a:pt x="154" y="503"/>
                  </a:lnTo>
                  <a:lnTo>
                    <a:pt x="155" y="502"/>
                  </a:lnTo>
                  <a:lnTo>
                    <a:pt x="156" y="502"/>
                  </a:lnTo>
                  <a:lnTo>
                    <a:pt x="158" y="502"/>
                  </a:lnTo>
                  <a:lnTo>
                    <a:pt x="159" y="503"/>
                  </a:lnTo>
                  <a:lnTo>
                    <a:pt x="160" y="504"/>
                  </a:lnTo>
                  <a:lnTo>
                    <a:pt x="161" y="505"/>
                  </a:lnTo>
                  <a:lnTo>
                    <a:pt x="162" y="506"/>
                  </a:lnTo>
                  <a:lnTo>
                    <a:pt x="168" y="512"/>
                  </a:lnTo>
                  <a:lnTo>
                    <a:pt x="170" y="515"/>
                  </a:lnTo>
                  <a:lnTo>
                    <a:pt x="172" y="518"/>
                  </a:lnTo>
                  <a:lnTo>
                    <a:pt x="173" y="521"/>
                  </a:lnTo>
                  <a:lnTo>
                    <a:pt x="174" y="524"/>
                  </a:lnTo>
                  <a:lnTo>
                    <a:pt x="174" y="527"/>
                  </a:lnTo>
                  <a:lnTo>
                    <a:pt x="171" y="546"/>
                  </a:lnTo>
                  <a:lnTo>
                    <a:pt x="170" y="552"/>
                  </a:lnTo>
                  <a:lnTo>
                    <a:pt x="172" y="565"/>
                  </a:lnTo>
                  <a:lnTo>
                    <a:pt x="171" y="567"/>
                  </a:lnTo>
                  <a:lnTo>
                    <a:pt x="170" y="569"/>
                  </a:lnTo>
                  <a:lnTo>
                    <a:pt x="168" y="570"/>
                  </a:lnTo>
                  <a:lnTo>
                    <a:pt x="166" y="570"/>
                  </a:lnTo>
                  <a:lnTo>
                    <a:pt x="155" y="571"/>
                  </a:lnTo>
                  <a:lnTo>
                    <a:pt x="153" y="571"/>
                  </a:lnTo>
                  <a:lnTo>
                    <a:pt x="151" y="572"/>
                  </a:lnTo>
                  <a:lnTo>
                    <a:pt x="151" y="573"/>
                  </a:lnTo>
                  <a:lnTo>
                    <a:pt x="150" y="575"/>
                  </a:lnTo>
                  <a:lnTo>
                    <a:pt x="150" y="577"/>
                  </a:lnTo>
                  <a:lnTo>
                    <a:pt x="151" y="582"/>
                  </a:lnTo>
                  <a:lnTo>
                    <a:pt x="157" y="593"/>
                  </a:lnTo>
                  <a:lnTo>
                    <a:pt x="158" y="596"/>
                  </a:lnTo>
                  <a:lnTo>
                    <a:pt x="160" y="604"/>
                  </a:lnTo>
                  <a:lnTo>
                    <a:pt x="161" y="607"/>
                  </a:lnTo>
                  <a:lnTo>
                    <a:pt x="162" y="610"/>
                  </a:lnTo>
                  <a:lnTo>
                    <a:pt x="167" y="617"/>
                  </a:lnTo>
                  <a:lnTo>
                    <a:pt x="174" y="629"/>
                  </a:lnTo>
                  <a:lnTo>
                    <a:pt x="192" y="642"/>
                  </a:lnTo>
                  <a:lnTo>
                    <a:pt x="201" y="645"/>
                  </a:lnTo>
                  <a:lnTo>
                    <a:pt x="206" y="647"/>
                  </a:lnTo>
                  <a:lnTo>
                    <a:pt x="215" y="663"/>
                  </a:lnTo>
                  <a:lnTo>
                    <a:pt x="258" y="713"/>
                  </a:lnTo>
                  <a:lnTo>
                    <a:pt x="279" y="731"/>
                  </a:lnTo>
                  <a:lnTo>
                    <a:pt x="301" y="744"/>
                  </a:lnTo>
                  <a:lnTo>
                    <a:pt x="314" y="758"/>
                  </a:lnTo>
                  <a:lnTo>
                    <a:pt x="321" y="763"/>
                  </a:lnTo>
                  <a:lnTo>
                    <a:pt x="333" y="766"/>
                  </a:lnTo>
                  <a:lnTo>
                    <a:pt x="354" y="770"/>
                  </a:lnTo>
                  <a:lnTo>
                    <a:pt x="365" y="774"/>
                  </a:lnTo>
                  <a:lnTo>
                    <a:pt x="367" y="776"/>
                  </a:lnTo>
                  <a:lnTo>
                    <a:pt x="369" y="777"/>
                  </a:lnTo>
                  <a:lnTo>
                    <a:pt x="371" y="779"/>
                  </a:lnTo>
                  <a:lnTo>
                    <a:pt x="372" y="780"/>
                  </a:lnTo>
                  <a:lnTo>
                    <a:pt x="373" y="782"/>
                  </a:lnTo>
                  <a:lnTo>
                    <a:pt x="375" y="786"/>
                  </a:lnTo>
                  <a:lnTo>
                    <a:pt x="400" y="778"/>
                  </a:lnTo>
                  <a:lnTo>
                    <a:pt x="402" y="777"/>
                  </a:lnTo>
                  <a:lnTo>
                    <a:pt x="404" y="775"/>
                  </a:lnTo>
                  <a:lnTo>
                    <a:pt x="405" y="773"/>
                  </a:lnTo>
                  <a:lnTo>
                    <a:pt x="407" y="769"/>
                  </a:lnTo>
                  <a:lnTo>
                    <a:pt x="409" y="766"/>
                  </a:lnTo>
                  <a:lnTo>
                    <a:pt x="410" y="764"/>
                  </a:lnTo>
                  <a:lnTo>
                    <a:pt x="412" y="762"/>
                  </a:lnTo>
                  <a:lnTo>
                    <a:pt x="416" y="757"/>
                  </a:lnTo>
                  <a:lnTo>
                    <a:pt x="421" y="754"/>
                  </a:lnTo>
                  <a:lnTo>
                    <a:pt x="423" y="753"/>
                  </a:lnTo>
                  <a:lnTo>
                    <a:pt x="425" y="752"/>
                  </a:lnTo>
                  <a:lnTo>
                    <a:pt x="426" y="752"/>
                  </a:lnTo>
                  <a:lnTo>
                    <a:pt x="429" y="751"/>
                  </a:lnTo>
                  <a:lnTo>
                    <a:pt x="442" y="752"/>
                  </a:lnTo>
                  <a:lnTo>
                    <a:pt x="452" y="750"/>
                  </a:lnTo>
                  <a:lnTo>
                    <a:pt x="456" y="749"/>
                  </a:lnTo>
                  <a:lnTo>
                    <a:pt x="462" y="747"/>
                  </a:lnTo>
                  <a:lnTo>
                    <a:pt x="465" y="746"/>
                  </a:lnTo>
                  <a:lnTo>
                    <a:pt x="468" y="746"/>
                  </a:lnTo>
                  <a:lnTo>
                    <a:pt x="470" y="746"/>
                  </a:lnTo>
                  <a:lnTo>
                    <a:pt x="479" y="749"/>
                  </a:lnTo>
                  <a:lnTo>
                    <a:pt x="481" y="750"/>
                  </a:lnTo>
                  <a:lnTo>
                    <a:pt x="483" y="751"/>
                  </a:lnTo>
                  <a:lnTo>
                    <a:pt x="485" y="754"/>
                  </a:lnTo>
                  <a:lnTo>
                    <a:pt x="487" y="760"/>
                  </a:lnTo>
                  <a:lnTo>
                    <a:pt x="488" y="761"/>
                  </a:lnTo>
                  <a:lnTo>
                    <a:pt x="499" y="771"/>
                  </a:lnTo>
                  <a:lnTo>
                    <a:pt x="501" y="774"/>
                  </a:lnTo>
                  <a:lnTo>
                    <a:pt x="502" y="776"/>
                  </a:lnTo>
                  <a:lnTo>
                    <a:pt x="503" y="778"/>
                  </a:lnTo>
                  <a:lnTo>
                    <a:pt x="503" y="779"/>
                  </a:lnTo>
                  <a:lnTo>
                    <a:pt x="504" y="780"/>
                  </a:lnTo>
                  <a:lnTo>
                    <a:pt x="510" y="781"/>
                  </a:lnTo>
                  <a:lnTo>
                    <a:pt x="513" y="782"/>
                  </a:lnTo>
                  <a:lnTo>
                    <a:pt x="514" y="784"/>
                  </a:lnTo>
                  <a:lnTo>
                    <a:pt x="516" y="785"/>
                  </a:lnTo>
                  <a:lnTo>
                    <a:pt x="518" y="789"/>
                  </a:lnTo>
                  <a:lnTo>
                    <a:pt x="521" y="791"/>
                  </a:lnTo>
                  <a:lnTo>
                    <a:pt x="526" y="793"/>
                  </a:lnTo>
                  <a:lnTo>
                    <a:pt x="545" y="796"/>
                  </a:lnTo>
                  <a:lnTo>
                    <a:pt x="550" y="795"/>
                  </a:lnTo>
                  <a:lnTo>
                    <a:pt x="553" y="792"/>
                  </a:lnTo>
                  <a:lnTo>
                    <a:pt x="557" y="780"/>
                  </a:lnTo>
                  <a:lnTo>
                    <a:pt x="558" y="778"/>
                  </a:lnTo>
                  <a:lnTo>
                    <a:pt x="565" y="774"/>
                  </a:lnTo>
                  <a:lnTo>
                    <a:pt x="567" y="772"/>
                  </a:lnTo>
                  <a:lnTo>
                    <a:pt x="568" y="771"/>
                  </a:lnTo>
                  <a:lnTo>
                    <a:pt x="570" y="768"/>
                  </a:lnTo>
                  <a:lnTo>
                    <a:pt x="573" y="761"/>
                  </a:lnTo>
                  <a:lnTo>
                    <a:pt x="574" y="759"/>
                  </a:lnTo>
                  <a:lnTo>
                    <a:pt x="576" y="757"/>
                  </a:lnTo>
                  <a:lnTo>
                    <a:pt x="578" y="755"/>
                  </a:lnTo>
                  <a:lnTo>
                    <a:pt x="585" y="751"/>
                  </a:lnTo>
                  <a:lnTo>
                    <a:pt x="586" y="749"/>
                  </a:lnTo>
                  <a:lnTo>
                    <a:pt x="595" y="739"/>
                  </a:lnTo>
                  <a:lnTo>
                    <a:pt x="598" y="736"/>
                  </a:lnTo>
                  <a:lnTo>
                    <a:pt x="600" y="734"/>
                  </a:lnTo>
                  <a:lnTo>
                    <a:pt x="603" y="732"/>
                  </a:lnTo>
                  <a:lnTo>
                    <a:pt x="628" y="726"/>
                  </a:lnTo>
                  <a:lnTo>
                    <a:pt x="637" y="725"/>
                  </a:lnTo>
                  <a:lnTo>
                    <a:pt x="668" y="728"/>
                  </a:lnTo>
                  <a:lnTo>
                    <a:pt x="740" y="723"/>
                  </a:lnTo>
                  <a:lnTo>
                    <a:pt x="743" y="722"/>
                  </a:lnTo>
                  <a:lnTo>
                    <a:pt x="742" y="722"/>
                  </a:lnTo>
                  <a:lnTo>
                    <a:pt x="734" y="720"/>
                  </a:lnTo>
                  <a:lnTo>
                    <a:pt x="729" y="718"/>
                  </a:lnTo>
                  <a:lnTo>
                    <a:pt x="725" y="714"/>
                  </a:lnTo>
                  <a:lnTo>
                    <a:pt x="722" y="711"/>
                  </a:lnTo>
                  <a:lnTo>
                    <a:pt x="728" y="711"/>
                  </a:lnTo>
                  <a:lnTo>
                    <a:pt x="731" y="708"/>
                  </a:lnTo>
                  <a:lnTo>
                    <a:pt x="732" y="705"/>
                  </a:lnTo>
                  <a:lnTo>
                    <a:pt x="728" y="702"/>
                  </a:lnTo>
                  <a:lnTo>
                    <a:pt x="728" y="701"/>
                  </a:lnTo>
                  <a:lnTo>
                    <a:pt x="733" y="697"/>
                  </a:lnTo>
                  <a:lnTo>
                    <a:pt x="736" y="691"/>
                  </a:lnTo>
                  <a:lnTo>
                    <a:pt x="738" y="685"/>
                  </a:lnTo>
                  <a:lnTo>
                    <a:pt x="738" y="680"/>
                  </a:lnTo>
                  <a:lnTo>
                    <a:pt x="736" y="677"/>
                  </a:lnTo>
                  <a:lnTo>
                    <a:pt x="731" y="673"/>
                  </a:lnTo>
                  <a:lnTo>
                    <a:pt x="730" y="671"/>
                  </a:lnTo>
                  <a:lnTo>
                    <a:pt x="728" y="657"/>
                  </a:lnTo>
                  <a:lnTo>
                    <a:pt x="732" y="666"/>
                  </a:lnTo>
                  <a:lnTo>
                    <a:pt x="735" y="670"/>
                  </a:lnTo>
                  <a:lnTo>
                    <a:pt x="738" y="672"/>
                  </a:lnTo>
                  <a:lnTo>
                    <a:pt x="760" y="668"/>
                  </a:lnTo>
                  <a:lnTo>
                    <a:pt x="767" y="666"/>
                  </a:lnTo>
                  <a:lnTo>
                    <a:pt x="772" y="663"/>
                  </a:lnTo>
                  <a:lnTo>
                    <a:pt x="777" y="659"/>
                  </a:lnTo>
                  <a:lnTo>
                    <a:pt x="778" y="654"/>
                  </a:lnTo>
                  <a:lnTo>
                    <a:pt x="776" y="652"/>
                  </a:lnTo>
                  <a:lnTo>
                    <a:pt x="768" y="646"/>
                  </a:lnTo>
                  <a:lnTo>
                    <a:pt x="763" y="646"/>
                  </a:lnTo>
                  <a:lnTo>
                    <a:pt x="761" y="644"/>
                  </a:lnTo>
                  <a:lnTo>
                    <a:pt x="759" y="643"/>
                  </a:lnTo>
                  <a:lnTo>
                    <a:pt x="757" y="642"/>
                  </a:lnTo>
                  <a:lnTo>
                    <a:pt x="755" y="641"/>
                  </a:lnTo>
                  <a:lnTo>
                    <a:pt x="752" y="641"/>
                  </a:lnTo>
                  <a:lnTo>
                    <a:pt x="741" y="641"/>
                  </a:lnTo>
                  <a:lnTo>
                    <a:pt x="738" y="641"/>
                  </a:lnTo>
                  <a:lnTo>
                    <a:pt x="734" y="643"/>
                  </a:lnTo>
                  <a:lnTo>
                    <a:pt x="730" y="642"/>
                  </a:lnTo>
                  <a:lnTo>
                    <a:pt x="722" y="639"/>
                  </a:lnTo>
                  <a:lnTo>
                    <a:pt x="722" y="638"/>
                  </a:lnTo>
                  <a:lnTo>
                    <a:pt x="736" y="635"/>
                  </a:lnTo>
                  <a:lnTo>
                    <a:pt x="742" y="633"/>
                  </a:lnTo>
                  <a:lnTo>
                    <a:pt x="745" y="628"/>
                  </a:lnTo>
                  <a:lnTo>
                    <a:pt x="747" y="622"/>
                  </a:lnTo>
                  <a:lnTo>
                    <a:pt x="755" y="614"/>
                  </a:lnTo>
                  <a:lnTo>
                    <a:pt x="757" y="609"/>
                  </a:lnTo>
                  <a:lnTo>
                    <a:pt x="754" y="605"/>
                  </a:lnTo>
                  <a:lnTo>
                    <a:pt x="747" y="607"/>
                  </a:lnTo>
                  <a:lnTo>
                    <a:pt x="740" y="610"/>
                  </a:lnTo>
                  <a:lnTo>
                    <a:pt x="734" y="612"/>
                  </a:lnTo>
                  <a:lnTo>
                    <a:pt x="730" y="613"/>
                  </a:lnTo>
                  <a:lnTo>
                    <a:pt x="723" y="616"/>
                  </a:lnTo>
                  <a:lnTo>
                    <a:pt x="719" y="617"/>
                  </a:lnTo>
                  <a:lnTo>
                    <a:pt x="716" y="616"/>
                  </a:lnTo>
                  <a:lnTo>
                    <a:pt x="709" y="615"/>
                  </a:lnTo>
                  <a:lnTo>
                    <a:pt x="706" y="615"/>
                  </a:lnTo>
                  <a:lnTo>
                    <a:pt x="713" y="611"/>
                  </a:lnTo>
                  <a:lnTo>
                    <a:pt x="738" y="606"/>
                  </a:lnTo>
                  <a:lnTo>
                    <a:pt x="744" y="603"/>
                  </a:lnTo>
                  <a:lnTo>
                    <a:pt x="749" y="599"/>
                  </a:lnTo>
                  <a:lnTo>
                    <a:pt x="753" y="594"/>
                  </a:lnTo>
                  <a:lnTo>
                    <a:pt x="754" y="587"/>
                  </a:lnTo>
                  <a:lnTo>
                    <a:pt x="755" y="585"/>
                  </a:lnTo>
                  <a:lnTo>
                    <a:pt x="758" y="584"/>
                  </a:lnTo>
                  <a:lnTo>
                    <a:pt x="766" y="584"/>
                  </a:lnTo>
                  <a:lnTo>
                    <a:pt x="769" y="583"/>
                  </a:lnTo>
                  <a:lnTo>
                    <a:pt x="773" y="582"/>
                  </a:lnTo>
                  <a:lnTo>
                    <a:pt x="776" y="580"/>
                  </a:lnTo>
                  <a:lnTo>
                    <a:pt x="774" y="575"/>
                  </a:lnTo>
                  <a:lnTo>
                    <a:pt x="774" y="573"/>
                  </a:lnTo>
                  <a:lnTo>
                    <a:pt x="775" y="570"/>
                  </a:lnTo>
                  <a:lnTo>
                    <a:pt x="775" y="569"/>
                  </a:lnTo>
                  <a:lnTo>
                    <a:pt x="774" y="567"/>
                  </a:lnTo>
                  <a:lnTo>
                    <a:pt x="773" y="567"/>
                  </a:lnTo>
                  <a:lnTo>
                    <a:pt x="771" y="567"/>
                  </a:lnTo>
                  <a:lnTo>
                    <a:pt x="771" y="564"/>
                  </a:lnTo>
                  <a:lnTo>
                    <a:pt x="771" y="563"/>
                  </a:lnTo>
                  <a:lnTo>
                    <a:pt x="773" y="562"/>
                  </a:lnTo>
                  <a:lnTo>
                    <a:pt x="775" y="561"/>
                  </a:lnTo>
                  <a:lnTo>
                    <a:pt x="777" y="561"/>
                  </a:lnTo>
                  <a:lnTo>
                    <a:pt x="779" y="563"/>
                  </a:lnTo>
                  <a:lnTo>
                    <a:pt x="781" y="567"/>
                  </a:lnTo>
                  <a:lnTo>
                    <a:pt x="783" y="569"/>
                  </a:lnTo>
                  <a:lnTo>
                    <a:pt x="785" y="569"/>
                  </a:lnTo>
                  <a:lnTo>
                    <a:pt x="786" y="569"/>
                  </a:lnTo>
                  <a:lnTo>
                    <a:pt x="788" y="569"/>
                  </a:lnTo>
                  <a:lnTo>
                    <a:pt x="791" y="569"/>
                  </a:lnTo>
                  <a:lnTo>
                    <a:pt x="793" y="568"/>
                  </a:lnTo>
                  <a:lnTo>
                    <a:pt x="792" y="564"/>
                  </a:lnTo>
                  <a:lnTo>
                    <a:pt x="794" y="563"/>
                  </a:lnTo>
                  <a:lnTo>
                    <a:pt x="813" y="561"/>
                  </a:lnTo>
                  <a:lnTo>
                    <a:pt x="818" y="562"/>
                  </a:lnTo>
                  <a:lnTo>
                    <a:pt x="821" y="562"/>
                  </a:lnTo>
                  <a:lnTo>
                    <a:pt x="823" y="560"/>
                  </a:lnTo>
                  <a:lnTo>
                    <a:pt x="825" y="557"/>
                  </a:lnTo>
                  <a:lnTo>
                    <a:pt x="825" y="555"/>
                  </a:lnTo>
                  <a:lnTo>
                    <a:pt x="824" y="554"/>
                  </a:lnTo>
                  <a:lnTo>
                    <a:pt x="824" y="554"/>
                  </a:lnTo>
                  <a:close/>
                  <a:moveTo>
                    <a:pt x="808" y="620"/>
                  </a:moveTo>
                  <a:lnTo>
                    <a:pt x="808" y="620"/>
                  </a:lnTo>
                  <a:lnTo>
                    <a:pt x="803" y="618"/>
                  </a:lnTo>
                  <a:lnTo>
                    <a:pt x="794" y="616"/>
                  </a:lnTo>
                  <a:lnTo>
                    <a:pt x="789" y="615"/>
                  </a:lnTo>
                  <a:lnTo>
                    <a:pt x="787" y="612"/>
                  </a:lnTo>
                  <a:lnTo>
                    <a:pt x="785" y="610"/>
                  </a:lnTo>
                  <a:lnTo>
                    <a:pt x="773" y="608"/>
                  </a:lnTo>
                  <a:lnTo>
                    <a:pt x="769" y="608"/>
                  </a:lnTo>
                  <a:lnTo>
                    <a:pt x="761" y="612"/>
                  </a:lnTo>
                  <a:lnTo>
                    <a:pt x="753" y="622"/>
                  </a:lnTo>
                  <a:lnTo>
                    <a:pt x="748" y="632"/>
                  </a:lnTo>
                  <a:lnTo>
                    <a:pt x="748" y="639"/>
                  </a:lnTo>
                  <a:lnTo>
                    <a:pt x="754" y="638"/>
                  </a:lnTo>
                  <a:lnTo>
                    <a:pt x="767" y="643"/>
                  </a:lnTo>
                  <a:lnTo>
                    <a:pt x="771" y="641"/>
                  </a:lnTo>
                  <a:lnTo>
                    <a:pt x="774" y="640"/>
                  </a:lnTo>
                  <a:lnTo>
                    <a:pt x="777" y="641"/>
                  </a:lnTo>
                  <a:lnTo>
                    <a:pt x="779" y="643"/>
                  </a:lnTo>
                  <a:lnTo>
                    <a:pt x="781" y="644"/>
                  </a:lnTo>
                  <a:lnTo>
                    <a:pt x="784" y="643"/>
                  </a:lnTo>
                  <a:lnTo>
                    <a:pt x="789" y="640"/>
                  </a:lnTo>
                  <a:lnTo>
                    <a:pt x="791" y="639"/>
                  </a:lnTo>
                  <a:lnTo>
                    <a:pt x="794" y="638"/>
                  </a:lnTo>
                  <a:lnTo>
                    <a:pt x="800" y="635"/>
                  </a:lnTo>
                  <a:lnTo>
                    <a:pt x="803" y="635"/>
                  </a:lnTo>
                  <a:lnTo>
                    <a:pt x="811" y="635"/>
                  </a:lnTo>
                  <a:lnTo>
                    <a:pt x="813" y="635"/>
                  </a:lnTo>
                  <a:lnTo>
                    <a:pt x="815" y="630"/>
                  </a:lnTo>
                  <a:lnTo>
                    <a:pt x="813" y="625"/>
                  </a:lnTo>
                  <a:lnTo>
                    <a:pt x="808" y="620"/>
                  </a:lnTo>
                  <a:lnTo>
                    <a:pt x="808" y="620"/>
                  </a:lnTo>
                  <a:close/>
                  <a:moveTo>
                    <a:pt x="676" y="433"/>
                  </a:moveTo>
                  <a:lnTo>
                    <a:pt x="676" y="433"/>
                  </a:lnTo>
                  <a:lnTo>
                    <a:pt x="676" y="437"/>
                  </a:lnTo>
                  <a:lnTo>
                    <a:pt x="677" y="441"/>
                  </a:lnTo>
                  <a:lnTo>
                    <a:pt x="680" y="444"/>
                  </a:lnTo>
                  <a:lnTo>
                    <a:pt x="684" y="446"/>
                  </a:lnTo>
                  <a:lnTo>
                    <a:pt x="687" y="446"/>
                  </a:lnTo>
                  <a:lnTo>
                    <a:pt x="689" y="445"/>
                  </a:lnTo>
                  <a:lnTo>
                    <a:pt x="708" y="441"/>
                  </a:lnTo>
                  <a:lnTo>
                    <a:pt x="711" y="439"/>
                  </a:lnTo>
                  <a:lnTo>
                    <a:pt x="712" y="433"/>
                  </a:lnTo>
                  <a:lnTo>
                    <a:pt x="712" y="427"/>
                  </a:lnTo>
                  <a:lnTo>
                    <a:pt x="711" y="422"/>
                  </a:lnTo>
                  <a:lnTo>
                    <a:pt x="709" y="417"/>
                  </a:lnTo>
                  <a:lnTo>
                    <a:pt x="706" y="413"/>
                  </a:lnTo>
                  <a:lnTo>
                    <a:pt x="704" y="410"/>
                  </a:lnTo>
                  <a:lnTo>
                    <a:pt x="701" y="407"/>
                  </a:lnTo>
                  <a:lnTo>
                    <a:pt x="697" y="405"/>
                  </a:lnTo>
                  <a:lnTo>
                    <a:pt x="693" y="404"/>
                  </a:lnTo>
                  <a:lnTo>
                    <a:pt x="686" y="407"/>
                  </a:lnTo>
                  <a:lnTo>
                    <a:pt x="681" y="413"/>
                  </a:lnTo>
                  <a:lnTo>
                    <a:pt x="676" y="433"/>
                  </a:lnTo>
                  <a:lnTo>
                    <a:pt x="676" y="433"/>
                  </a:lnTo>
                  <a:close/>
                  <a:moveTo>
                    <a:pt x="770" y="467"/>
                  </a:moveTo>
                  <a:lnTo>
                    <a:pt x="770" y="467"/>
                  </a:lnTo>
                  <a:lnTo>
                    <a:pt x="776" y="470"/>
                  </a:lnTo>
                  <a:lnTo>
                    <a:pt x="775" y="467"/>
                  </a:lnTo>
                  <a:lnTo>
                    <a:pt x="773" y="463"/>
                  </a:lnTo>
                  <a:lnTo>
                    <a:pt x="766" y="461"/>
                  </a:lnTo>
                  <a:lnTo>
                    <a:pt x="767" y="464"/>
                  </a:lnTo>
                  <a:lnTo>
                    <a:pt x="770" y="467"/>
                  </a:lnTo>
                  <a:lnTo>
                    <a:pt x="770" y="467"/>
                  </a:lnTo>
                  <a:close/>
                  <a:moveTo>
                    <a:pt x="478" y="313"/>
                  </a:moveTo>
                  <a:lnTo>
                    <a:pt x="478" y="313"/>
                  </a:lnTo>
                  <a:lnTo>
                    <a:pt x="477" y="318"/>
                  </a:lnTo>
                  <a:lnTo>
                    <a:pt x="479" y="322"/>
                  </a:lnTo>
                  <a:lnTo>
                    <a:pt x="481" y="326"/>
                  </a:lnTo>
                  <a:lnTo>
                    <a:pt x="485" y="332"/>
                  </a:lnTo>
                  <a:lnTo>
                    <a:pt x="500" y="348"/>
                  </a:lnTo>
                  <a:lnTo>
                    <a:pt x="507" y="354"/>
                  </a:lnTo>
                  <a:lnTo>
                    <a:pt x="514" y="356"/>
                  </a:lnTo>
                  <a:lnTo>
                    <a:pt x="516" y="355"/>
                  </a:lnTo>
                  <a:lnTo>
                    <a:pt x="522" y="349"/>
                  </a:lnTo>
                  <a:lnTo>
                    <a:pt x="524" y="348"/>
                  </a:lnTo>
                  <a:lnTo>
                    <a:pt x="527" y="348"/>
                  </a:lnTo>
                  <a:lnTo>
                    <a:pt x="528" y="348"/>
                  </a:lnTo>
                  <a:lnTo>
                    <a:pt x="529" y="346"/>
                  </a:lnTo>
                  <a:lnTo>
                    <a:pt x="528" y="341"/>
                  </a:lnTo>
                  <a:lnTo>
                    <a:pt x="525" y="329"/>
                  </a:lnTo>
                  <a:lnTo>
                    <a:pt x="524" y="323"/>
                  </a:lnTo>
                  <a:lnTo>
                    <a:pt x="525" y="318"/>
                  </a:lnTo>
                  <a:lnTo>
                    <a:pt x="531" y="298"/>
                  </a:lnTo>
                  <a:lnTo>
                    <a:pt x="532" y="292"/>
                  </a:lnTo>
                  <a:lnTo>
                    <a:pt x="530" y="287"/>
                  </a:lnTo>
                  <a:lnTo>
                    <a:pt x="529" y="285"/>
                  </a:lnTo>
                  <a:lnTo>
                    <a:pt x="525" y="282"/>
                  </a:lnTo>
                  <a:lnTo>
                    <a:pt x="509" y="270"/>
                  </a:lnTo>
                  <a:lnTo>
                    <a:pt x="497" y="257"/>
                  </a:lnTo>
                  <a:lnTo>
                    <a:pt x="490" y="252"/>
                  </a:lnTo>
                  <a:lnTo>
                    <a:pt x="482" y="250"/>
                  </a:lnTo>
                  <a:lnTo>
                    <a:pt x="477" y="250"/>
                  </a:lnTo>
                  <a:lnTo>
                    <a:pt x="474" y="251"/>
                  </a:lnTo>
                  <a:lnTo>
                    <a:pt x="472" y="253"/>
                  </a:lnTo>
                  <a:lnTo>
                    <a:pt x="472" y="258"/>
                  </a:lnTo>
                  <a:lnTo>
                    <a:pt x="473" y="267"/>
                  </a:lnTo>
                  <a:lnTo>
                    <a:pt x="473" y="269"/>
                  </a:lnTo>
                  <a:lnTo>
                    <a:pt x="471" y="273"/>
                  </a:lnTo>
                  <a:lnTo>
                    <a:pt x="470" y="275"/>
                  </a:lnTo>
                  <a:lnTo>
                    <a:pt x="471" y="279"/>
                  </a:lnTo>
                  <a:lnTo>
                    <a:pt x="473" y="284"/>
                  </a:lnTo>
                  <a:lnTo>
                    <a:pt x="475" y="288"/>
                  </a:lnTo>
                  <a:lnTo>
                    <a:pt x="479" y="292"/>
                  </a:lnTo>
                  <a:lnTo>
                    <a:pt x="480" y="296"/>
                  </a:lnTo>
                  <a:lnTo>
                    <a:pt x="479" y="303"/>
                  </a:lnTo>
                  <a:lnTo>
                    <a:pt x="478" y="313"/>
                  </a:lnTo>
                  <a:lnTo>
                    <a:pt x="478" y="313"/>
                  </a:lnTo>
                  <a:close/>
                  <a:moveTo>
                    <a:pt x="569" y="339"/>
                  </a:moveTo>
                  <a:lnTo>
                    <a:pt x="569" y="339"/>
                  </a:lnTo>
                  <a:lnTo>
                    <a:pt x="574" y="337"/>
                  </a:lnTo>
                  <a:lnTo>
                    <a:pt x="579" y="334"/>
                  </a:lnTo>
                  <a:lnTo>
                    <a:pt x="583" y="333"/>
                  </a:lnTo>
                  <a:lnTo>
                    <a:pt x="596" y="332"/>
                  </a:lnTo>
                  <a:lnTo>
                    <a:pt x="600" y="333"/>
                  </a:lnTo>
                  <a:lnTo>
                    <a:pt x="602" y="335"/>
                  </a:lnTo>
                  <a:lnTo>
                    <a:pt x="605" y="338"/>
                  </a:lnTo>
                  <a:lnTo>
                    <a:pt x="608" y="341"/>
                  </a:lnTo>
                  <a:lnTo>
                    <a:pt x="612" y="342"/>
                  </a:lnTo>
                  <a:lnTo>
                    <a:pt x="615" y="343"/>
                  </a:lnTo>
                  <a:lnTo>
                    <a:pt x="623" y="346"/>
                  </a:lnTo>
                  <a:lnTo>
                    <a:pt x="626" y="347"/>
                  </a:lnTo>
                  <a:lnTo>
                    <a:pt x="635" y="356"/>
                  </a:lnTo>
                  <a:lnTo>
                    <a:pt x="636" y="357"/>
                  </a:lnTo>
                  <a:lnTo>
                    <a:pt x="665" y="375"/>
                  </a:lnTo>
                  <a:lnTo>
                    <a:pt x="674" y="376"/>
                  </a:lnTo>
                  <a:lnTo>
                    <a:pt x="683" y="371"/>
                  </a:lnTo>
                  <a:lnTo>
                    <a:pt x="685" y="366"/>
                  </a:lnTo>
                  <a:lnTo>
                    <a:pt x="682" y="362"/>
                  </a:lnTo>
                  <a:lnTo>
                    <a:pt x="674" y="356"/>
                  </a:lnTo>
                  <a:lnTo>
                    <a:pt x="663" y="339"/>
                  </a:lnTo>
                  <a:lnTo>
                    <a:pt x="654" y="330"/>
                  </a:lnTo>
                  <a:lnTo>
                    <a:pt x="639" y="320"/>
                  </a:lnTo>
                  <a:lnTo>
                    <a:pt x="621" y="311"/>
                  </a:lnTo>
                  <a:lnTo>
                    <a:pt x="603" y="304"/>
                  </a:lnTo>
                  <a:lnTo>
                    <a:pt x="592" y="303"/>
                  </a:lnTo>
                  <a:lnTo>
                    <a:pt x="584" y="306"/>
                  </a:lnTo>
                  <a:lnTo>
                    <a:pt x="581" y="310"/>
                  </a:lnTo>
                  <a:lnTo>
                    <a:pt x="577" y="319"/>
                  </a:lnTo>
                  <a:lnTo>
                    <a:pt x="574" y="324"/>
                  </a:lnTo>
                  <a:lnTo>
                    <a:pt x="566" y="331"/>
                  </a:lnTo>
                  <a:lnTo>
                    <a:pt x="564" y="335"/>
                  </a:lnTo>
                  <a:lnTo>
                    <a:pt x="564" y="338"/>
                  </a:lnTo>
                  <a:lnTo>
                    <a:pt x="569" y="339"/>
                  </a:lnTo>
                  <a:lnTo>
                    <a:pt x="569" y="339"/>
                  </a:lnTo>
                  <a:close/>
                  <a:moveTo>
                    <a:pt x="667" y="401"/>
                  </a:moveTo>
                  <a:lnTo>
                    <a:pt x="667" y="401"/>
                  </a:lnTo>
                  <a:lnTo>
                    <a:pt x="669" y="398"/>
                  </a:lnTo>
                  <a:lnTo>
                    <a:pt x="672" y="393"/>
                  </a:lnTo>
                  <a:lnTo>
                    <a:pt x="673" y="388"/>
                  </a:lnTo>
                  <a:lnTo>
                    <a:pt x="671" y="385"/>
                  </a:lnTo>
                  <a:lnTo>
                    <a:pt x="670" y="385"/>
                  </a:lnTo>
                  <a:lnTo>
                    <a:pt x="668" y="386"/>
                  </a:lnTo>
                  <a:lnTo>
                    <a:pt x="667" y="387"/>
                  </a:lnTo>
                  <a:lnTo>
                    <a:pt x="665" y="389"/>
                  </a:lnTo>
                  <a:lnTo>
                    <a:pt x="664" y="391"/>
                  </a:lnTo>
                  <a:lnTo>
                    <a:pt x="663" y="392"/>
                  </a:lnTo>
                  <a:lnTo>
                    <a:pt x="663" y="394"/>
                  </a:lnTo>
                  <a:lnTo>
                    <a:pt x="663" y="396"/>
                  </a:lnTo>
                  <a:lnTo>
                    <a:pt x="664" y="398"/>
                  </a:lnTo>
                  <a:lnTo>
                    <a:pt x="665" y="400"/>
                  </a:lnTo>
                  <a:lnTo>
                    <a:pt x="667" y="401"/>
                  </a:lnTo>
                  <a:lnTo>
                    <a:pt x="667" y="401"/>
                  </a:lnTo>
                  <a:close/>
                  <a:moveTo>
                    <a:pt x="529" y="317"/>
                  </a:moveTo>
                  <a:lnTo>
                    <a:pt x="529" y="317"/>
                  </a:lnTo>
                  <a:lnTo>
                    <a:pt x="530" y="325"/>
                  </a:lnTo>
                  <a:lnTo>
                    <a:pt x="537" y="346"/>
                  </a:lnTo>
                  <a:lnTo>
                    <a:pt x="536" y="350"/>
                  </a:lnTo>
                  <a:lnTo>
                    <a:pt x="534" y="353"/>
                  </a:lnTo>
                  <a:lnTo>
                    <a:pt x="524" y="356"/>
                  </a:lnTo>
                  <a:lnTo>
                    <a:pt x="520" y="359"/>
                  </a:lnTo>
                  <a:lnTo>
                    <a:pt x="516" y="363"/>
                  </a:lnTo>
                  <a:lnTo>
                    <a:pt x="516" y="368"/>
                  </a:lnTo>
                  <a:lnTo>
                    <a:pt x="527" y="377"/>
                  </a:lnTo>
                  <a:lnTo>
                    <a:pt x="529" y="378"/>
                  </a:lnTo>
                  <a:lnTo>
                    <a:pt x="540" y="386"/>
                  </a:lnTo>
                  <a:lnTo>
                    <a:pt x="549" y="388"/>
                  </a:lnTo>
                  <a:lnTo>
                    <a:pt x="558" y="387"/>
                  </a:lnTo>
                  <a:lnTo>
                    <a:pt x="576" y="383"/>
                  </a:lnTo>
                  <a:lnTo>
                    <a:pt x="581" y="383"/>
                  </a:lnTo>
                  <a:lnTo>
                    <a:pt x="590" y="385"/>
                  </a:lnTo>
                  <a:lnTo>
                    <a:pt x="595" y="386"/>
                  </a:lnTo>
                  <a:lnTo>
                    <a:pt x="614" y="384"/>
                  </a:lnTo>
                  <a:lnTo>
                    <a:pt x="623" y="386"/>
                  </a:lnTo>
                  <a:lnTo>
                    <a:pt x="631" y="390"/>
                  </a:lnTo>
                  <a:lnTo>
                    <a:pt x="642" y="401"/>
                  </a:lnTo>
                  <a:lnTo>
                    <a:pt x="646" y="406"/>
                  </a:lnTo>
                  <a:lnTo>
                    <a:pt x="647" y="406"/>
                  </a:lnTo>
                  <a:lnTo>
                    <a:pt x="648" y="407"/>
                  </a:lnTo>
                  <a:lnTo>
                    <a:pt x="650" y="407"/>
                  </a:lnTo>
                  <a:lnTo>
                    <a:pt x="652" y="405"/>
                  </a:lnTo>
                  <a:lnTo>
                    <a:pt x="654" y="405"/>
                  </a:lnTo>
                  <a:lnTo>
                    <a:pt x="656" y="401"/>
                  </a:lnTo>
                  <a:lnTo>
                    <a:pt x="657" y="393"/>
                  </a:lnTo>
                  <a:lnTo>
                    <a:pt x="659" y="389"/>
                  </a:lnTo>
                  <a:lnTo>
                    <a:pt x="658" y="389"/>
                  </a:lnTo>
                  <a:lnTo>
                    <a:pt x="658" y="387"/>
                  </a:lnTo>
                  <a:lnTo>
                    <a:pt x="657" y="385"/>
                  </a:lnTo>
                  <a:lnTo>
                    <a:pt x="655" y="379"/>
                  </a:lnTo>
                  <a:lnTo>
                    <a:pt x="654" y="378"/>
                  </a:lnTo>
                  <a:lnTo>
                    <a:pt x="651" y="374"/>
                  </a:lnTo>
                  <a:lnTo>
                    <a:pt x="626" y="356"/>
                  </a:lnTo>
                  <a:lnTo>
                    <a:pt x="609" y="348"/>
                  </a:lnTo>
                  <a:lnTo>
                    <a:pt x="598" y="340"/>
                  </a:lnTo>
                  <a:lnTo>
                    <a:pt x="594" y="338"/>
                  </a:lnTo>
                  <a:lnTo>
                    <a:pt x="590" y="337"/>
                  </a:lnTo>
                  <a:lnTo>
                    <a:pt x="584" y="336"/>
                  </a:lnTo>
                  <a:lnTo>
                    <a:pt x="581" y="337"/>
                  </a:lnTo>
                  <a:lnTo>
                    <a:pt x="575" y="340"/>
                  </a:lnTo>
                  <a:lnTo>
                    <a:pt x="572" y="341"/>
                  </a:lnTo>
                  <a:lnTo>
                    <a:pt x="568" y="341"/>
                  </a:lnTo>
                  <a:lnTo>
                    <a:pt x="563" y="340"/>
                  </a:lnTo>
                  <a:lnTo>
                    <a:pt x="559" y="338"/>
                  </a:lnTo>
                  <a:lnTo>
                    <a:pt x="560" y="334"/>
                  </a:lnTo>
                  <a:lnTo>
                    <a:pt x="562" y="330"/>
                  </a:lnTo>
                  <a:lnTo>
                    <a:pt x="562" y="327"/>
                  </a:lnTo>
                  <a:lnTo>
                    <a:pt x="560" y="325"/>
                  </a:lnTo>
                  <a:lnTo>
                    <a:pt x="549" y="313"/>
                  </a:lnTo>
                  <a:lnTo>
                    <a:pt x="542" y="310"/>
                  </a:lnTo>
                  <a:lnTo>
                    <a:pt x="534" y="311"/>
                  </a:lnTo>
                  <a:lnTo>
                    <a:pt x="529" y="317"/>
                  </a:lnTo>
                  <a:lnTo>
                    <a:pt x="529" y="317"/>
                  </a:lnTo>
                  <a:close/>
                  <a:moveTo>
                    <a:pt x="663" y="420"/>
                  </a:moveTo>
                  <a:lnTo>
                    <a:pt x="663" y="420"/>
                  </a:lnTo>
                  <a:lnTo>
                    <a:pt x="661" y="417"/>
                  </a:lnTo>
                  <a:lnTo>
                    <a:pt x="658" y="415"/>
                  </a:lnTo>
                  <a:lnTo>
                    <a:pt x="656" y="414"/>
                  </a:lnTo>
                  <a:lnTo>
                    <a:pt x="654" y="415"/>
                  </a:lnTo>
                  <a:lnTo>
                    <a:pt x="654" y="416"/>
                  </a:lnTo>
                  <a:lnTo>
                    <a:pt x="655" y="417"/>
                  </a:lnTo>
                  <a:lnTo>
                    <a:pt x="656" y="419"/>
                  </a:lnTo>
                  <a:lnTo>
                    <a:pt x="656" y="422"/>
                  </a:lnTo>
                  <a:lnTo>
                    <a:pt x="659" y="428"/>
                  </a:lnTo>
                  <a:lnTo>
                    <a:pt x="660" y="431"/>
                  </a:lnTo>
                  <a:lnTo>
                    <a:pt x="662" y="433"/>
                  </a:lnTo>
                  <a:lnTo>
                    <a:pt x="663" y="433"/>
                  </a:lnTo>
                  <a:lnTo>
                    <a:pt x="664" y="432"/>
                  </a:lnTo>
                  <a:lnTo>
                    <a:pt x="665" y="429"/>
                  </a:lnTo>
                  <a:lnTo>
                    <a:pt x="665" y="428"/>
                  </a:lnTo>
                  <a:lnTo>
                    <a:pt x="665" y="426"/>
                  </a:lnTo>
                  <a:lnTo>
                    <a:pt x="664" y="422"/>
                  </a:lnTo>
                  <a:lnTo>
                    <a:pt x="663" y="420"/>
                  </a:lnTo>
                  <a:lnTo>
                    <a:pt x="663" y="420"/>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8" name="Freeform 31">
              <a:extLst>
                <a:ext uri="{FF2B5EF4-FFF2-40B4-BE49-F238E27FC236}">
                  <a16:creationId xmlns:a16="http://schemas.microsoft.com/office/drawing/2014/main" xmlns="" id="{B4F01665-4961-4E6A-B69C-B2064E30C605}"/>
                </a:ext>
              </a:extLst>
            </p:cNvPr>
            <p:cNvSpPr>
              <a:spLocks noEditPoints="1"/>
            </p:cNvSpPr>
            <p:nvPr/>
          </p:nvSpPr>
          <p:spPr bwMode="auto">
            <a:xfrm>
              <a:off x="6488" y="1904"/>
              <a:ext cx="1115" cy="1650"/>
            </a:xfrm>
            <a:custGeom>
              <a:avLst/>
              <a:gdLst>
                <a:gd name="T0" fmla="*/ 210 w 1485"/>
                <a:gd name="T1" fmla="*/ 197 h 1863"/>
                <a:gd name="T2" fmla="*/ 142 w 1485"/>
                <a:gd name="T3" fmla="*/ 110 h 1863"/>
                <a:gd name="T4" fmla="*/ 142 w 1485"/>
                <a:gd name="T5" fmla="*/ 68 h 1863"/>
                <a:gd name="T6" fmla="*/ 1002 w 1485"/>
                <a:gd name="T7" fmla="*/ 1362 h 1863"/>
                <a:gd name="T8" fmla="*/ 1013 w 1485"/>
                <a:gd name="T9" fmla="*/ 1660 h 1863"/>
                <a:gd name="T10" fmla="*/ 966 w 1485"/>
                <a:gd name="T11" fmla="*/ 1670 h 1863"/>
                <a:gd name="T12" fmla="*/ 1054 w 1485"/>
                <a:gd name="T13" fmla="*/ 1546 h 1863"/>
                <a:gd name="T14" fmla="*/ 826 w 1485"/>
                <a:gd name="T15" fmla="*/ 1548 h 1863"/>
                <a:gd name="T16" fmla="*/ 879 w 1485"/>
                <a:gd name="T17" fmla="*/ 1705 h 1863"/>
                <a:gd name="T18" fmla="*/ 1472 w 1485"/>
                <a:gd name="T19" fmla="*/ 1368 h 1863"/>
                <a:gd name="T20" fmla="*/ 1469 w 1485"/>
                <a:gd name="T21" fmla="*/ 1306 h 1863"/>
                <a:gd name="T22" fmla="*/ 1479 w 1485"/>
                <a:gd name="T23" fmla="*/ 1270 h 1863"/>
                <a:gd name="T24" fmla="*/ 1485 w 1485"/>
                <a:gd name="T25" fmla="*/ 439 h 1863"/>
                <a:gd name="T26" fmla="*/ 1434 w 1485"/>
                <a:gd name="T27" fmla="*/ 410 h 1863"/>
                <a:gd name="T28" fmla="*/ 1306 w 1485"/>
                <a:gd name="T29" fmla="*/ 372 h 1863"/>
                <a:gd name="T30" fmla="*/ 1019 w 1485"/>
                <a:gd name="T31" fmla="*/ 291 h 1863"/>
                <a:gd name="T32" fmla="*/ 784 w 1485"/>
                <a:gd name="T33" fmla="*/ 188 h 1863"/>
                <a:gd name="T34" fmla="*/ 651 w 1485"/>
                <a:gd name="T35" fmla="*/ 301 h 1863"/>
                <a:gd name="T36" fmla="*/ 551 w 1485"/>
                <a:gd name="T37" fmla="*/ 355 h 1863"/>
                <a:gd name="T38" fmla="*/ 469 w 1485"/>
                <a:gd name="T39" fmla="*/ 356 h 1863"/>
                <a:gd name="T40" fmla="*/ 399 w 1485"/>
                <a:gd name="T41" fmla="*/ 453 h 1863"/>
                <a:gd name="T42" fmla="*/ 338 w 1485"/>
                <a:gd name="T43" fmla="*/ 530 h 1863"/>
                <a:gd name="T44" fmla="*/ 258 w 1485"/>
                <a:gd name="T45" fmla="*/ 601 h 1863"/>
                <a:gd name="T46" fmla="*/ 141 w 1485"/>
                <a:gd name="T47" fmla="*/ 570 h 1863"/>
                <a:gd name="T48" fmla="*/ 109 w 1485"/>
                <a:gd name="T49" fmla="*/ 516 h 1863"/>
                <a:gd name="T50" fmla="*/ 148 w 1485"/>
                <a:gd name="T51" fmla="*/ 796 h 1863"/>
                <a:gd name="T52" fmla="*/ 343 w 1485"/>
                <a:gd name="T53" fmla="*/ 845 h 1863"/>
                <a:gd name="T54" fmla="*/ 491 w 1485"/>
                <a:gd name="T55" fmla="*/ 900 h 1863"/>
                <a:gd name="T56" fmla="*/ 597 w 1485"/>
                <a:gd name="T57" fmla="*/ 938 h 1863"/>
                <a:gd name="T58" fmla="*/ 670 w 1485"/>
                <a:gd name="T59" fmla="*/ 962 h 1863"/>
                <a:gd name="T60" fmla="*/ 728 w 1485"/>
                <a:gd name="T61" fmla="*/ 990 h 1863"/>
                <a:gd name="T62" fmla="*/ 782 w 1485"/>
                <a:gd name="T63" fmla="*/ 1023 h 1863"/>
                <a:gd name="T64" fmla="*/ 846 w 1485"/>
                <a:gd name="T65" fmla="*/ 1050 h 1863"/>
                <a:gd name="T66" fmla="*/ 848 w 1485"/>
                <a:gd name="T67" fmla="*/ 1121 h 1863"/>
                <a:gd name="T68" fmla="*/ 913 w 1485"/>
                <a:gd name="T69" fmla="*/ 1146 h 1863"/>
                <a:gd name="T70" fmla="*/ 1012 w 1485"/>
                <a:gd name="T71" fmla="*/ 1333 h 1863"/>
                <a:gd name="T72" fmla="*/ 1092 w 1485"/>
                <a:gd name="T73" fmla="*/ 1392 h 1863"/>
                <a:gd name="T74" fmla="*/ 978 w 1485"/>
                <a:gd name="T75" fmla="*/ 1372 h 1863"/>
                <a:gd name="T76" fmla="*/ 1087 w 1485"/>
                <a:gd name="T77" fmla="*/ 1441 h 1863"/>
                <a:gd name="T78" fmla="*/ 990 w 1485"/>
                <a:gd name="T79" fmla="*/ 1451 h 1863"/>
                <a:gd name="T80" fmla="*/ 1057 w 1485"/>
                <a:gd name="T81" fmla="*/ 1550 h 1863"/>
                <a:gd name="T82" fmla="*/ 1032 w 1485"/>
                <a:gd name="T83" fmla="*/ 1684 h 1863"/>
                <a:gd name="T84" fmla="*/ 1103 w 1485"/>
                <a:gd name="T85" fmla="*/ 1609 h 1863"/>
                <a:gd name="T86" fmla="*/ 1182 w 1485"/>
                <a:gd name="T87" fmla="*/ 1648 h 1863"/>
                <a:gd name="T88" fmla="*/ 1284 w 1485"/>
                <a:gd name="T89" fmla="*/ 1633 h 1863"/>
                <a:gd name="T90" fmla="*/ 1473 w 1485"/>
                <a:gd name="T91" fmla="*/ 1857 h 1863"/>
                <a:gd name="T92" fmla="*/ 463 w 1485"/>
                <a:gd name="T93" fmla="*/ 285 h 1863"/>
                <a:gd name="T94" fmla="*/ 518 w 1485"/>
                <a:gd name="T95" fmla="*/ 134 h 1863"/>
                <a:gd name="T96" fmla="*/ 268 w 1485"/>
                <a:gd name="T97" fmla="*/ 212 h 1863"/>
                <a:gd name="T98" fmla="*/ 316 w 1485"/>
                <a:gd name="T99" fmla="*/ 233 h 1863"/>
                <a:gd name="T100" fmla="*/ 406 w 1485"/>
                <a:gd name="T101" fmla="*/ 266 h 1863"/>
                <a:gd name="T102" fmla="*/ 477 w 1485"/>
                <a:gd name="T103" fmla="*/ 274 h 1863"/>
                <a:gd name="T104" fmla="*/ 548 w 1485"/>
                <a:gd name="T105" fmla="*/ 265 h 1863"/>
                <a:gd name="T106" fmla="*/ 604 w 1485"/>
                <a:gd name="T107" fmla="*/ 266 h 1863"/>
                <a:gd name="T108" fmla="*/ 349 w 1485"/>
                <a:gd name="T109" fmla="*/ 254 h 1863"/>
                <a:gd name="T110" fmla="*/ 339 w 1485"/>
                <a:gd name="T111" fmla="*/ 510 h 1863"/>
                <a:gd name="T112" fmla="*/ 334 w 1485"/>
                <a:gd name="T113" fmla="*/ 511 h 1863"/>
                <a:gd name="T114" fmla="*/ 349 w 1485"/>
                <a:gd name="T115" fmla="*/ 86 h 1863"/>
                <a:gd name="T116" fmla="*/ 470 w 1485"/>
                <a:gd name="T117" fmla="*/ 111 h 1863"/>
                <a:gd name="T118" fmla="*/ 408 w 1485"/>
                <a:gd name="T119" fmla="*/ 62 h 1863"/>
                <a:gd name="T120" fmla="*/ 301 w 1485"/>
                <a:gd name="T121" fmla="*/ 15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5" h="1863">
                  <a:moveTo>
                    <a:pt x="110" y="312"/>
                  </a:moveTo>
                  <a:lnTo>
                    <a:pt x="110" y="312"/>
                  </a:lnTo>
                  <a:lnTo>
                    <a:pt x="111" y="313"/>
                  </a:lnTo>
                  <a:lnTo>
                    <a:pt x="112" y="312"/>
                  </a:lnTo>
                  <a:lnTo>
                    <a:pt x="113" y="309"/>
                  </a:lnTo>
                  <a:lnTo>
                    <a:pt x="112" y="308"/>
                  </a:lnTo>
                  <a:lnTo>
                    <a:pt x="111" y="305"/>
                  </a:lnTo>
                  <a:lnTo>
                    <a:pt x="108" y="306"/>
                  </a:lnTo>
                  <a:lnTo>
                    <a:pt x="109" y="310"/>
                  </a:lnTo>
                  <a:lnTo>
                    <a:pt x="110" y="312"/>
                  </a:lnTo>
                  <a:close/>
                  <a:moveTo>
                    <a:pt x="135" y="452"/>
                  </a:moveTo>
                  <a:lnTo>
                    <a:pt x="135" y="452"/>
                  </a:lnTo>
                  <a:lnTo>
                    <a:pt x="130" y="451"/>
                  </a:lnTo>
                  <a:lnTo>
                    <a:pt x="127" y="452"/>
                  </a:lnTo>
                  <a:lnTo>
                    <a:pt x="125" y="456"/>
                  </a:lnTo>
                  <a:lnTo>
                    <a:pt x="125" y="457"/>
                  </a:lnTo>
                  <a:lnTo>
                    <a:pt x="131" y="460"/>
                  </a:lnTo>
                  <a:lnTo>
                    <a:pt x="132" y="460"/>
                  </a:lnTo>
                  <a:lnTo>
                    <a:pt x="136" y="458"/>
                  </a:lnTo>
                  <a:lnTo>
                    <a:pt x="138" y="455"/>
                  </a:lnTo>
                  <a:lnTo>
                    <a:pt x="136" y="453"/>
                  </a:lnTo>
                  <a:lnTo>
                    <a:pt x="135" y="452"/>
                  </a:lnTo>
                  <a:close/>
                  <a:moveTo>
                    <a:pt x="210" y="197"/>
                  </a:moveTo>
                  <a:lnTo>
                    <a:pt x="210" y="197"/>
                  </a:lnTo>
                  <a:lnTo>
                    <a:pt x="230" y="196"/>
                  </a:lnTo>
                  <a:lnTo>
                    <a:pt x="238" y="193"/>
                  </a:lnTo>
                  <a:lnTo>
                    <a:pt x="242" y="188"/>
                  </a:lnTo>
                  <a:lnTo>
                    <a:pt x="238" y="188"/>
                  </a:lnTo>
                  <a:lnTo>
                    <a:pt x="236" y="188"/>
                  </a:lnTo>
                  <a:lnTo>
                    <a:pt x="234" y="187"/>
                  </a:lnTo>
                  <a:lnTo>
                    <a:pt x="232" y="186"/>
                  </a:lnTo>
                  <a:lnTo>
                    <a:pt x="222" y="189"/>
                  </a:lnTo>
                  <a:lnTo>
                    <a:pt x="219" y="188"/>
                  </a:lnTo>
                  <a:lnTo>
                    <a:pt x="214" y="186"/>
                  </a:lnTo>
                  <a:lnTo>
                    <a:pt x="202" y="187"/>
                  </a:lnTo>
                  <a:lnTo>
                    <a:pt x="197" y="186"/>
                  </a:lnTo>
                  <a:lnTo>
                    <a:pt x="193" y="185"/>
                  </a:lnTo>
                  <a:lnTo>
                    <a:pt x="191" y="189"/>
                  </a:lnTo>
                  <a:lnTo>
                    <a:pt x="190" y="193"/>
                  </a:lnTo>
                  <a:lnTo>
                    <a:pt x="192" y="195"/>
                  </a:lnTo>
                  <a:lnTo>
                    <a:pt x="210" y="197"/>
                  </a:lnTo>
                  <a:close/>
                  <a:moveTo>
                    <a:pt x="133" y="97"/>
                  </a:moveTo>
                  <a:lnTo>
                    <a:pt x="133" y="97"/>
                  </a:lnTo>
                  <a:lnTo>
                    <a:pt x="136" y="105"/>
                  </a:lnTo>
                  <a:lnTo>
                    <a:pt x="139" y="108"/>
                  </a:lnTo>
                  <a:lnTo>
                    <a:pt x="142" y="110"/>
                  </a:lnTo>
                  <a:lnTo>
                    <a:pt x="145" y="111"/>
                  </a:lnTo>
                  <a:lnTo>
                    <a:pt x="153" y="111"/>
                  </a:lnTo>
                  <a:lnTo>
                    <a:pt x="156" y="111"/>
                  </a:lnTo>
                  <a:lnTo>
                    <a:pt x="159" y="110"/>
                  </a:lnTo>
                  <a:lnTo>
                    <a:pt x="167" y="100"/>
                  </a:lnTo>
                  <a:lnTo>
                    <a:pt x="167" y="92"/>
                  </a:lnTo>
                  <a:lnTo>
                    <a:pt x="167" y="89"/>
                  </a:lnTo>
                  <a:lnTo>
                    <a:pt x="169" y="86"/>
                  </a:lnTo>
                  <a:lnTo>
                    <a:pt x="164" y="88"/>
                  </a:lnTo>
                  <a:lnTo>
                    <a:pt x="161" y="97"/>
                  </a:lnTo>
                  <a:lnTo>
                    <a:pt x="157" y="99"/>
                  </a:lnTo>
                  <a:lnTo>
                    <a:pt x="153" y="97"/>
                  </a:lnTo>
                  <a:lnTo>
                    <a:pt x="154" y="94"/>
                  </a:lnTo>
                  <a:lnTo>
                    <a:pt x="158" y="89"/>
                  </a:lnTo>
                  <a:lnTo>
                    <a:pt x="158" y="87"/>
                  </a:lnTo>
                  <a:lnTo>
                    <a:pt x="159" y="84"/>
                  </a:lnTo>
                  <a:lnTo>
                    <a:pt x="159" y="82"/>
                  </a:lnTo>
                  <a:lnTo>
                    <a:pt x="159" y="80"/>
                  </a:lnTo>
                  <a:lnTo>
                    <a:pt x="157" y="76"/>
                  </a:lnTo>
                  <a:lnTo>
                    <a:pt x="157" y="74"/>
                  </a:lnTo>
                  <a:lnTo>
                    <a:pt x="155" y="72"/>
                  </a:lnTo>
                  <a:lnTo>
                    <a:pt x="152" y="71"/>
                  </a:lnTo>
                  <a:lnTo>
                    <a:pt x="142" y="68"/>
                  </a:lnTo>
                  <a:lnTo>
                    <a:pt x="139" y="68"/>
                  </a:lnTo>
                  <a:lnTo>
                    <a:pt x="136" y="69"/>
                  </a:lnTo>
                  <a:lnTo>
                    <a:pt x="132" y="72"/>
                  </a:lnTo>
                  <a:lnTo>
                    <a:pt x="131" y="73"/>
                  </a:lnTo>
                  <a:lnTo>
                    <a:pt x="131" y="74"/>
                  </a:lnTo>
                  <a:lnTo>
                    <a:pt x="129" y="77"/>
                  </a:lnTo>
                  <a:lnTo>
                    <a:pt x="129" y="81"/>
                  </a:lnTo>
                  <a:lnTo>
                    <a:pt x="128" y="82"/>
                  </a:lnTo>
                  <a:lnTo>
                    <a:pt x="125" y="88"/>
                  </a:lnTo>
                  <a:lnTo>
                    <a:pt x="128" y="93"/>
                  </a:lnTo>
                  <a:lnTo>
                    <a:pt x="133" y="97"/>
                  </a:lnTo>
                  <a:close/>
                  <a:moveTo>
                    <a:pt x="973" y="1353"/>
                  </a:moveTo>
                  <a:lnTo>
                    <a:pt x="973" y="1353"/>
                  </a:lnTo>
                  <a:lnTo>
                    <a:pt x="975" y="1354"/>
                  </a:lnTo>
                  <a:lnTo>
                    <a:pt x="978" y="1356"/>
                  </a:lnTo>
                  <a:lnTo>
                    <a:pt x="980" y="1364"/>
                  </a:lnTo>
                  <a:lnTo>
                    <a:pt x="983" y="1366"/>
                  </a:lnTo>
                  <a:lnTo>
                    <a:pt x="985" y="1367"/>
                  </a:lnTo>
                  <a:lnTo>
                    <a:pt x="987" y="1368"/>
                  </a:lnTo>
                  <a:lnTo>
                    <a:pt x="990" y="1369"/>
                  </a:lnTo>
                  <a:lnTo>
                    <a:pt x="994" y="1368"/>
                  </a:lnTo>
                  <a:lnTo>
                    <a:pt x="999" y="1365"/>
                  </a:lnTo>
                  <a:lnTo>
                    <a:pt x="1002" y="1362"/>
                  </a:lnTo>
                  <a:lnTo>
                    <a:pt x="1003" y="1360"/>
                  </a:lnTo>
                  <a:lnTo>
                    <a:pt x="1002" y="1357"/>
                  </a:lnTo>
                  <a:lnTo>
                    <a:pt x="997" y="1352"/>
                  </a:lnTo>
                  <a:lnTo>
                    <a:pt x="995" y="1349"/>
                  </a:lnTo>
                  <a:lnTo>
                    <a:pt x="994" y="1347"/>
                  </a:lnTo>
                  <a:lnTo>
                    <a:pt x="991" y="1346"/>
                  </a:lnTo>
                  <a:lnTo>
                    <a:pt x="983" y="1345"/>
                  </a:lnTo>
                  <a:lnTo>
                    <a:pt x="979" y="1345"/>
                  </a:lnTo>
                  <a:lnTo>
                    <a:pt x="976" y="1343"/>
                  </a:lnTo>
                  <a:lnTo>
                    <a:pt x="971" y="1339"/>
                  </a:lnTo>
                  <a:lnTo>
                    <a:pt x="968" y="1336"/>
                  </a:lnTo>
                  <a:lnTo>
                    <a:pt x="966" y="1338"/>
                  </a:lnTo>
                  <a:lnTo>
                    <a:pt x="965" y="1342"/>
                  </a:lnTo>
                  <a:lnTo>
                    <a:pt x="967" y="1347"/>
                  </a:lnTo>
                  <a:lnTo>
                    <a:pt x="970" y="1351"/>
                  </a:lnTo>
                  <a:lnTo>
                    <a:pt x="973" y="1353"/>
                  </a:lnTo>
                  <a:close/>
                  <a:moveTo>
                    <a:pt x="1027" y="1693"/>
                  </a:moveTo>
                  <a:lnTo>
                    <a:pt x="1027" y="1693"/>
                  </a:lnTo>
                  <a:lnTo>
                    <a:pt x="1019" y="1684"/>
                  </a:lnTo>
                  <a:lnTo>
                    <a:pt x="1015" y="1680"/>
                  </a:lnTo>
                  <a:lnTo>
                    <a:pt x="1013" y="1674"/>
                  </a:lnTo>
                  <a:lnTo>
                    <a:pt x="1013" y="1667"/>
                  </a:lnTo>
                  <a:lnTo>
                    <a:pt x="1013" y="1660"/>
                  </a:lnTo>
                  <a:lnTo>
                    <a:pt x="1009" y="1654"/>
                  </a:lnTo>
                  <a:lnTo>
                    <a:pt x="1002" y="1654"/>
                  </a:lnTo>
                  <a:lnTo>
                    <a:pt x="990" y="1658"/>
                  </a:lnTo>
                  <a:lnTo>
                    <a:pt x="981" y="1659"/>
                  </a:lnTo>
                  <a:lnTo>
                    <a:pt x="978" y="1660"/>
                  </a:lnTo>
                  <a:lnTo>
                    <a:pt x="976" y="1663"/>
                  </a:lnTo>
                  <a:lnTo>
                    <a:pt x="976" y="1668"/>
                  </a:lnTo>
                  <a:lnTo>
                    <a:pt x="974" y="1672"/>
                  </a:lnTo>
                  <a:lnTo>
                    <a:pt x="970" y="1675"/>
                  </a:lnTo>
                  <a:lnTo>
                    <a:pt x="954" y="1686"/>
                  </a:lnTo>
                  <a:lnTo>
                    <a:pt x="951" y="1690"/>
                  </a:lnTo>
                  <a:lnTo>
                    <a:pt x="950" y="1695"/>
                  </a:lnTo>
                  <a:lnTo>
                    <a:pt x="953" y="1700"/>
                  </a:lnTo>
                  <a:lnTo>
                    <a:pt x="958" y="1701"/>
                  </a:lnTo>
                  <a:lnTo>
                    <a:pt x="968" y="1701"/>
                  </a:lnTo>
                  <a:lnTo>
                    <a:pt x="974" y="1702"/>
                  </a:lnTo>
                  <a:lnTo>
                    <a:pt x="984" y="1706"/>
                  </a:lnTo>
                  <a:lnTo>
                    <a:pt x="1026" y="1708"/>
                  </a:lnTo>
                  <a:lnTo>
                    <a:pt x="1030" y="1706"/>
                  </a:lnTo>
                  <a:lnTo>
                    <a:pt x="1030" y="1701"/>
                  </a:lnTo>
                  <a:lnTo>
                    <a:pt x="1029" y="1696"/>
                  </a:lnTo>
                  <a:lnTo>
                    <a:pt x="1027" y="1693"/>
                  </a:lnTo>
                  <a:close/>
                  <a:moveTo>
                    <a:pt x="966" y="1670"/>
                  </a:moveTo>
                  <a:lnTo>
                    <a:pt x="966" y="1670"/>
                  </a:lnTo>
                  <a:lnTo>
                    <a:pt x="972" y="1660"/>
                  </a:lnTo>
                  <a:lnTo>
                    <a:pt x="975" y="1656"/>
                  </a:lnTo>
                  <a:lnTo>
                    <a:pt x="979" y="1653"/>
                  </a:lnTo>
                  <a:lnTo>
                    <a:pt x="984" y="1653"/>
                  </a:lnTo>
                  <a:lnTo>
                    <a:pt x="994" y="1652"/>
                  </a:lnTo>
                  <a:lnTo>
                    <a:pt x="1000" y="1650"/>
                  </a:lnTo>
                  <a:lnTo>
                    <a:pt x="1003" y="1647"/>
                  </a:lnTo>
                  <a:lnTo>
                    <a:pt x="1010" y="1639"/>
                  </a:lnTo>
                  <a:lnTo>
                    <a:pt x="1014" y="1636"/>
                  </a:lnTo>
                  <a:lnTo>
                    <a:pt x="1018" y="1635"/>
                  </a:lnTo>
                  <a:lnTo>
                    <a:pt x="1029" y="1635"/>
                  </a:lnTo>
                  <a:lnTo>
                    <a:pt x="1026" y="1628"/>
                  </a:lnTo>
                  <a:lnTo>
                    <a:pt x="1025" y="1620"/>
                  </a:lnTo>
                  <a:lnTo>
                    <a:pt x="1024" y="1604"/>
                  </a:lnTo>
                  <a:lnTo>
                    <a:pt x="1026" y="1596"/>
                  </a:lnTo>
                  <a:lnTo>
                    <a:pt x="1030" y="1592"/>
                  </a:lnTo>
                  <a:lnTo>
                    <a:pt x="1042" y="1586"/>
                  </a:lnTo>
                  <a:lnTo>
                    <a:pt x="1045" y="1583"/>
                  </a:lnTo>
                  <a:lnTo>
                    <a:pt x="1046" y="1581"/>
                  </a:lnTo>
                  <a:lnTo>
                    <a:pt x="1047" y="1561"/>
                  </a:lnTo>
                  <a:lnTo>
                    <a:pt x="1048" y="1557"/>
                  </a:lnTo>
                  <a:lnTo>
                    <a:pt x="1054" y="1546"/>
                  </a:lnTo>
                  <a:lnTo>
                    <a:pt x="1058" y="1537"/>
                  </a:lnTo>
                  <a:lnTo>
                    <a:pt x="1060" y="1533"/>
                  </a:lnTo>
                  <a:lnTo>
                    <a:pt x="1062" y="1529"/>
                  </a:lnTo>
                  <a:lnTo>
                    <a:pt x="1066" y="1525"/>
                  </a:lnTo>
                  <a:lnTo>
                    <a:pt x="1060" y="1522"/>
                  </a:lnTo>
                  <a:lnTo>
                    <a:pt x="1044" y="1520"/>
                  </a:lnTo>
                  <a:lnTo>
                    <a:pt x="1036" y="1517"/>
                  </a:lnTo>
                  <a:lnTo>
                    <a:pt x="1033" y="1515"/>
                  </a:lnTo>
                  <a:lnTo>
                    <a:pt x="1030" y="1513"/>
                  </a:lnTo>
                  <a:lnTo>
                    <a:pt x="1027" y="1509"/>
                  </a:lnTo>
                  <a:lnTo>
                    <a:pt x="1016" y="1494"/>
                  </a:lnTo>
                  <a:lnTo>
                    <a:pt x="1015" y="1491"/>
                  </a:lnTo>
                  <a:lnTo>
                    <a:pt x="1007" y="1480"/>
                  </a:lnTo>
                  <a:lnTo>
                    <a:pt x="987" y="1477"/>
                  </a:lnTo>
                  <a:lnTo>
                    <a:pt x="966" y="1478"/>
                  </a:lnTo>
                  <a:lnTo>
                    <a:pt x="952" y="1481"/>
                  </a:lnTo>
                  <a:lnTo>
                    <a:pt x="946" y="1483"/>
                  </a:lnTo>
                  <a:lnTo>
                    <a:pt x="917" y="1487"/>
                  </a:lnTo>
                  <a:lnTo>
                    <a:pt x="883" y="1499"/>
                  </a:lnTo>
                  <a:lnTo>
                    <a:pt x="849" y="1521"/>
                  </a:lnTo>
                  <a:lnTo>
                    <a:pt x="836" y="1532"/>
                  </a:lnTo>
                  <a:lnTo>
                    <a:pt x="831" y="1539"/>
                  </a:lnTo>
                  <a:lnTo>
                    <a:pt x="826" y="1548"/>
                  </a:lnTo>
                  <a:lnTo>
                    <a:pt x="824" y="1553"/>
                  </a:lnTo>
                  <a:lnTo>
                    <a:pt x="824" y="1557"/>
                  </a:lnTo>
                  <a:lnTo>
                    <a:pt x="822" y="1561"/>
                  </a:lnTo>
                  <a:lnTo>
                    <a:pt x="811" y="1570"/>
                  </a:lnTo>
                  <a:lnTo>
                    <a:pt x="806" y="1578"/>
                  </a:lnTo>
                  <a:lnTo>
                    <a:pt x="791" y="1611"/>
                  </a:lnTo>
                  <a:lnTo>
                    <a:pt x="790" y="1613"/>
                  </a:lnTo>
                  <a:lnTo>
                    <a:pt x="788" y="1615"/>
                  </a:lnTo>
                  <a:lnTo>
                    <a:pt x="786" y="1628"/>
                  </a:lnTo>
                  <a:lnTo>
                    <a:pt x="783" y="1630"/>
                  </a:lnTo>
                  <a:lnTo>
                    <a:pt x="776" y="1635"/>
                  </a:lnTo>
                  <a:lnTo>
                    <a:pt x="775" y="1638"/>
                  </a:lnTo>
                  <a:lnTo>
                    <a:pt x="774" y="1641"/>
                  </a:lnTo>
                  <a:lnTo>
                    <a:pt x="769" y="1651"/>
                  </a:lnTo>
                  <a:lnTo>
                    <a:pt x="750" y="1705"/>
                  </a:lnTo>
                  <a:lnTo>
                    <a:pt x="750" y="1713"/>
                  </a:lnTo>
                  <a:lnTo>
                    <a:pt x="758" y="1713"/>
                  </a:lnTo>
                  <a:lnTo>
                    <a:pt x="777" y="1706"/>
                  </a:lnTo>
                  <a:lnTo>
                    <a:pt x="786" y="1703"/>
                  </a:lnTo>
                  <a:lnTo>
                    <a:pt x="796" y="1702"/>
                  </a:lnTo>
                  <a:lnTo>
                    <a:pt x="837" y="1703"/>
                  </a:lnTo>
                  <a:lnTo>
                    <a:pt x="869" y="1704"/>
                  </a:lnTo>
                  <a:lnTo>
                    <a:pt x="879" y="1705"/>
                  </a:lnTo>
                  <a:lnTo>
                    <a:pt x="894" y="1711"/>
                  </a:lnTo>
                  <a:lnTo>
                    <a:pt x="903" y="1711"/>
                  </a:lnTo>
                  <a:lnTo>
                    <a:pt x="912" y="1709"/>
                  </a:lnTo>
                  <a:lnTo>
                    <a:pt x="920" y="1706"/>
                  </a:lnTo>
                  <a:lnTo>
                    <a:pt x="927" y="1702"/>
                  </a:lnTo>
                  <a:lnTo>
                    <a:pt x="934" y="1698"/>
                  </a:lnTo>
                  <a:lnTo>
                    <a:pt x="941" y="1688"/>
                  </a:lnTo>
                  <a:lnTo>
                    <a:pt x="944" y="1687"/>
                  </a:lnTo>
                  <a:lnTo>
                    <a:pt x="948" y="1685"/>
                  </a:lnTo>
                  <a:lnTo>
                    <a:pt x="962" y="1675"/>
                  </a:lnTo>
                  <a:lnTo>
                    <a:pt x="966" y="1670"/>
                  </a:lnTo>
                  <a:close/>
                  <a:moveTo>
                    <a:pt x="1485" y="1715"/>
                  </a:moveTo>
                  <a:lnTo>
                    <a:pt x="1485" y="1715"/>
                  </a:lnTo>
                  <a:lnTo>
                    <a:pt x="1485" y="1656"/>
                  </a:lnTo>
                  <a:lnTo>
                    <a:pt x="1485" y="1619"/>
                  </a:lnTo>
                  <a:lnTo>
                    <a:pt x="1485" y="1460"/>
                  </a:lnTo>
                  <a:lnTo>
                    <a:pt x="1485" y="1433"/>
                  </a:lnTo>
                  <a:lnTo>
                    <a:pt x="1485" y="1399"/>
                  </a:lnTo>
                  <a:lnTo>
                    <a:pt x="1485" y="1375"/>
                  </a:lnTo>
                  <a:lnTo>
                    <a:pt x="1482" y="1375"/>
                  </a:lnTo>
                  <a:lnTo>
                    <a:pt x="1478" y="1373"/>
                  </a:lnTo>
                  <a:lnTo>
                    <a:pt x="1477" y="1366"/>
                  </a:lnTo>
                  <a:lnTo>
                    <a:pt x="1472" y="1368"/>
                  </a:lnTo>
                  <a:lnTo>
                    <a:pt x="1470" y="1365"/>
                  </a:lnTo>
                  <a:lnTo>
                    <a:pt x="1470" y="1360"/>
                  </a:lnTo>
                  <a:lnTo>
                    <a:pt x="1469" y="1357"/>
                  </a:lnTo>
                  <a:lnTo>
                    <a:pt x="1464" y="1353"/>
                  </a:lnTo>
                  <a:lnTo>
                    <a:pt x="1462" y="1351"/>
                  </a:lnTo>
                  <a:lnTo>
                    <a:pt x="1462" y="1349"/>
                  </a:lnTo>
                  <a:lnTo>
                    <a:pt x="1462" y="1348"/>
                  </a:lnTo>
                  <a:lnTo>
                    <a:pt x="1464" y="1345"/>
                  </a:lnTo>
                  <a:lnTo>
                    <a:pt x="1465" y="1344"/>
                  </a:lnTo>
                  <a:lnTo>
                    <a:pt x="1463" y="1341"/>
                  </a:lnTo>
                  <a:lnTo>
                    <a:pt x="1459" y="1337"/>
                  </a:lnTo>
                  <a:lnTo>
                    <a:pt x="1457" y="1335"/>
                  </a:lnTo>
                  <a:lnTo>
                    <a:pt x="1457" y="1332"/>
                  </a:lnTo>
                  <a:lnTo>
                    <a:pt x="1458" y="1330"/>
                  </a:lnTo>
                  <a:lnTo>
                    <a:pt x="1459" y="1328"/>
                  </a:lnTo>
                  <a:lnTo>
                    <a:pt x="1461" y="1321"/>
                  </a:lnTo>
                  <a:lnTo>
                    <a:pt x="1460" y="1317"/>
                  </a:lnTo>
                  <a:lnTo>
                    <a:pt x="1457" y="1315"/>
                  </a:lnTo>
                  <a:lnTo>
                    <a:pt x="1459" y="1312"/>
                  </a:lnTo>
                  <a:lnTo>
                    <a:pt x="1462" y="1311"/>
                  </a:lnTo>
                  <a:lnTo>
                    <a:pt x="1466" y="1310"/>
                  </a:lnTo>
                  <a:lnTo>
                    <a:pt x="1469" y="1307"/>
                  </a:lnTo>
                  <a:lnTo>
                    <a:pt x="1469" y="1306"/>
                  </a:lnTo>
                  <a:lnTo>
                    <a:pt x="1467" y="1304"/>
                  </a:lnTo>
                  <a:lnTo>
                    <a:pt x="1467" y="1302"/>
                  </a:lnTo>
                  <a:lnTo>
                    <a:pt x="1469" y="1301"/>
                  </a:lnTo>
                  <a:lnTo>
                    <a:pt x="1470" y="1301"/>
                  </a:lnTo>
                  <a:lnTo>
                    <a:pt x="1471" y="1301"/>
                  </a:lnTo>
                  <a:lnTo>
                    <a:pt x="1472" y="1299"/>
                  </a:lnTo>
                  <a:lnTo>
                    <a:pt x="1472" y="1294"/>
                  </a:lnTo>
                  <a:lnTo>
                    <a:pt x="1473" y="1291"/>
                  </a:lnTo>
                  <a:lnTo>
                    <a:pt x="1474" y="1290"/>
                  </a:lnTo>
                  <a:lnTo>
                    <a:pt x="1478" y="1289"/>
                  </a:lnTo>
                  <a:lnTo>
                    <a:pt x="1479" y="1287"/>
                  </a:lnTo>
                  <a:lnTo>
                    <a:pt x="1480" y="1283"/>
                  </a:lnTo>
                  <a:lnTo>
                    <a:pt x="1479" y="1280"/>
                  </a:lnTo>
                  <a:lnTo>
                    <a:pt x="1475" y="1280"/>
                  </a:lnTo>
                  <a:lnTo>
                    <a:pt x="1475" y="1278"/>
                  </a:lnTo>
                  <a:lnTo>
                    <a:pt x="1475" y="1276"/>
                  </a:lnTo>
                  <a:lnTo>
                    <a:pt x="1473" y="1274"/>
                  </a:lnTo>
                  <a:lnTo>
                    <a:pt x="1471" y="1274"/>
                  </a:lnTo>
                  <a:lnTo>
                    <a:pt x="1473" y="1273"/>
                  </a:lnTo>
                  <a:lnTo>
                    <a:pt x="1475" y="1273"/>
                  </a:lnTo>
                  <a:lnTo>
                    <a:pt x="1477" y="1273"/>
                  </a:lnTo>
                  <a:lnTo>
                    <a:pt x="1480" y="1273"/>
                  </a:lnTo>
                  <a:lnTo>
                    <a:pt x="1479" y="1270"/>
                  </a:lnTo>
                  <a:lnTo>
                    <a:pt x="1480" y="1268"/>
                  </a:lnTo>
                  <a:lnTo>
                    <a:pt x="1482" y="1267"/>
                  </a:lnTo>
                  <a:lnTo>
                    <a:pt x="1483" y="1264"/>
                  </a:lnTo>
                  <a:lnTo>
                    <a:pt x="1482" y="1263"/>
                  </a:lnTo>
                  <a:lnTo>
                    <a:pt x="1480" y="1261"/>
                  </a:lnTo>
                  <a:lnTo>
                    <a:pt x="1480" y="1260"/>
                  </a:lnTo>
                  <a:lnTo>
                    <a:pt x="1480" y="1259"/>
                  </a:lnTo>
                  <a:lnTo>
                    <a:pt x="1481" y="1259"/>
                  </a:lnTo>
                  <a:lnTo>
                    <a:pt x="1482" y="1254"/>
                  </a:lnTo>
                  <a:lnTo>
                    <a:pt x="1484" y="1252"/>
                  </a:lnTo>
                  <a:lnTo>
                    <a:pt x="1485" y="1251"/>
                  </a:lnTo>
                  <a:lnTo>
                    <a:pt x="1485" y="958"/>
                  </a:lnTo>
                  <a:lnTo>
                    <a:pt x="1485" y="955"/>
                  </a:lnTo>
                  <a:lnTo>
                    <a:pt x="1485" y="908"/>
                  </a:lnTo>
                  <a:lnTo>
                    <a:pt x="1485" y="869"/>
                  </a:lnTo>
                  <a:lnTo>
                    <a:pt x="1485" y="777"/>
                  </a:lnTo>
                  <a:lnTo>
                    <a:pt x="1484" y="739"/>
                  </a:lnTo>
                  <a:lnTo>
                    <a:pt x="1484" y="695"/>
                  </a:lnTo>
                  <a:lnTo>
                    <a:pt x="1484" y="647"/>
                  </a:lnTo>
                  <a:lnTo>
                    <a:pt x="1484" y="574"/>
                  </a:lnTo>
                  <a:lnTo>
                    <a:pt x="1484" y="520"/>
                  </a:lnTo>
                  <a:lnTo>
                    <a:pt x="1484" y="477"/>
                  </a:lnTo>
                  <a:lnTo>
                    <a:pt x="1485" y="439"/>
                  </a:lnTo>
                  <a:lnTo>
                    <a:pt x="1485" y="432"/>
                  </a:lnTo>
                  <a:lnTo>
                    <a:pt x="1484" y="432"/>
                  </a:lnTo>
                  <a:lnTo>
                    <a:pt x="1482" y="432"/>
                  </a:lnTo>
                  <a:lnTo>
                    <a:pt x="1473" y="434"/>
                  </a:lnTo>
                  <a:lnTo>
                    <a:pt x="1453" y="434"/>
                  </a:lnTo>
                  <a:lnTo>
                    <a:pt x="1450" y="434"/>
                  </a:lnTo>
                  <a:lnTo>
                    <a:pt x="1445" y="436"/>
                  </a:lnTo>
                  <a:lnTo>
                    <a:pt x="1443" y="436"/>
                  </a:lnTo>
                  <a:lnTo>
                    <a:pt x="1441" y="436"/>
                  </a:lnTo>
                  <a:lnTo>
                    <a:pt x="1437" y="433"/>
                  </a:lnTo>
                  <a:lnTo>
                    <a:pt x="1435" y="432"/>
                  </a:lnTo>
                  <a:lnTo>
                    <a:pt x="1434" y="433"/>
                  </a:lnTo>
                  <a:lnTo>
                    <a:pt x="1433" y="435"/>
                  </a:lnTo>
                  <a:lnTo>
                    <a:pt x="1433" y="438"/>
                  </a:lnTo>
                  <a:lnTo>
                    <a:pt x="1432" y="439"/>
                  </a:lnTo>
                  <a:lnTo>
                    <a:pt x="1429" y="439"/>
                  </a:lnTo>
                  <a:lnTo>
                    <a:pt x="1427" y="438"/>
                  </a:lnTo>
                  <a:lnTo>
                    <a:pt x="1425" y="435"/>
                  </a:lnTo>
                  <a:lnTo>
                    <a:pt x="1424" y="434"/>
                  </a:lnTo>
                  <a:lnTo>
                    <a:pt x="1432" y="424"/>
                  </a:lnTo>
                  <a:lnTo>
                    <a:pt x="1433" y="421"/>
                  </a:lnTo>
                  <a:lnTo>
                    <a:pt x="1434" y="414"/>
                  </a:lnTo>
                  <a:lnTo>
                    <a:pt x="1434" y="410"/>
                  </a:lnTo>
                  <a:lnTo>
                    <a:pt x="1431" y="408"/>
                  </a:lnTo>
                  <a:lnTo>
                    <a:pt x="1404" y="397"/>
                  </a:lnTo>
                  <a:lnTo>
                    <a:pt x="1380" y="396"/>
                  </a:lnTo>
                  <a:lnTo>
                    <a:pt x="1376" y="395"/>
                  </a:lnTo>
                  <a:lnTo>
                    <a:pt x="1356" y="387"/>
                  </a:lnTo>
                  <a:lnTo>
                    <a:pt x="1353" y="387"/>
                  </a:lnTo>
                  <a:lnTo>
                    <a:pt x="1350" y="389"/>
                  </a:lnTo>
                  <a:lnTo>
                    <a:pt x="1351" y="391"/>
                  </a:lnTo>
                  <a:lnTo>
                    <a:pt x="1354" y="392"/>
                  </a:lnTo>
                  <a:lnTo>
                    <a:pt x="1355" y="394"/>
                  </a:lnTo>
                  <a:lnTo>
                    <a:pt x="1354" y="397"/>
                  </a:lnTo>
                  <a:lnTo>
                    <a:pt x="1352" y="399"/>
                  </a:lnTo>
                  <a:lnTo>
                    <a:pt x="1349" y="399"/>
                  </a:lnTo>
                  <a:lnTo>
                    <a:pt x="1347" y="397"/>
                  </a:lnTo>
                  <a:lnTo>
                    <a:pt x="1343" y="400"/>
                  </a:lnTo>
                  <a:lnTo>
                    <a:pt x="1339" y="398"/>
                  </a:lnTo>
                  <a:lnTo>
                    <a:pt x="1333" y="395"/>
                  </a:lnTo>
                  <a:lnTo>
                    <a:pt x="1320" y="389"/>
                  </a:lnTo>
                  <a:lnTo>
                    <a:pt x="1316" y="388"/>
                  </a:lnTo>
                  <a:lnTo>
                    <a:pt x="1308" y="376"/>
                  </a:lnTo>
                  <a:lnTo>
                    <a:pt x="1307" y="375"/>
                  </a:lnTo>
                  <a:lnTo>
                    <a:pt x="1307" y="373"/>
                  </a:lnTo>
                  <a:lnTo>
                    <a:pt x="1306" y="372"/>
                  </a:lnTo>
                  <a:lnTo>
                    <a:pt x="1305" y="371"/>
                  </a:lnTo>
                  <a:lnTo>
                    <a:pt x="1304" y="371"/>
                  </a:lnTo>
                  <a:lnTo>
                    <a:pt x="1303" y="374"/>
                  </a:lnTo>
                  <a:lnTo>
                    <a:pt x="1302" y="375"/>
                  </a:lnTo>
                  <a:lnTo>
                    <a:pt x="1297" y="372"/>
                  </a:lnTo>
                  <a:lnTo>
                    <a:pt x="1293" y="370"/>
                  </a:lnTo>
                  <a:lnTo>
                    <a:pt x="1291" y="371"/>
                  </a:lnTo>
                  <a:lnTo>
                    <a:pt x="1289" y="376"/>
                  </a:lnTo>
                  <a:lnTo>
                    <a:pt x="1283" y="378"/>
                  </a:lnTo>
                  <a:lnTo>
                    <a:pt x="1240" y="382"/>
                  </a:lnTo>
                  <a:lnTo>
                    <a:pt x="1231" y="381"/>
                  </a:lnTo>
                  <a:lnTo>
                    <a:pt x="1222" y="378"/>
                  </a:lnTo>
                  <a:lnTo>
                    <a:pt x="1199" y="365"/>
                  </a:lnTo>
                  <a:lnTo>
                    <a:pt x="1163" y="351"/>
                  </a:lnTo>
                  <a:lnTo>
                    <a:pt x="1153" y="343"/>
                  </a:lnTo>
                  <a:lnTo>
                    <a:pt x="1150" y="342"/>
                  </a:lnTo>
                  <a:lnTo>
                    <a:pt x="1147" y="341"/>
                  </a:lnTo>
                  <a:lnTo>
                    <a:pt x="1134" y="335"/>
                  </a:lnTo>
                  <a:lnTo>
                    <a:pt x="1112" y="327"/>
                  </a:lnTo>
                  <a:lnTo>
                    <a:pt x="1073" y="303"/>
                  </a:lnTo>
                  <a:lnTo>
                    <a:pt x="1039" y="292"/>
                  </a:lnTo>
                  <a:lnTo>
                    <a:pt x="1034" y="291"/>
                  </a:lnTo>
                  <a:lnTo>
                    <a:pt x="1019" y="291"/>
                  </a:lnTo>
                  <a:lnTo>
                    <a:pt x="1015" y="289"/>
                  </a:lnTo>
                  <a:lnTo>
                    <a:pt x="1006" y="283"/>
                  </a:lnTo>
                  <a:lnTo>
                    <a:pt x="991" y="266"/>
                  </a:lnTo>
                  <a:lnTo>
                    <a:pt x="976" y="254"/>
                  </a:lnTo>
                  <a:lnTo>
                    <a:pt x="966" y="252"/>
                  </a:lnTo>
                  <a:lnTo>
                    <a:pt x="961" y="250"/>
                  </a:lnTo>
                  <a:lnTo>
                    <a:pt x="946" y="248"/>
                  </a:lnTo>
                  <a:lnTo>
                    <a:pt x="908" y="237"/>
                  </a:lnTo>
                  <a:lnTo>
                    <a:pt x="880" y="224"/>
                  </a:lnTo>
                  <a:lnTo>
                    <a:pt x="856" y="217"/>
                  </a:lnTo>
                  <a:lnTo>
                    <a:pt x="846" y="215"/>
                  </a:lnTo>
                  <a:lnTo>
                    <a:pt x="842" y="213"/>
                  </a:lnTo>
                  <a:lnTo>
                    <a:pt x="832" y="202"/>
                  </a:lnTo>
                  <a:lnTo>
                    <a:pt x="830" y="201"/>
                  </a:lnTo>
                  <a:lnTo>
                    <a:pt x="827" y="201"/>
                  </a:lnTo>
                  <a:lnTo>
                    <a:pt x="826" y="200"/>
                  </a:lnTo>
                  <a:lnTo>
                    <a:pt x="822" y="196"/>
                  </a:lnTo>
                  <a:lnTo>
                    <a:pt x="820" y="195"/>
                  </a:lnTo>
                  <a:lnTo>
                    <a:pt x="815" y="189"/>
                  </a:lnTo>
                  <a:lnTo>
                    <a:pt x="813" y="188"/>
                  </a:lnTo>
                  <a:lnTo>
                    <a:pt x="804" y="185"/>
                  </a:lnTo>
                  <a:lnTo>
                    <a:pt x="794" y="185"/>
                  </a:lnTo>
                  <a:lnTo>
                    <a:pt x="784" y="188"/>
                  </a:lnTo>
                  <a:lnTo>
                    <a:pt x="727" y="212"/>
                  </a:lnTo>
                  <a:lnTo>
                    <a:pt x="723" y="213"/>
                  </a:lnTo>
                  <a:lnTo>
                    <a:pt x="722" y="214"/>
                  </a:lnTo>
                  <a:lnTo>
                    <a:pt x="719" y="217"/>
                  </a:lnTo>
                  <a:lnTo>
                    <a:pt x="718" y="219"/>
                  </a:lnTo>
                  <a:lnTo>
                    <a:pt x="716" y="220"/>
                  </a:lnTo>
                  <a:lnTo>
                    <a:pt x="712" y="222"/>
                  </a:lnTo>
                  <a:lnTo>
                    <a:pt x="686" y="237"/>
                  </a:lnTo>
                  <a:lnTo>
                    <a:pt x="641" y="254"/>
                  </a:lnTo>
                  <a:lnTo>
                    <a:pt x="637" y="256"/>
                  </a:lnTo>
                  <a:lnTo>
                    <a:pt x="635" y="259"/>
                  </a:lnTo>
                  <a:lnTo>
                    <a:pt x="635" y="269"/>
                  </a:lnTo>
                  <a:lnTo>
                    <a:pt x="634" y="273"/>
                  </a:lnTo>
                  <a:lnTo>
                    <a:pt x="632" y="276"/>
                  </a:lnTo>
                  <a:lnTo>
                    <a:pt x="644" y="285"/>
                  </a:lnTo>
                  <a:lnTo>
                    <a:pt x="646" y="286"/>
                  </a:lnTo>
                  <a:lnTo>
                    <a:pt x="652" y="288"/>
                  </a:lnTo>
                  <a:lnTo>
                    <a:pt x="654" y="289"/>
                  </a:lnTo>
                  <a:lnTo>
                    <a:pt x="656" y="292"/>
                  </a:lnTo>
                  <a:lnTo>
                    <a:pt x="656" y="296"/>
                  </a:lnTo>
                  <a:lnTo>
                    <a:pt x="655" y="299"/>
                  </a:lnTo>
                  <a:lnTo>
                    <a:pt x="652" y="300"/>
                  </a:lnTo>
                  <a:lnTo>
                    <a:pt x="651" y="301"/>
                  </a:lnTo>
                  <a:lnTo>
                    <a:pt x="654" y="305"/>
                  </a:lnTo>
                  <a:lnTo>
                    <a:pt x="659" y="309"/>
                  </a:lnTo>
                  <a:lnTo>
                    <a:pt x="661" y="314"/>
                  </a:lnTo>
                  <a:lnTo>
                    <a:pt x="659" y="317"/>
                  </a:lnTo>
                  <a:lnTo>
                    <a:pt x="652" y="322"/>
                  </a:lnTo>
                  <a:lnTo>
                    <a:pt x="649" y="324"/>
                  </a:lnTo>
                  <a:lnTo>
                    <a:pt x="643" y="325"/>
                  </a:lnTo>
                  <a:lnTo>
                    <a:pt x="615" y="326"/>
                  </a:lnTo>
                  <a:lnTo>
                    <a:pt x="605" y="328"/>
                  </a:lnTo>
                  <a:lnTo>
                    <a:pt x="599" y="332"/>
                  </a:lnTo>
                  <a:lnTo>
                    <a:pt x="597" y="334"/>
                  </a:lnTo>
                  <a:lnTo>
                    <a:pt x="597" y="336"/>
                  </a:lnTo>
                  <a:lnTo>
                    <a:pt x="596" y="338"/>
                  </a:lnTo>
                  <a:lnTo>
                    <a:pt x="593" y="339"/>
                  </a:lnTo>
                  <a:lnTo>
                    <a:pt x="580" y="342"/>
                  </a:lnTo>
                  <a:lnTo>
                    <a:pt x="568" y="349"/>
                  </a:lnTo>
                  <a:lnTo>
                    <a:pt x="567" y="350"/>
                  </a:lnTo>
                  <a:lnTo>
                    <a:pt x="560" y="351"/>
                  </a:lnTo>
                  <a:lnTo>
                    <a:pt x="559" y="352"/>
                  </a:lnTo>
                  <a:lnTo>
                    <a:pt x="558" y="353"/>
                  </a:lnTo>
                  <a:lnTo>
                    <a:pt x="556" y="355"/>
                  </a:lnTo>
                  <a:lnTo>
                    <a:pt x="554" y="356"/>
                  </a:lnTo>
                  <a:lnTo>
                    <a:pt x="551" y="355"/>
                  </a:lnTo>
                  <a:lnTo>
                    <a:pt x="547" y="353"/>
                  </a:lnTo>
                  <a:lnTo>
                    <a:pt x="544" y="352"/>
                  </a:lnTo>
                  <a:lnTo>
                    <a:pt x="540" y="357"/>
                  </a:lnTo>
                  <a:lnTo>
                    <a:pt x="532" y="354"/>
                  </a:lnTo>
                  <a:lnTo>
                    <a:pt x="528" y="354"/>
                  </a:lnTo>
                  <a:lnTo>
                    <a:pt x="527" y="354"/>
                  </a:lnTo>
                  <a:lnTo>
                    <a:pt x="524" y="355"/>
                  </a:lnTo>
                  <a:lnTo>
                    <a:pt x="522" y="356"/>
                  </a:lnTo>
                  <a:lnTo>
                    <a:pt x="522" y="355"/>
                  </a:lnTo>
                  <a:lnTo>
                    <a:pt x="520" y="352"/>
                  </a:lnTo>
                  <a:lnTo>
                    <a:pt x="514" y="351"/>
                  </a:lnTo>
                  <a:lnTo>
                    <a:pt x="509" y="351"/>
                  </a:lnTo>
                  <a:lnTo>
                    <a:pt x="507" y="350"/>
                  </a:lnTo>
                  <a:lnTo>
                    <a:pt x="507" y="347"/>
                  </a:lnTo>
                  <a:lnTo>
                    <a:pt x="507" y="344"/>
                  </a:lnTo>
                  <a:lnTo>
                    <a:pt x="506" y="342"/>
                  </a:lnTo>
                  <a:lnTo>
                    <a:pt x="504" y="342"/>
                  </a:lnTo>
                  <a:lnTo>
                    <a:pt x="498" y="346"/>
                  </a:lnTo>
                  <a:lnTo>
                    <a:pt x="495" y="347"/>
                  </a:lnTo>
                  <a:lnTo>
                    <a:pt x="484" y="347"/>
                  </a:lnTo>
                  <a:lnTo>
                    <a:pt x="478" y="349"/>
                  </a:lnTo>
                  <a:lnTo>
                    <a:pt x="473" y="352"/>
                  </a:lnTo>
                  <a:lnTo>
                    <a:pt x="469" y="356"/>
                  </a:lnTo>
                  <a:lnTo>
                    <a:pt x="466" y="360"/>
                  </a:lnTo>
                  <a:lnTo>
                    <a:pt x="464" y="362"/>
                  </a:lnTo>
                  <a:lnTo>
                    <a:pt x="464" y="364"/>
                  </a:lnTo>
                  <a:lnTo>
                    <a:pt x="465" y="370"/>
                  </a:lnTo>
                  <a:lnTo>
                    <a:pt x="466" y="375"/>
                  </a:lnTo>
                  <a:lnTo>
                    <a:pt x="466" y="377"/>
                  </a:lnTo>
                  <a:lnTo>
                    <a:pt x="465" y="381"/>
                  </a:lnTo>
                  <a:lnTo>
                    <a:pt x="463" y="385"/>
                  </a:lnTo>
                  <a:lnTo>
                    <a:pt x="456" y="393"/>
                  </a:lnTo>
                  <a:lnTo>
                    <a:pt x="454" y="395"/>
                  </a:lnTo>
                  <a:lnTo>
                    <a:pt x="453" y="399"/>
                  </a:lnTo>
                  <a:lnTo>
                    <a:pt x="451" y="414"/>
                  </a:lnTo>
                  <a:lnTo>
                    <a:pt x="450" y="419"/>
                  </a:lnTo>
                  <a:lnTo>
                    <a:pt x="448" y="423"/>
                  </a:lnTo>
                  <a:lnTo>
                    <a:pt x="441" y="431"/>
                  </a:lnTo>
                  <a:lnTo>
                    <a:pt x="433" y="437"/>
                  </a:lnTo>
                  <a:lnTo>
                    <a:pt x="413" y="446"/>
                  </a:lnTo>
                  <a:lnTo>
                    <a:pt x="408" y="447"/>
                  </a:lnTo>
                  <a:lnTo>
                    <a:pt x="405" y="448"/>
                  </a:lnTo>
                  <a:lnTo>
                    <a:pt x="404" y="449"/>
                  </a:lnTo>
                  <a:lnTo>
                    <a:pt x="403" y="451"/>
                  </a:lnTo>
                  <a:lnTo>
                    <a:pt x="401" y="452"/>
                  </a:lnTo>
                  <a:lnTo>
                    <a:pt x="399" y="453"/>
                  </a:lnTo>
                  <a:lnTo>
                    <a:pt x="397" y="453"/>
                  </a:lnTo>
                  <a:lnTo>
                    <a:pt x="394" y="455"/>
                  </a:lnTo>
                  <a:lnTo>
                    <a:pt x="392" y="464"/>
                  </a:lnTo>
                  <a:lnTo>
                    <a:pt x="389" y="463"/>
                  </a:lnTo>
                  <a:lnTo>
                    <a:pt x="387" y="465"/>
                  </a:lnTo>
                  <a:lnTo>
                    <a:pt x="382" y="469"/>
                  </a:lnTo>
                  <a:lnTo>
                    <a:pt x="381" y="470"/>
                  </a:lnTo>
                  <a:lnTo>
                    <a:pt x="381" y="480"/>
                  </a:lnTo>
                  <a:lnTo>
                    <a:pt x="380" y="484"/>
                  </a:lnTo>
                  <a:lnTo>
                    <a:pt x="379" y="487"/>
                  </a:lnTo>
                  <a:lnTo>
                    <a:pt x="373" y="493"/>
                  </a:lnTo>
                  <a:lnTo>
                    <a:pt x="373" y="495"/>
                  </a:lnTo>
                  <a:lnTo>
                    <a:pt x="375" y="503"/>
                  </a:lnTo>
                  <a:lnTo>
                    <a:pt x="375" y="507"/>
                  </a:lnTo>
                  <a:lnTo>
                    <a:pt x="373" y="512"/>
                  </a:lnTo>
                  <a:lnTo>
                    <a:pt x="369" y="516"/>
                  </a:lnTo>
                  <a:lnTo>
                    <a:pt x="365" y="519"/>
                  </a:lnTo>
                  <a:lnTo>
                    <a:pt x="355" y="522"/>
                  </a:lnTo>
                  <a:lnTo>
                    <a:pt x="349" y="529"/>
                  </a:lnTo>
                  <a:lnTo>
                    <a:pt x="345" y="531"/>
                  </a:lnTo>
                  <a:lnTo>
                    <a:pt x="340" y="530"/>
                  </a:lnTo>
                  <a:lnTo>
                    <a:pt x="338" y="530"/>
                  </a:lnTo>
                  <a:lnTo>
                    <a:pt x="338" y="530"/>
                  </a:lnTo>
                  <a:lnTo>
                    <a:pt x="337" y="531"/>
                  </a:lnTo>
                  <a:lnTo>
                    <a:pt x="336" y="532"/>
                  </a:lnTo>
                  <a:lnTo>
                    <a:pt x="334" y="533"/>
                  </a:lnTo>
                  <a:lnTo>
                    <a:pt x="334" y="535"/>
                  </a:lnTo>
                  <a:lnTo>
                    <a:pt x="333" y="536"/>
                  </a:lnTo>
                  <a:lnTo>
                    <a:pt x="335" y="539"/>
                  </a:lnTo>
                  <a:lnTo>
                    <a:pt x="337" y="541"/>
                  </a:lnTo>
                  <a:lnTo>
                    <a:pt x="338" y="543"/>
                  </a:lnTo>
                  <a:lnTo>
                    <a:pt x="334" y="547"/>
                  </a:lnTo>
                  <a:lnTo>
                    <a:pt x="327" y="552"/>
                  </a:lnTo>
                  <a:lnTo>
                    <a:pt x="310" y="558"/>
                  </a:lnTo>
                  <a:lnTo>
                    <a:pt x="301" y="564"/>
                  </a:lnTo>
                  <a:lnTo>
                    <a:pt x="295" y="572"/>
                  </a:lnTo>
                  <a:lnTo>
                    <a:pt x="295" y="574"/>
                  </a:lnTo>
                  <a:lnTo>
                    <a:pt x="295" y="576"/>
                  </a:lnTo>
                  <a:lnTo>
                    <a:pt x="295" y="579"/>
                  </a:lnTo>
                  <a:lnTo>
                    <a:pt x="294" y="581"/>
                  </a:lnTo>
                  <a:lnTo>
                    <a:pt x="293" y="583"/>
                  </a:lnTo>
                  <a:lnTo>
                    <a:pt x="284" y="593"/>
                  </a:lnTo>
                  <a:lnTo>
                    <a:pt x="280" y="596"/>
                  </a:lnTo>
                  <a:lnTo>
                    <a:pt x="277" y="598"/>
                  </a:lnTo>
                  <a:lnTo>
                    <a:pt x="273" y="599"/>
                  </a:lnTo>
                  <a:lnTo>
                    <a:pt x="258" y="601"/>
                  </a:lnTo>
                  <a:lnTo>
                    <a:pt x="249" y="604"/>
                  </a:lnTo>
                  <a:lnTo>
                    <a:pt x="244" y="605"/>
                  </a:lnTo>
                  <a:lnTo>
                    <a:pt x="240" y="604"/>
                  </a:lnTo>
                  <a:lnTo>
                    <a:pt x="234" y="601"/>
                  </a:lnTo>
                  <a:lnTo>
                    <a:pt x="230" y="600"/>
                  </a:lnTo>
                  <a:lnTo>
                    <a:pt x="193" y="599"/>
                  </a:lnTo>
                  <a:lnTo>
                    <a:pt x="190" y="598"/>
                  </a:lnTo>
                  <a:lnTo>
                    <a:pt x="184" y="594"/>
                  </a:lnTo>
                  <a:lnTo>
                    <a:pt x="179" y="593"/>
                  </a:lnTo>
                  <a:lnTo>
                    <a:pt x="169" y="593"/>
                  </a:lnTo>
                  <a:lnTo>
                    <a:pt x="166" y="592"/>
                  </a:lnTo>
                  <a:lnTo>
                    <a:pt x="163" y="585"/>
                  </a:lnTo>
                  <a:lnTo>
                    <a:pt x="160" y="582"/>
                  </a:lnTo>
                  <a:lnTo>
                    <a:pt x="159" y="581"/>
                  </a:lnTo>
                  <a:lnTo>
                    <a:pt x="159" y="578"/>
                  </a:lnTo>
                  <a:lnTo>
                    <a:pt x="161" y="574"/>
                  </a:lnTo>
                  <a:lnTo>
                    <a:pt x="161" y="572"/>
                  </a:lnTo>
                  <a:lnTo>
                    <a:pt x="154" y="577"/>
                  </a:lnTo>
                  <a:lnTo>
                    <a:pt x="150" y="578"/>
                  </a:lnTo>
                  <a:lnTo>
                    <a:pt x="147" y="577"/>
                  </a:lnTo>
                  <a:lnTo>
                    <a:pt x="144" y="574"/>
                  </a:lnTo>
                  <a:lnTo>
                    <a:pt x="143" y="573"/>
                  </a:lnTo>
                  <a:lnTo>
                    <a:pt x="141" y="570"/>
                  </a:lnTo>
                  <a:lnTo>
                    <a:pt x="142" y="570"/>
                  </a:lnTo>
                  <a:lnTo>
                    <a:pt x="141" y="567"/>
                  </a:lnTo>
                  <a:lnTo>
                    <a:pt x="141" y="567"/>
                  </a:lnTo>
                  <a:lnTo>
                    <a:pt x="141" y="566"/>
                  </a:lnTo>
                  <a:lnTo>
                    <a:pt x="140" y="565"/>
                  </a:lnTo>
                  <a:lnTo>
                    <a:pt x="140" y="564"/>
                  </a:lnTo>
                  <a:lnTo>
                    <a:pt x="138" y="555"/>
                  </a:lnTo>
                  <a:lnTo>
                    <a:pt x="137" y="552"/>
                  </a:lnTo>
                  <a:lnTo>
                    <a:pt x="129" y="549"/>
                  </a:lnTo>
                  <a:lnTo>
                    <a:pt x="129" y="546"/>
                  </a:lnTo>
                  <a:lnTo>
                    <a:pt x="131" y="538"/>
                  </a:lnTo>
                  <a:lnTo>
                    <a:pt x="130" y="530"/>
                  </a:lnTo>
                  <a:lnTo>
                    <a:pt x="131" y="528"/>
                  </a:lnTo>
                  <a:lnTo>
                    <a:pt x="132" y="526"/>
                  </a:lnTo>
                  <a:lnTo>
                    <a:pt x="133" y="525"/>
                  </a:lnTo>
                  <a:lnTo>
                    <a:pt x="134" y="524"/>
                  </a:lnTo>
                  <a:lnTo>
                    <a:pt x="135" y="523"/>
                  </a:lnTo>
                  <a:lnTo>
                    <a:pt x="136" y="520"/>
                  </a:lnTo>
                  <a:lnTo>
                    <a:pt x="138" y="506"/>
                  </a:lnTo>
                  <a:lnTo>
                    <a:pt x="136" y="497"/>
                  </a:lnTo>
                  <a:lnTo>
                    <a:pt x="131" y="500"/>
                  </a:lnTo>
                  <a:lnTo>
                    <a:pt x="119" y="514"/>
                  </a:lnTo>
                  <a:lnTo>
                    <a:pt x="109" y="516"/>
                  </a:lnTo>
                  <a:lnTo>
                    <a:pt x="103" y="510"/>
                  </a:lnTo>
                  <a:lnTo>
                    <a:pt x="96" y="484"/>
                  </a:lnTo>
                  <a:lnTo>
                    <a:pt x="95" y="484"/>
                  </a:lnTo>
                  <a:lnTo>
                    <a:pt x="56" y="517"/>
                  </a:lnTo>
                  <a:lnTo>
                    <a:pt x="52" y="518"/>
                  </a:lnTo>
                  <a:lnTo>
                    <a:pt x="49" y="520"/>
                  </a:lnTo>
                  <a:lnTo>
                    <a:pt x="47" y="522"/>
                  </a:lnTo>
                  <a:lnTo>
                    <a:pt x="47" y="525"/>
                  </a:lnTo>
                  <a:lnTo>
                    <a:pt x="48" y="534"/>
                  </a:lnTo>
                  <a:lnTo>
                    <a:pt x="48" y="536"/>
                  </a:lnTo>
                  <a:lnTo>
                    <a:pt x="42" y="545"/>
                  </a:lnTo>
                  <a:lnTo>
                    <a:pt x="22" y="561"/>
                  </a:lnTo>
                  <a:lnTo>
                    <a:pt x="16" y="568"/>
                  </a:lnTo>
                  <a:lnTo>
                    <a:pt x="11" y="576"/>
                  </a:lnTo>
                  <a:lnTo>
                    <a:pt x="5" y="587"/>
                  </a:lnTo>
                  <a:lnTo>
                    <a:pt x="1" y="597"/>
                  </a:lnTo>
                  <a:lnTo>
                    <a:pt x="0" y="603"/>
                  </a:lnTo>
                  <a:lnTo>
                    <a:pt x="6" y="607"/>
                  </a:lnTo>
                  <a:lnTo>
                    <a:pt x="227" y="686"/>
                  </a:lnTo>
                  <a:lnTo>
                    <a:pt x="141" y="794"/>
                  </a:lnTo>
                  <a:lnTo>
                    <a:pt x="141" y="794"/>
                  </a:lnTo>
                  <a:lnTo>
                    <a:pt x="143" y="795"/>
                  </a:lnTo>
                  <a:lnTo>
                    <a:pt x="148" y="796"/>
                  </a:lnTo>
                  <a:lnTo>
                    <a:pt x="153" y="799"/>
                  </a:lnTo>
                  <a:lnTo>
                    <a:pt x="155" y="802"/>
                  </a:lnTo>
                  <a:lnTo>
                    <a:pt x="156" y="806"/>
                  </a:lnTo>
                  <a:lnTo>
                    <a:pt x="160" y="808"/>
                  </a:lnTo>
                  <a:lnTo>
                    <a:pt x="210" y="837"/>
                  </a:lnTo>
                  <a:lnTo>
                    <a:pt x="219" y="840"/>
                  </a:lnTo>
                  <a:lnTo>
                    <a:pt x="229" y="839"/>
                  </a:lnTo>
                  <a:lnTo>
                    <a:pt x="242" y="835"/>
                  </a:lnTo>
                  <a:lnTo>
                    <a:pt x="248" y="836"/>
                  </a:lnTo>
                  <a:lnTo>
                    <a:pt x="260" y="834"/>
                  </a:lnTo>
                  <a:lnTo>
                    <a:pt x="264" y="833"/>
                  </a:lnTo>
                  <a:lnTo>
                    <a:pt x="267" y="835"/>
                  </a:lnTo>
                  <a:lnTo>
                    <a:pt x="272" y="836"/>
                  </a:lnTo>
                  <a:lnTo>
                    <a:pt x="298" y="840"/>
                  </a:lnTo>
                  <a:lnTo>
                    <a:pt x="302" y="841"/>
                  </a:lnTo>
                  <a:lnTo>
                    <a:pt x="304" y="843"/>
                  </a:lnTo>
                  <a:lnTo>
                    <a:pt x="313" y="845"/>
                  </a:lnTo>
                  <a:lnTo>
                    <a:pt x="323" y="845"/>
                  </a:lnTo>
                  <a:lnTo>
                    <a:pt x="325" y="846"/>
                  </a:lnTo>
                  <a:lnTo>
                    <a:pt x="328" y="847"/>
                  </a:lnTo>
                  <a:lnTo>
                    <a:pt x="334" y="848"/>
                  </a:lnTo>
                  <a:lnTo>
                    <a:pt x="340" y="847"/>
                  </a:lnTo>
                  <a:lnTo>
                    <a:pt x="343" y="845"/>
                  </a:lnTo>
                  <a:lnTo>
                    <a:pt x="351" y="848"/>
                  </a:lnTo>
                  <a:lnTo>
                    <a:pt x="370" y="848"/>
                  </a:lnTo>
                  <a:lnTo>
                    <a:pt x="378" y="850"/>
                  </a:lnTo>
                  <a:lnTo>
                    <a:pt x="383" y="853"/>
                  </a:lnTo>
                  <a:lnTo>
                    <a:pt x="393" y="864"/>
                  </a:lnTo>
                  <a:lnTo>
                    <a:pt x="397" y="867"/>
                  </a:lnTo>
                  <a:lnTo>
                    <a:pt x="400" y="868"/>
                  </a:lnTo>
                  <a:lnTo>
                    <a:pt x="403" y="868"/>
                  </a:lnTo>
                  <a:lnTo>
                    <a:pt x="407" y="869"/>
                  </a:lnTo>
                  <a:lnTo>
                    <a:pt x="410" y="871"/>
                  </a:lnTo>
                  <a:lnTo>
                    <a:pt x="413" y="873"/>
                  </a:lnTo>
                  <a:lnTo>
                    <a:pt x="416" y="874"/>
                  </a:lnTo>
                  <a:lnTo>
                    <a:pt x="421" y="875"/>
                  </a:lnTo>
                  <a:lnTo>
                    <a:pt x="421" y="876"/>
                  </a:lnTo>
                  <a:lnTo>
                    <a:pt x="428" y="881"/>
                  </a:lnTo>
                  <a:lnTo>
                    <a:pt x="448" y="887"/>
                  </a:lnTo>
                  <a:lnTo>
                    <a:pt x="467" y="887"/>
                  </a:lnTo>
                  <a:lnTo>
                    <a:pt x="472" y="889"/>
                  </a:lnTo>
                  <a:lnTo>
                    <a:pt x="478" y="894"/>
                  </a:lnTo>
                  <a:lnTo>
                    <a:pt x="480" y="895"/>
                  </a:lnTo>
                  <a:lnTo>
                    <a:pt x="485" y="895"/>
                  </a:lnTo>
                  <a:lnTo>
                    <a:pt x="486" y="895"/>
                  </a:lnTo>
                  <a:lnTo>
                    <a:pt x="491" y="900"/>
                  </a:lnTo>
                  <a:lnTo>
                    <a:pt x="508" y="908"/>
                  </a:lnTo>
                  <a:lnTo>
                    <a:pt x="527" y="919"/>
                  </a:lnTo>
                  <a:lnTo>
                    <a:pt x="542" y="924"/>
                  </a:lnTo>
                  <a:lnTo>
                    <a:pt x="553" y="932"/>
                  </a:lnTo>
                  <a:lnTo>
                    <a:pt x="555" y="932"/>
                  </a:lnTo>
                  <a:lnTo>
                    <a:pt x="557" y="930"/>
                  </a:lnTo>
                  <a:lnTo>
                    <a:pt x="562" y="931"/>
                  </a:lnTo>
                  <a:lnTo>
                    <a:pt x="565" y="932"/>
                  </a:lnTo>
                  <a:lnTo>
                    <a:pt x="566" y="932"/>
                  </a:lnTo>
                  <a:lnTo>
                    <a:pt x="565" y="936"/>
                  </a:lnTo>
                  <a:lnTo>
                    <a:pt x="566" y="938"/>
                  </a:lnTo>
                  <a:lnTo>
                    <a:pt x="568" y="940"/>
                  </a:lnTo>
                  <a:lnTo>
                    <a:pt x="570" y="942"/>
                  </a:lnTo>
                  <a:lnTo>
                    <a:pt x="572" y="943"/>
                  </a:lnTo>
                  <a:lnTo>
                    <a:pt x="577" y="942"/>
                  </a:lnTo>
                  <a:lnTo>
                    <a:pt x="582" y="940"/>
                  </a:lnTo>
                  <a:lnTo>
                    <a:pt x="598" y="931"/>
                  </a:lnTo>
                  <a:lnTo>
                    <a:pt x="603" y="929"/>
                  </a:lnTo>
                  <a:lnTo>
                    <a:pt x="605" y="932"/>
                  </a:lnTo>
                  <a:lnTo>
                    <a:pt x="604" y="933"/>
                  </a:lnTo>
                  <a:lnTo>
                    <a:pt x="601" y="934"/>
                  </a:lnTo>
                  <a:lnTo>
                    <a:pt x="598" y="936"/>
                  </a:lnTo>
                  <a:lnTo>
                    <a:pt x="597" y="938"/>
                  </a:lnTo>
                  <a:lnTo>
                    <a:pt x="598" y="940"/>
                  </a:lnTo>
                  <a:lnTo>
                    <a:pt x="599" y="941"/>
                  </a:lnTo>
                  <a:lnTo>
                    <a:pt x="611" y="946"/>
                  </a:lnTo>
                  <a:lnTo>
                    <a:pt x="619" y="945"/>
                  </a:lnTo>
                  <a:lnTo>
                    <a:pt x="625" y="941"/>
                  </a:lnTo>
                  <a:lnTo>
                    <a:pt x="630" y="934"/>
                  </a:lnTo>
                  <a:lnTo>
                    <a:pt x="632" y="934"/>
                  </a:lnTo>
                  <a:lnTo>
                    <a:pt x="630" y="941"/>
                  </a:lnTo>
                  <a:lnTo>
                    <a:pt x="629" y="945"/>
                  </a:lnTo>
                  <a:lnTo>
                    <a:pt x="629" y="949"/>
                  </a:lnTo>
                  <a:lnTo>
                    <a:pt x="635" y="953"/>
                  </a:lnTo>
                  <a:lnTo>
                    <a:pt x="642" y="946"/>
                  </a:lnTo>
                  <a:lnTo>
                    <a:pt x="643" y="952"/>
                  </a:lnTo>
                  <a:lnTo>
                    <a:pt x="647" y="956"/>
                  </a:lnTo>
                  <a:lnTo>
                    <a:pt x="658" y="961"/>
                  </a:lnTo>
                  <a:lnTo>
                    <a:pt x="660" y="958"/>
                  </a:lnTo>
                  <a:lnTo>
                    <a:pt x="659" y="954"/>
                  </a:lnTo>
                  <a:lnTo>
                    <a:pt x="661" y="951"/>
                  </a:lnTo>
                  <a:lnTo>
                    <a:pt x="671" y="944"/>
                  </a:lnTo>
                  <a:lnTo>
                    <a:pt x="672" y="945"/>
                  </a:lnTo>
                  <a:lnTo>
                    <a:pt x="668" y="958"/>
                  </a:lnTo>
                  <a:lnTo>
                    <a:pt x="668" y="961"/>
                  </a:lnTo>
                  <a:lnTo>
                    <a:pt x="670" y="962"/>
                  </a:lnTo>
                  <a:lnTo>
                    <a:pt x="676" y="964"/>
                  </a:lnTo>
                  <a:lnTo>
                    <a:pt x="677" y="963"/>
                  </a:lnTo>
                  <a:lnTo>
                    <a:pt x="677" y="958"/>
                  </a:lnTo>
                  <a:lnTo>
                    <a:pt x="683" y="965"/>
                  </a:lnTo>
                  <a:lnTo>
                    <a:pt x="686" y="967"/>
                  </a:lnTo>
                  <a:lnTo>
                    <a:pt x="689" y="964"/>
                  </a:lnTo>
                  <a:lnTo>
                    <a:pt x="691" y="964"/>
                  </a:lnTo>
                  <a:lnTo>
                    <a:pt x="691" y="966"/>
                  </a:lnTo>
                  <a:lnTo>
                    <a:pt x="690" y="968"/>
                  </a:lnTo>
                  <a:lnTo>
                    <a:pt x="689" y="970"/>
                  </a:lnTo>
                  <a:lnTo>
                    <a:pt x="688" y="972"/>
                  </a:lnTo>
                  <a:lnTo>
                    <a:pt x="693" y="976"/>
                  </a:lnTo>
                  <a:lnTo>
                    <a:pt x="698" y="979"/>
                  </a:lnTo>
                  <a:lnTo>
                    <a:pt x="705" y="981"/>
                  </a:lnTo>
                  <a:lnTo>
                    <a:pt x="712" y="979"/>
                  </a:lnTo>
                  <a:lnTo>
                    <a:pt x="712" y="982"/>
                  </a:lnTo>
                  <a:lnTo>
                    <a:pt x="714" y="983"/>
                  </a:lnTo>
                  <a:lnTo>
                    <a:pt x="715" y="984"/>
                  </a:lnTo>
                  <a:lnTo>
                    <a:pt x="718" y="985"/>
                  </a:lnTo>
                  <a:lnTo>
                    <a:pt x="722" y="989"/>
                  </a:lnTo>
                  <a:lnTo>
                    <a:pt x="724" y="991"/>
                  </a:lnTo>
                  <a:lnTo>
                    <a:pt x="727" y="991"/>
                  </a:lnTo>
                  <a:lnTo>
                    <a:pt x="728" y="990"/>
                  </a:lnTo>
                  <a:lnTo>
                    <a:pt x="732" y="985"/>
                  </a:lnTo>
                  <a:lnTo>
                    <a:pt x="733" y="983"/>
                  </a:lnTo>
                  <a:lnTo>
                    <a:pt x="735" y="984"/>
                  </a:lnTo>
                  <a:lnTo>
                    <a:pt x="737" y="989"/>
                  </a:lnTo>
                  <a:lnTo>
                    <a:pt x="740" y="991"/>
                  </a:lnTo>
                  <a:lnTo>
                    <a:pt x="740" y="992"/>
                  </a:lnTo>
                  <a:lnTo>
                    <a:pt x="736" y="995"/>
                  </a:lnTo>
                  <a:lnTo>
                    <a:pt x="737" y="998"/>
                  </a:lnTo>
                  <a:lnTo>
                    <a:pt x="741" y="1001"/>
                  </a:lnTo>
                  <a:lnTo>
                    <a:pt x="745" y="1003"/>
                  </a:lnTo>
                  <a:lnTo>
                    <a:pt x="752" y="1004"/>
                  </a:lnTo>
                  <a:lnTo>
                    <a:pt x="755" y="1006"/>
                  </a:lnTo>
                  <a:lnTo>
                    <a:pt x="757" y="1006"/>
                  </a:lnTo>
                  <a:lnTo>
                    <a:pt x="760" y="1005"/>
                  </a:lnTo>
                  <a:lnTo>
                    <a:pt x="761" y="1004"/>
                  </a:lnTo>
                  <a:lnTo>
                    <a:pt x="765" y="1007"/>
                  </a:lnTo>
                  <a:lnTo>
                    <a:pt x="767" y="1014"/>
                  </a:lnTo>
                  <a:lnTo>
                    <a:pt x="771" y="1018"/>
                  </a:lnTo>
                  <a:lnTo>
                    <a:pt x="775" y="1019"/>
                  </a:lnTo>
                  <a:lnTo>
                    <a:pt x="779" y="1018"/>
                  </a:lnTo>
                  <a:lnTo>
                    <a:pt x="787" y="1014"/>
                  </a:lnTo>
                  <a:lnTo>
                    <a:pt x="786" y="1017"/>
                  </a:lnTo>
                  <a:lnTo>
                    <a:pt x="782" y="1023"/>
                  </a:lnTo>
                  <a:lnTo>
                    <a:pt x="781" y="1027"/>
                  </a:lnTo>
                  <a:lnTo>
                    <a:pt x="782" y="1028"/>
                  </a:lnTo>
                  <a:lnTo>
                    <a:pt x="787" y="1035"/>
                  </a:lnTo>
                  <a:lnTo>
                    <a:pt x="789" y="1037"/>
                  </a:lnTo>
                  <a:lnTo>
                    <a:pt x="790" y="1038"/>
                  </a:lnTo>
                  <a:lnTo>
                    <a:pt x="797" y="1037"/>
                  </a:lnTo>
                  <a:lnTo>
                    <a:pt x="808" y="1029"/>
                  </a:lnTo>
                  <a:lnTo>
                    <a:pt x="813" y="1030"/>
                  </a:lnTo>
                  <a:lnTo>
                    <a:pt x="809" y="1038"/>
                  </a:lnTo>
                  <a:lnTo>
                    <a:pt x="811" y="1043"/>
                  </a:lnTo>
                  <a:lnTo>
                    <a:pt x="821" y="1053"/>
                  </a:lnTo>
                  <a:lnTo>
                    <a:pt x="827" y="1061"/>
                  </a:lnTo>
                  <a:lnTo>
                    <a:pt x="829" y="1063"/>
                  </a:lnTo>
                  <a:lnTo>
                    <a:pt x="835" y="1064"/>
                  </a:lnTo>
                  <a:lnTo>
                    <a:pt x="837" y="1062"/>
                  </a:lnTo>
                  <a:lnTo>
                    <a:pt x="837" y="1058"/>
                  </a:lnTo>
                  <a:lnTo>
                    <a:pt x="835" y="1053"/>
                  </a:lnTo>
                  <a:lnTo>
                    <a:pt x="839" y="1054"/>
                  </a:lnTo>
                  <a:lnTo>
                    <a:pt x="841" y="1053"/>
                  </a:lnTo>
                  <a:lnTo>
                    <a:pt x="842" y="1050"/>
                  </a:lnTo>
                  <a:lnTo>
                    <a:pt x="843" y="1047"/>
                  </a:lnTo>
                  <a:lnTo>
                    <a:pt x="845" y="1048"/>
                  </a:lnTo>
                  <a:lnTo>
                    <a:pt x="846" y="1050"/>
                  </a:lnTo>
                  <a:lnTo>
                    <a:pt x="846" y="1056"/>
                  </a:lnTo>
                  <a:lnTo>
                    <a:pt x="844" y="1065"/>
                  </a:lnTo>
                  <a:lnTo>
                    <a:pt x="844" y="1070"/>
                  </a:lnTo>
                  <a:lnTo>
                    <a:pt x="847" y="1072"/>
                  </a:lnTo>
                  <a:lnTo>
                    <a:pt x="848" y="1073"/>
                  </a:lnTo>
                  <a:lnTo>
                    <a:pt x="853" y="1075"/>
                  </a:lnTo>
                  <a:lnTo>
                    <a:pt x="854" y="1075"/>
                  </a:lnTo>
                  <a:lnTo>
                    <a:pt x="853" y="1078"/>
                  </a:lnTo>
                  <a:lnTo>
                    <a:pt x="852" y="1078"/>
                  </a:lnTo>
                  <a:lnTo>
                    <a:pt x="850" y="1079"/>
                  </a:lnTo>
                  <a:lnTo>
                    <a:pt x="848" y="1080"/>
                  </a:lnTo>
                  <a:lnTo>
                    <a:pt x="845" y="1082"/>
                  </a:lnTo>
                  <a:lnTo>
                    <a:pt x="843" y="1084"/>
                  </a:lnTo>
                  <a:lnTo>
                    <a:pt x="842" y="1087"/>
                  </a:lnTo>
                  <a:lnTo>
                    <a:pt x="841" y="1093"/>
                  </a:lnTo>
                  <a:lnTo>
                    <a:pt x="842" y="1102"/>
                  </a:lnTo>
                  <a:lnTo>
                    <a:pt x="845" y="1111"/>
                  </a:lnTo>
                  <a:lnTo>
                    <a:pt x="845" y="1114"/>
                  </a:lnTo>
                  <a:lnTo>
                    <a:pt x="845" y="1116"/>
                  </a:lnTo>
                  <a:lnTo>
                    <a:pt x="845" y="1118"/>
                  </a:lnTo>
                  <a:lnTo>
                    <a:pt x="848" y="1119"/>
                  </a:lnTo>
                  <a:lnTo>
                    <a:pt x="848" y="1120"/>
                  </a:lnTo>
                  <a:lnTo>
                    <a:pt x="848" y="1121"/>
                  </a:lnTo>
                  <a:lnTo>
                    <a:pt x="853" y="1117"/>
                  </a:lnTo>
                  <a:lnTo>
                    <a:pt x="863" y="1117"/>
                  </a:lnTo>
                  <a:lnTo>
                    <a:pt x="867" y="1115"/>
                  </a:lnTo>
                  <a:lnTo>
                    <a:pt x="877" y="1110"/>
                  </a:lnTo>
                  <a:lnTo>
                    <a:pt x="881" y="1108"/>
                  </a:lnTo>
                  <a:lnTo>
                    <a:pt x="885" y="1107"/>
                  </a:lnTo>
                  <a:lnTo>
                    <a:pt x="891" y="1107"/>
                  </a:lnTo>
                  <a:lnTo>
                    <a:pt x="900" y="1105"/>
                  </a:lnTo>
                  <a:lnTo>
                    <a:pt x="905" y="1105"/>
                  </a:lnTo>
                  <a:lnTo>
                    <a:pt x="909" y="1107"/>
                  </a:lnTo>
                  <a:lnTo>
                    <a:pt x="897" y="1111"/>
                  </a:lnTo>
                  <a:lnTo>
                    <a:pt x="885" y="1116"/>
                  </a:lnTo>
                  <a:lnTo>
                    <a:pt x="864" y="1128"/>
                  </a:lnTo>
                  <a:lnTo>
                    <a:pt x="867" y="1131"/>
                  </a:lnTo>
                  <a:lnTo>
                    <a:pt x="868" y="1133"/>
                  </a:lnTo>
                  <a:lnTo>
                    <a:pt x="869" y="1135"/>
                  </a:lnTo>
                  <a:lnTo>
                    <a:pt x="870" y="1136"/>
                  </a:lnTo>
                  <a:lnTo>
                    <a:pt x="876" y="1139"/>
                  </a:lnTo>
                  <a:lnTo>
                    <a:pt x="900" y="1145"/>
                  </a:lnTo>
                  <a:lnTo>
                    <a:pt x="905" y="1144"/>
                  </a:lnTo>
                  <a:lnTo>
                    <a:pt x="914" y="1142"/>
                  </a:lnTo>
                  <a:lnTo>
                    <a:pt x="919" y="1142"/>
                  </a:lnTo>
                  <a:lnTo>
                    <a:pt x="913" y="1146"/>
                  </a:lnTo>
                  <a:lnTo>
                    <a:pt x="897" y="1149"/>
                  </a:lnTo>
                  <a:lnTo>
                    <a:pt x="889" y="1153"/>
                  </a:lnTo>
                  <a:lnTo>
                    <a:pt x="887" y="1159"/>
                  </a:lnTo>
                  <a:lnTo>
                    <a:pt x="890" y="1166"/>
                  </a:lnTo>
                  <a:lnTo>
                    <a:pt x="904" y="1187"/>
                  </a:lnTo>
                  <a:lnTo>
                    <a:pt x="905" y="1191"/>
                  </a:lnTo>
                  <a:lnTo>
                    <a:pt x="906" y="1193"/>
                  </a:lnTo>
                  <a:lnTo>
                    <a:pt x="910" y="1198"/>
                  </a:lnTo>
                  <a:lnTo>
                    <a:pt x="911" y="1201"/>
                  </a:lnTo>
                  <a:lnTo>
                    <a:pt x="911" y="1205"/>
                  </a:lnTo>
                  <a:lnTo>
                    <a:pt x="916" y="1215"/>
                  </a:lnTo>
                  <a:lnTo>
                    <a:pt x="916" y="1219"/>
                  </a:lnTo>
                  <a:lnTo>
                    <a:pt x="916" y="1229"/>
                  </a:lnTo>
                  <a:lnTo>
                    <a:pt x="917" y="1233"/>
                  </a:lnTo>
                  <a:lnTo>
                    <a:pt x="921" y="1242"/>
                  </a:lnTo>
                  <a:lnTo>
                    <a:pt x="922" y="1248"/>
                  </a:lnTo>
                  <a:lnTo>
                    <a:pt x="932" y="1266"/>
                  </a:lnTo>
                  <a:lnTo>
                    <a:pt x="963" y="1294"/>
                  </a:lnTo>
                  <a:lnTo>
                    <a:pt x="966" y="1295"/>
                  </a:lnTo>
                  <a:lnTo>
                    <a:pt x="969" y="1297"/>
                  </a:lnTo>
                  <a:lnTo>
                    <a:pt x="979" y="1310"/>
                  </a:lnTo>
                  <a:lnTo>
                    <a:pt x="986" y="1316"/>
                  </a:lnTo>
                  <a:lnTo>
                    <a:pt x="1012" y="1333"/>
                  </a:lnTo>
                  <a:lnTo>
                    <a:pt x="998" y="1325"/>
                  </a:lnTo>
                  <a:lnTo>
                    <a:pt x="993" y="1324"/>
                  </a:lnTo>
                  <a:lnTo>
                    <a:pt x="984" y="1320"/>
                  </a:lnTo>
                  <a:lnTo>
                    <a:pt x="980" y="1320"/>
                  </a:lnTo>
                  <a:lnTo>
                    <a:pt x="977" y="1326"/>
                  </a:lnTo>
                  <a:lnTo>
                    <a:pt x="978" y="1331"/>
                  </a:lnTo>
                  <a:lnTo>
                    <a:pt x="980" y="1335"/>
                  </a:lnTo>
                  <a:lnTo>
                    <a:pt x="984" y="1338"/>
                  </a:lnTo>
                  <a:lnTo>
                    <a:pt x="994" y="1341"/>
                  </a:lnTo>
                  <a:lnTo>
                    <a:pt x="999" y="1344"/>
                  </a:lnTo>
                  <a:lnTo>
                    <a:pt x="1011" y="1355"/>
                  </a:lnTo>
                  <a:lnTo>
                    <a:pt x="1014" y="1357"/>
                  </a:lnTo>
                  <a:lnTo>
                    <a:pt x="1018" y="1358"/>
                  </a:lnTo>
                  <a:lnTo>
                    <a:pt x="1033" y="1359"/>
                  </a:lnTo>
                  <a:lnTo>
                    <a:pt x="1042" y="1362"/>
                  </a:lnTo>
                  <a:lnTo>
                    <a:pt x="1050" y="1365"/>
                  </a:lnTo>
                  <a:lnTo>
                    <a:pt x="1065" y="1380"/>
                  </a:lnTo>
                  <a:lnTo>
                    <a:pt x="1075" y="1385"/>
                  </a:lnTo>
                  <a:lnTo>
                    <a:pt x="1077" y="1387"/>
                  </a:lnTo>
                  <a:lnTo>
                    <a:pt x="1079" y="1387"/>
                  </a:lnTo>
                  <a:lnTo>
                    <a:pt x="1084" y="1388"/>
                  </a:lnTo>
                  <a:lnTo>
                    <a:pt x="1089" y="1389"/>
                  </a:lnTo>
                  <a:lnTo>
                    <a:pt x="1092" y="1392"/>
                  </a:lnTo>
                  <a:lnTo>
                    <a:pt x="1090" y="1392"/>
                  </a:lnTo>
                  <a:lnTo>
                    <a:pt x="1081" y="1392"/>
                  </a:lnTo>
                  <a:lnTo>
                    <a:pt x="1078" y="1392"/>
                  </a:lnTo>
                  <a:lnTo>
                    <a:pt x="1076" y="1391"/>
                  </a:lnTo>
                  <a:lnTo>
                    <a:pt x="1073" y="1389"/>
                  </a:lnTo>
                  <a:lnTo>
                    <a:pt x="1068" y="1388"/>
                  </a:lnTo>
                  <a:lnTo>
                    <a:pt x="1066" y="1387"/>
                  </a:lnTo>
                  <a:lnTo>
                    <a:pt x="1065" y="1385"/>
                  </a:lnTo>
                  <a:lnTo>
                    <a:pt x="1058" y="1380"/>
                  </a:lnTo>
                  <a:lnTo>
                    <a:pt x="1054" y="1378"/>
                  </a:lnTo>
                  <a:lnTo>
                    <a:pt x="1047" y="1368"/>
                  </a:lnTo>
                  <a:lnTo>
                    <a:pt x="1043" y="1366"/>
                  </a:lnTo>
                  <a:lnTo>
                    <a:pt x="1041" y="1366"/>
                  </a:lnTo>
                  <a:lnTo>
                    <a:pt x="1037" y="1364"/>
                  </a:lnTo>
                  <a:lnTo>
                    <a:pt x="1035" y="1363"/>
                  </a:lnTo>
                  <a:lnTo>
                    <a:pt x="1032" y="1363"/>
                  </a:lnTo>
                  <a:lnTo>
                    <a:pt x="1024" y="1365"/>
                  </a:lnTo>
                  <a:lnTo>
                    <a:pt x="1005" y="1366"/>
                  </a:lnTo>
                  <a:lnTo>
                    <a:pt x="1002" y="1367"/>
                  </a:lnTo>
                  <a:lnTo>
                    <a:pt x="996" y="1373"/>
                  </a:lnTo>
                  <a:lnTo>
                    <a:pt x="992" y="1375"/>
                  </a:lnTo>
                  <a:lnTo>
                    <a:pt x="987" y="1375"/>
                  </a:lnTo>
                  <a:lnTo>
                    <a:pt x="978" y="1372"/>
                  </a:lnTo>
                  <a:lnTo>
                    <a:pt x="974" y="1371"/>
                  </a:lnTo>
                  <a:lnTo>
                    <a:pt x="964" y="1371"/>
                  </a:lnTo>
                  <a:lnTo>
                    <a:pt x="961" y="1372"/>
                  </a:lnTo>
                  <a:lnTo>
                    <a:pt x="958" y="1374"/>
                  </a:lnTo>
                  <a:lnTo>
                    <a:pt x="953" y="1380"/>
                  </a:lnTo>
                  <a:lnTo>
                    <a:pt x="956" y="1385"/>
                  </a:lnTo>
                  <a:lnTo>
                    <a:pt x="972" y="1398"/>
                  </a:lnTo>
                  <a:lnTo>
                    <a:pt x="994" y="1420"/>
                  </a:lnTo>
                  <a:lnTo>
                    <a:pt x="995" y="1421"/>
                  </a:lnTo>
                  <a:lnTo>
                    <a:pt x="997" y="1423"/>
                  </a:lnTo>
                  <a:lnTo>
                    <a:pt x="1009" y="1427"/>
                  </a:lnTo>
                  <a:lnTo>
                    <a:pt x="1015" y="1430"/>
                  </a:lnTo>
                  <a:lnTo>
                    <a:pt x="1019" y="1431"/>
                  </a:lnTo>
                  <a:lnTo>
                    <a:pt x="1033" y="1432"/>
                  </a:lnTo>
                  <a:lnTo>
                    <a:pt x="1038" y="1433"/>
                  </a:lnTo>
                  <a:lnTo>
                    <a:pt x="1042" y="1434"/>
                  </a:lnTo>
                  <a:lnTo>
                    <a:pt x="1054" y="1441"/>
                  </a:lnTo>
                  <a:lnTo>
                    <a:pt x="1058" y="1445"/>
                  </a:lnTo>
                  <a:lnTo>
                    <a:pt x="1063" y="1445"/>
                  </a:lnTo>
                  <a:lnTo>
                    <a:pt x="1073" y="1443"/>
                  </a:lnTo>
                  <a:lnTo>
                    <a:pt x="1082" y="1443"/>
                  </a:lnTo>
                  <a:lnTo>
                    <a:pt x="1085" y="1443"/>
                  </a:lnTo>
                  <a:lnTo>
                    <a:pt x="1087" y="1441"/>
                  </a:lnTo>
                  <a:lnTo>
                    <a:pt x="1090" y="1437"/>
                  </a:lnTo>
                  <a:lnTo>
                    <a:pt x="1095" y="1431"/>
                  </a:lnTo>
                  <a:lnTo>
                    <a:pt x="1099" y="1430"/>
                  </a:lnTo>
                  <a:lnTo>
                    <a:pt x="1103" y="1431"/>
                  </a:lnTo>
                  <a:lnTo>
                    <a:pt x="1103" y="1433"/>
                  </a:lnTo>
                  <a:lnTo>
                    <a:pt x="1097" y="1435"/>
                  </a:lnTo>
                  <a:lnTo>
                    <a:pt x="1094" y="1439"/>
                  </a:lnTo>
                  <a:lnTo>
                    <a:pt x="1091" y="1445"/>
                  </a:lnTo>
                  <a:lnTo>
                    <a:pt x="1088" y="1450"/>
                  </a:lnTo>
                  <a:lnTo>
                    <a:pt x="1084" y="1451"/>
                  </a:lnTo>
                  <a:lnTo>
                    <a:pt x="1051" y="1451"/>
                  </a:lnTo>
                  <a:lnTo>
                    <a:pt x="1048" y="1450"/>
                  </a:lnTo>
                  <a:lnTo>
                    <a:pt x="1041" y="1445"/>
                  </a:lnTo>
                  <a:lnTo>
                    <a:pt x="1038" y="1443"/>
                  </a:lnTo>
                  <a:lnTo>
                    <a:pt x="1029" y="1442"/>
                  </a:lnTo>
                  <a:lnTo>
                    <a:pt x="981" y="1440"/>
                  </a:lnTo>
                  <a:lnTo>
                    <a:pt x="977" y="1442"/>
                  </a:lnTo>
                  <a:lnTo>
                    <a:pt x="976" y="1444"/>
                  </a:lnTo>
                  <a:lnTo>
                    <a:pt x="979" y="1447"/>
                  </a:lnTo>
                  <a:lnTo>
                    <a:pt x="982" y="1449"/>
                  </a:lnTo>
                  <a:lnTo>
                    <a:pt x="984" y="1450"/>
                  </a:lnTo>
                  <a:lnTo>
                    <a:pt x="986" y="1451"/>
                  </a:lnTo>
                  <a:lnTo>
                    <a:pt x="990" y="1451"/>
                  </a:lnTo>
                  <a:lnTo>
                    <a:pt x="992" y="1452"/>
                  </a:lnTo>
                  <a:lnTo>
                    <a:pt x="994" y="1453"/>
                  </a:lnTo>
                  <a:lnTo>
                    <a:pt x="995" y="1455"/>
                  </a:lnTo>
                  <a:lnTo>
                    <a:pt x="998" y="1456"/>
                  </a:lnTo>
                  <a:lnTo>
                    <a:pt x="1015" y="1467"/>
                  </a:lnTo>
                  <a:lnTo>
                    <a:pt x="1020" y="1472"/>
                  </a:lnTo>
                  <a:lnTo>
                    <a:pt x="1025" y="1477"/>
                  </a:lnTo>
                  <a:lnTo>
                    <a:pt x="1033" y="1492"/>
                  </a:lnTo>
                  <a:lnTo>
                    <a:pt x="1035" y="1497"/>
                  </a:lnTo>
                  <a:lnTo>
                    <a:pt x="1038" y="1507"/>
                  </a:lnTo>
                  <a:lnTo>
                    <a:pt x="1041" y="1510"/>
                  </a:lnTo>
                  <a:lnTo>
                    <a:pt x="1050" y="1510"/>
                  </a:lnTo>
                  <a:lnTo>
                    <a:pt x="1058" y="1512"/>
                  </a:lnTo>
                  <a:lnTo>
                    <a:pt x="1065" y="1515"/>
                  </a:lnTo>
                  <a:lnTo>
                    <a:pt x="1070" y="1521"/>
                  </a:lnTo>
                  <a:lnTo>
                    <a:pt x="1069" y="1530"/>
                  </a:lnTo>
                  <a:lnTo>
                    <a:pt x="1068" y="1532"/>
                  </a:lnTo>
                  <a:lnTo>
                    <a:pt x="1065" y="1533"/>
                  </a:lnTo>
                  <a:lnTo>
                    <a:pt x="1063" y="1535"/>
                  </a:lnTo>
                  <a:lnTo>
                    <a:pt x="1062" y="1538"/>
                  </a:lnTo>
                  <a:lnTo>
                    <a:pt x="1060" y="1545"/>
                  </a:lnTo>
                  <a:lnTo>
                    <a:pt x="1060" y="1547"/>
                  </a:lnTo>
                  <a:lnTo>
                    <a:pt x="1057" y="1550"/>
                  </a:lnTo>
                  <a:lnTo>
                    <a:pt x="1051" y="1564"/>
                  </a:lnTo>
                  <a:lnTo>
                    <a:pt x="1050" y="1582"/>
                  </a:lnTo>
                  <a:lnTo>
                    <a:pt x="1048" y="1589"/>
                  </a:lnTo>
                  <a:lnTo>
                    <a:pt x="1042" y="1593"/>
                  </a:lnTo>
                  <a:lnTo>
                    <a:pt x="1034" y="1595"/>
                  </a:lnTo>
                  <a:lnTo>
                    <a:pt x="1031" y="1597"/>
                  </a:lnTo>
                  <a:lnTo>
                    <a:pt x="1030" y="1601"/>
                  </a:lnTo>
                  <a:lnTo>
                    <a:pt x="1030" y="1620"/>
                  </a:lnTo>
                  <a:lnTo>
                    <a:pt x="1029" y="1625"/>
                  </a:lnTo>
                  <a:lnTo>
                    <a:pt x="1029" y="1628"/>
                  </a:lnTo>
                  <a:lnTo>
                    <a:pt x="1032" y="1630"/>
                  </a:lnTo>
                  <a:lnTo>
                    <a:pt x="1033" y="1632"/>
                  </a:lnTo>
                  <a:lnTo>
                    <a:pt x="1033" y="1634"/>
                  </a:lnTo>
                  <a:lnTo>
                    <a:pt x="1032" y="1636"/>
                  </a:lnTo>
                  <a:lnTo>
                    <a:pt x="1028" y="1639"/>
                  </a:lnTo>
                  <a:lnTo>
                    <a:pt x="1019" y="1641"/>
                  </a:lnTo>
                  <a:lnTo>
                    <a:pt x="1015" y="1644"/>
                  </a:lnTo>
                  <a:lnTo>
                    <a:pt x="1014" y="1649"/>
                  </a:lnTo>
                  <a:lnTo>
                    <a:pt x="1015" y="1654"/>
                  </a:lnTo>
                  <a:lnTo>
                    <a:pt x="1017" y="1659"/>
                  </a:lnTo>
                  <a:lnTo>
                    <a:pt x="1023" y="1667"/>
                  </a:lnTo>
                  <a:lnTo>
                    <a:pt x="1031" y="1683"/>
                  </a:lnTo>
                  <a:lnTo>
                    <a:pt x="1032" y="1684"/>
                  </a:lnTo>
                  <a:lnTo>
                    <a:pt x="1035" y="1684"/>
                  </a:lnTo>
                  <a:lnTo>
                    <a:pt x="1037" y="1683"/>
                  </a:lnTo>
                  <a:lnTo>
                    <a:pt x="1039" y="1681"/>
                  </a:lnTo>
                  <a:lnTo>
                    <a:pt x="1040" y="1678"/>
                  </a:lnTo>
                  <a:lnTo>
                    <a:pt x="1041" y="1677"/>
                  </a:lnTo>
                  <a:lnTo>
                    <a:pt x="1042" y="1673"/>
                  </a:lnTo>
                  <a:lnTo>
                    <a:pt x="1044" y="1669"/>
                  </a:lnTo>
                  <a:lnTo>
                    <a:pt x="1069" y="1648"/>
                  </a:lnTo>
                  <a:lnTo>
                    <a:pt x="1077" y="1644"/>
                  </a:lnTo>
                  <a:lnTo>
                    <a:pt x="1094" y="1640"/>
                  </a:lnTo>
                  <a:lnTo>
                    <a:pt x="1099" y="1635"/>
                  </a:lnTo>
                  <a:lnTo>
                    <a:pt x="1100" y="1625"/>
                  </a:lnTo>
                  <a:lnTo>
                    <a:pt x="1100" y="1624"/>
                  </a:lnTo>
                  <a:lnTo>
                    <a:pt x="1101" y="1622"/>
                  </a:lnTo>
                  <a:lnTo>
                    <a:pt x="1100" y="1621"/>
                  </a:lnTo>
                  <a:lnTo>
                    <a:pt x="1099" y="1620"/>
                  </a:lnTo>
                  <a:lnTo>
                    <a:pt x="1097" y="1620"/>
                  </a:lnTo>
                  <a:lnTo>
                    <a:pt x="1096" y="1619"/>
                  </a:lnTo>
                  <a:lnTo>
                    <a:pt x="1096" y="1617"/>
                  </a:lnTo>
                  <a:lnTo>
                    <a:pt x="1095" y="1613"/>
                  </a:lnTo>
                  <a:lnTo>
                    <a:pt x="1095" y="1610"/>
                  </a:lnTo>
                  <a:lnTo>
                    <a:pt x="1098" y="1608"/>
                  </a:lnTo>
                  <a:lnTo>
                    <a:pt x="1103" y="1609"/>
                  </a:lnTo>
                  <a:lnTo>
                    <a:pt x="1113" y="1613"/>
                  </a:lnTo>
                  <a:lnTo>
                    <a:pt x="1109" y="1615"/>
                  </a:lnTo>
                  <a:lnTo>
                    <a:pt x="1105" y="1615"/>
                  </a:lnTo>
                  <a:lnTo>
                    <a:pt x="1101" y="1613"/>
                  </a:lnTo>
                  <a:lnTo>
                    <a:pt x="1098" y="1614"/>
                  </a:lnTo>
                  <a:lnTo>
                    <a:pt x="1103" y="1619"/>
                  </a:lnTo>
                  <a:lnTo>
                    <a:pt x="1104" y="1622"/>
                  </a:lnTo>
                  <a:lnTo>
                    <a:pt x="1104" y="1629"/>
                  </a:lnTo>
                  <a:lnTo>
                    <a:pt x="1105" y="1633"/>
                  </a:lnTo>
                  <a:lnTo>
                    <a:pt x="1105" y="1635"/>
                  </a:lnTo>
                  <a:lnTo>
                    <a:pt x="1104" y="1636"/>
                  </a:lnTo>
                  <a:lnTo>
                    <a:pt x="1103" y="1639"/>
                  </a:lnTo>
                  <a:lnTo>
                    <a:pt x="1103" y="1641"/>
                  </a:lnTo>
                  <a:lnTo>
                    <a:pt x="1103" y="1643"/>
                  </a:lnTo>
                  <a:lnTo>
                    <a:pt x="1106" y="1651"/>
                  </a:lnTo>
                  <a:lnTo>
                    <a:pt x="1112" y="1657"/>
                  </a:lnTo>
                  <a:lnTo>
                    <a:pt x="1120" y="1661"/>
                  </a:lnTo>
                  <a:lnTo>
                    <a:pt x="1128" y="1663"/>
                  </a:lnTo>
                  <a:lnTo>
                    <a:pt x="1137" y="1663"/>
                  </a:lnTo>
                  <a:lnTo>
                    <a:pt x="1146" y="1662"/>
                  </a:lnTo>
                  <a:lnTo>
                    <a:pt x="1163" y="1658"/>
                  </a:lnTo>
                  <a:lnTo>
                    <a:pt x="1170" y="1655"/>
                  </a:lnTo>
                  <a:lnTo>
                    <a:pt x="1182" y="1648"/>
                  </a:lnTo>
                  <a:lnTo>
                    <a:pt x="1189" y="1646"/>
                  </a:lnTo>
                  <a:lnTo>
                    <a:pt x="1219" y="1643"/>
                  </a:lnTo>
                  <a:lnTo>
                    <a:pt x="1255" y="1643"/>
                  </a:lnTo>
                  <a:lnTo>
                    <a:pt x="1264" y="1640"/>
                  </a:lnTo>
                  <a:lnTo>
                    <a:pt x="1273" y="1635"/>
                  </a:lnTo>
                  <a:lnTo>
                    <a:pt x="1277" y="1632"/>
                  </a:lnTo>
                  <a:lnTo>
                    <a:pt x="1279" y="1629"/>
                  </a:lnTo>
                  <a:lnTo>
                    <a:pt x="1280" y="1614"/>
                  </a:lnTo>
                  <a:lnTo>
                    <a:pt x="1282" y="1604"/>
                  </a:lnTo>
                  <a:lnTo>
                    <a:pt x="1283" y="1602"/>
                  </a:lnTo>
                  <a:lnTo>
                    <a:pt x="1286" y="1601"/>
                  </a:lnTo>
                  <a:lnTo>
                    <a:pt x="1292" y="1601"/>
                  </a:lnTo>
                  <a:lnTo>
                    <a:pt x="1296" y="1600"/>
                  </a:lnTo>
                  <a:lnTo>
                    <a:pt x="1300" y="1595"/>
                  </a:lnTo>
                  <a:lnTo>
                    <a:pt x="1303" y="1593"/>
                  </a:lnTo>
                  <a:lnTo>
                    <a:pt x="1298" y="1604"/>
                  </a:lnTo>
                  <a:lnTo>
                    <a:pt x="1295" y="1607"/>
                  </a:lnTo>
                  <a:lnTo>
                    <a:pt x="1288" y="1604"/>
                  </a:lnTo>
                  <a:lnTo>
                    <a:pt x="1283" y="1607"/>
                  </a:lnTo>
                  <a:lnTo>
                    <a:pt x="1282" y="1612"/>
                  </a:lnTo>
                  <a:lnTo>
                    <a:pt x="1282" y="1618"/>
                  </a:lnTo>
                  <a:lnTo>
                    <a:pt x="1284" y="1625"/>
                  </a:lnTo>
                  <a:lnTo>
                    <a:pt x="1284" y="1633"/>
                  </a:lnTo>
                  <a:lnTo>
                    <a:pt x="1283" y="1637"/>
                  </a:lnTo>
                  <a:lnTo>
                    <a:pt x="1281" y="1638"/>
                  </a:lnTo>
                  <a:lnTo>
                    <a:pt x="1278" y="1638"/>
                  </a:lnTo>
                  <a:lnTo>
                    <a:pt x="1275" y="1638"/>
                  </a:lnTo>
                  <a:lnTo>
                    <a:pt x="1269" y="1641"/>
                  </a:lnTo>
                  <a:lnTo>
                    <a:pt x="1266" y="1645"/>
                  </a:lnTo>
                  <a:lnTo>
                    <a:pt x="1264" y="1650"/>
                  </a:lnTo>
                  <a:lnTo>
                    <a:pt x="1264" y="1655"/>
                  </a:lnTo>
                  <a:lnTo>
                    <a:pt x="1267" y="1661"/>
                  </a:lnTo>
                  <a:lnTo>
                    <a:pt x="1277" y="1673"/>
                  </a:lnTo>
                  <a:lnTo>
                    <a:pt x="1325" y="1709"/>
                  </a:lnTo>
                  <a:lnTo>
                    <a:pt x="1329" y="1714"/>
                  </a:lnTo>
                  <a:lnTo>
                    <a:pt x="1336" y="1722"/>
                  </a:lnTo>
                  <a:lnTo>
                    <a:pt x="1348" y="1727"/>
                  </a:lnTo>
                  <a:lnTo>
                    <a:pt x="1350" y="1727"/>
                  </a:lnTo>
                  <a:lnTo>
                    <a:pt x="1351" y="1731"/>
                  </a:lnTo>
                  <a:lnTo>
                    <a:pt x="1353" y="1734"/>
                  </a:lnTo>
                  <a:lnTo>
                    <a:pt x="1368" y="1746"/>
                  </a:lnTo>
                  <a:lnTo>
                    <a:pt x="1370" y="1748"/>
                  </a:lnTo>
                  <a:lnTo>
                    <a:pt x="1382" y="1760"/>
                  </a:lnTo>
                  <a:lnTo>
                    <a:pt x="1407" y="1797"/>
                  </a:lnTo>
                  <a:lnTo>
                    <a:pt x="1459" y="1851"/>
                  </a:lnTo>
                  <a:lnTo>
                    <a:pt x="1473" y="1857"/>
                  </a:lnTo>
                  <a:lnTo>
                    <a:pt x="1475" y="1857"/>
                  </a:lnTo>
                  <a:lnTo>
                    <a:pt x="1485" y="1863"/>
                  </a:lnTo>
                  <a:lnTo>
                    <a:pt x="1485" y="1863"/>
                  </a:lnTo>
                  <a:lnTo>
                    <a:pt x="1485" y="1838"/>
                  </a:lnTo>
                  <a:lnTo>
                    <a:pt x="1485" y="1795"/>
                  </a:lnTo>
                  <a:lnTo>
                    <a:pt x="1485" y="1754"/>
                  </a:lnTo>
                  <a:lnTo>
                    <a:pt x="1485" y="1715"/>
                  </a:lnTo>
                  <a:close/>
                  <a:moveTo>
                    <a:pt x="469" y="288"/>
                  </a:moveTo>
                  <a:lnTo>
                    <a:pt x="469" y="288"/>
                  </a:lnTo>
                  <a:lnTo>
                    <a:pt x="469" y="286"/>
                  </a:lnTo>
                  <a:lnTo>
                    <a:pt x="468" y="286"/>
                  </a:lnTo>
                  <a:lnTo>
                    <a:pt x="467" y="285"/>
                  </a:lnTo>
                  <a:lnTo>
                    <a:pt x="468" y="284"/>
                  </a:lnTo>
                  <a:lnTo>
                    <a:pt x="467" y="281"/>
                  </a:lnTo>
                  <a:lnTo>
                    <a:pt x="466" y="280"/>
                  </a:lnTo>
                  <a:lnTo>
                    <a:pt x="464" y="281"/>
                  </a:lnTo>
                  <a:lnTo>
                    <a:pt x="462" y="280"/>
                  </a:lnTo>
                  <a:lnTo>
                    <a:pt x="461" y="279"/>
                  </a:lnTo>
                  <a:lnTo>
                    <a:pt x="460" y="280"/>
                  </a:lnTo>
                  <a:lnTo>
                    <a:pt x="461" y="281"/>
                  </a:lnTo>
                  <a:lnTo>
                    <a:pt x="461" y="283"/>
                  </a:lnTo>
                  <a:lnTo>
                    <a:pt x="463" y="285"/>
                  </a:lnTo>
                  <a:lnTo>
                    <a:pt x="463" y="285"/>
                  </a:lnTo>
                  <a:lnTo>
                    <a:pt x="462" y="285"/>
                  </a:lnTo>
                  <a:lnTo>
                    <a:pt x="462" y="287"/>
                  </a:lnTo>
                  <a:lnTo>
                    <a:pt x="465" y="291"/>
                  </a:lnTo>
                  <a:lnTo>
                    <a:pt x="467" y="292"/>
                  </a:lnTo>
                  <a:lnTo>
                    <a:pt x="468" y="292"/>
                  </a:lnTo>
                  <a:lnTo>
                    <a:pt x="468" y="290"/>
                  </a:lnTo>
                  <a:lnTo>
                    <a:pt x="469" y="289"/>
                  </a:lnTo>
                  <a:lnTo>
                    <a:pt x="469" y="288"/>
                  </a:lnTo>
                  <a:close/>
                  <a:moveTo>
                    <a:pt x="518" y="134"/>
                  </a:moveTo>
                  <a:lnTo>
                    <a:pt x="518" y="134"/>
                  </a:lnTo>
                  <a:lnTo>
                    <a:pt x="520" y="137"/>
                  </a:lnTo>
                  <a:lnTo>
                    <a:pt x="522" y="137"/>
                  </a:lnTo>
                  <a:lnTo>
                    <a:pt x="523" y="135"/>
                  </a:lnTo>
                  <a:lnTo>
                    <a:pt x="521" y="133"/>
                  </a:lnTo>
                  <a:lnTo>
                    <a:pt x="521" y="131"/>
                  </a:lnTo>
                  <a:lnTo>
                    <a:pt x="522" y="130"/>
                  </a:lnTo>
                  <a:lnTo>
                    <a:pt x="521" y="127"/>
                  </a:lnTo>
                  <a:lnTo>
                    <a:pt x="519" y="124"/>
                  </a:lnTo>
                  <a:lnTo>
                    <a:pt x="517" y="124"/>
                  </a:lnTo>
                  <a:lnTo>
                    <a:pt x="515" y="125"/>
                  </a:lnTo>
                  <a:lnTo>
                    <a:pt x="515" y="127"/>
                  </a:lnTo>
                  <a:lnTo>
                    <a:pt x="516" y="129"/>
                  </a:lnTo>
                  <a:lnTo>
                    <a:pt x="518" y="134"/>
                  </a:lnTo>
                  <a:close/>
                  <a:moveTo>
                    <a:pt x="462" y="237"/>
                  </a:moveTo>
                  <a:lnTo>
                    <a:pt x="462" y="237"/>
                  </a:lnTo>
                  <a:lnTo>
                    <a:pt x="458" y="234"/>
                  </a:lnTo>
                  <a:lnTo>
                    <a:pt x="455" y="232"/>
                  </a:lnTo>
                  <a:lnTo>
                    <a:pt x="453" y="231"/>
                  </a:lnTo>
                  <a:lnTo>
                    <a:pt x="447" y="231"/>
                  </a:lnTo>
                  <a:lnTo>
                    <a:pt x="445" y="231"/>
                  </a:lnTo>
                  <a:lnTo>
                    <a:pt x="443" y="230"/>
                  </a:lnTo>
                  <a:lnTo>
                    <a:pt x="441" y="227"/>
                  </a:lnTo>
                  <a:lnTo>
                    <a:pt x="440" y="227"/>
                  </a:lnTo>
                  <a:lnTo>
                    <a:pt x="431" y="225"/>
                  </a:lnTo>
                  <a:lnTo>
                    <a:pt x="411" y="225"/>
                  </a:lnTo>
                  <a:lnTo>
                    <a:pt x="402" y="222"/>
                  </a:lnTo>
                  <a:lnTo>
                    <a:pt x="396" y="224"/>
                  </a:lnTo>
                  <a:lnTo>
                    <a:pt x="380" y="220"/>
                  </a:lnTo>
                  <a:lnTo>
                    <a:pt x="366" y="223"/>
                  </a:lnTo>
                  <a:lnTo>
                    <a:pt x="357" y="223"/>
                  </a:lnTo>
                  <a:lnTo>
                    <a:pt x="342" y="219"/>
                  </a:lnTo>
                  <a:lnTo>
                    <a:pt x="297" y="216"/>
                  </a:lnTo>
                  <a:lnTo>
                    <a:pt x="274" y="211"/>
                  </a:lnTo>
                  <a:lnTo>
                    <a:pt x="271" y="211"/>
                  </a:lnTo>
                  <a:lnTo>
                    <a:pt x="270" y="212"/>
                  </a:lnTo>
                  <a:lnTo>
                    <a:pt x="268" y="212"/>
                  </a:lnTo>
                  <a:lnTo>
                    <a:pt x="264" y="214"/>
                  </a:lnTo>
                  <a:lnTo>
                    <a:pt x="262" y="215"/>
                  </a:lnTo>
                  <a:lnTo>
                    <a:pt x="263" y="216"/>
                  </a:lnTo>
                  <a:lnTo>
                    <a:pt x="265" y="217"/>
                  </a:lnTo>
                  <a:lnTo>
                    <a:pt x="266" y="219"/>
                  </a:lnTo>
                  <a:lnTo>
                    <a:pt x="266" y="221"/>
                  </a:lnTo>
                  <a:lnTo>
                    <a:pt x="267" y="222"/>
                  </a:lnTo>
                  <a:lnTo>
                    <a:pt x="268" y="222"/>
                  </a:lnTo>
                  <a:lnTo>
                    <a:pt x="272" y="222"/>
                  </a:lnTo>
                  <a:lnTo>
                    <a:pt x="273" y="222"/>
                  </a:lnTo>
                  <a:lnTo>
                    <a:pt x="274" y="225"/>
                  </a:lnTo>
                  <a:lnTo>
                    <a:pt x="275" y="227"/>
                  </a:lnTo>
                  <a:lnTo>
                    <a:pt x="275" y="229"/>
                  </a:lnTo>
                  <a:lnTo>
                    <a:pt x="279" y="231"/>
                  </a:lnTo>
                  <a:lnTo>
                    <a:pt x="285" y="232"/>
                  </a:lnTo>
                  <a:lnTo>
                    <a:pt x="291" y="231"/>
                  </a:lnTo>
                  <a:lnTo>
                    <a:pt x="297" y="231"/>
                  </a:lnTo>
                  <a:lnTo>
                    <a:pt x="302" y="235"/>
                  </a:lnTo>
                  <a:lnTo>
                    <a:pt x="305" y="236"/>
                  </a:lnTo>
                  <a:lnTo>
                    <a:pt x="308" y="235"/>
                  </a:lnTo>
                  <a:lnTo>
                    <a:pt x="311" y="233"/>
                  </a:lnTo>
                  <a:lnTo>
                    <a:pt x="313" y="233"/>
                  </a:lnTo>
                  <a:lnTo>
                    <a:pt x="316" y="233"/>
                  </a:lnTo>
                  <a:lnTo>
                    <a:pt x="319" y="236"/>
                  </a:lnTo>
                  <a:lnTo>
                    <a:pt x="321" y="237"/>
                  </a:lnTo>
                  <a:lnTo>
                    <a:pt x="324" y="236"/>
                  </a:lnTo>
                  <a:lnTo>
                    <a:pt x="327" y="235"/>
                  </a:lnTo>
                  <a:lnTo>
                    <a:pt x="329" y="236"/>
                  </a:lnTo>
                  <a:lnTo>
                    <a:pt x="332" y="239"/>
                  </a:lnTo>
                  <a:lnTo>
                    <a:pt x="334" y="240"/>
                  </a:lnTo>
                  <a:lnTo>
                    <a:pt x="342" y="241"/>
                  </a:lnTo>
                  <a:lnTo>
                    <a:pt x="349" y="245"/>
                  </a:lnTo>
                  <a:lnTo>
                    <a:pt x="353" y="246"/>
                  </a:lnTo>
                  <a:lnTo>
                    <a:pt x="362" y="247"/>
                  </a:lnTo>
                  <a:lnTo>
                    <a:pt x="366" y="247"/>
                  </a:lnTo>
                  <a:lnTo>
                    <a:pt x="368" y="250"/>
                  </a:lnTo>
                  <a:lnTo>
                    <a:pt x="370" y="250"/>
                  </a:lnTo>
                  <a:lnTo>
                    <a:pt x="380" y="255"/>
                  </a:lnTo>
                  <a:lnTo>
                    <a:pt x="386" y="258"/>
                  </a:lnTo>
                  <a:lnTo>
                    <a:pt x="389" y="260"/>
                  </a:lnTo>
                  <a:lnTo>
                    <a:pt x="392" y="261"/>
                  </a:lnTo>
                  <a:lnTo>
                    <a:pt x="397" y="261"/>
                  </a:lnTo>
                  <a:lnTo>
                    <a:pt x="399" y="261"/>
                  </a:lnTo>
                  <a:lnTo>
                    <a:pt x="402" y="264"/>
                  </a:lnTo>
                  <a:lnTo>
                    <a:pt x="404" y="265"/>
                  </a:lnTo>
                  <a:lnTo>
                    <a:pt x="406" y="266"/>
                  </a:lnTo>
                  <a:lnTo>
                    <a:pt x="411" y="265"/>
                  </a:lnTo>
                  <a:lnTo>
                    <a:pt x="413" y="265"/>
                  </a:lnTo>
                  <a:lnTo>
                    <a:pt x="430" y="269"/>
                  </a:lnTo>
                  <a:lnTo>
                    <a:pt x="437" y="273"/>
                  </a:lnTo>
                  <a:lnTo>
                    <a:pt x="440" y="279"/>
                  </a:lnTo>
                  <a:lnTo>
                    <a:pt x="443" y="277"/>
                  </a:lnTo>
                  <a:lnTo>
                    <a:pt x="445" y="277"/>
                  </a:lnTo>
                  <a:lnTo>
                    <a:pt x="447" y="278"/>
                  </a:lnTo>
                  <a:lnTo>
                    <a:pt x="448" y="281"/>
                  </a:lnTo>
                  <a:lnTo>
                    <a:pt x="449" y="281"/>
                  </a:lnTo>
                  <a:lnTo>
                    <a:pt x="450" y="278"/>
                  </a:lnTo>
                  <a:lnTo>
                    <a:pt x="452" y="276"/>
                  </a:lnTo>
                  <a:lnTo>
                    <a:pt x="453" y="274"/>
                  </a:lnTo>
                  <a:lnTo>
                    <a:pt x="455" y="273"/>
                  </a:lnTo>
                  <a:lnTo>
                    <a:pt x="455" y="273"/>
                  </a:lnTo>
                  <a:lnTo>
                    <a:pt x="457" y="273"/>
                  </a:lnTo>
                  <a:lnTo>
                    <a:pt x="459" y="273"/>
                  </a:lnTo>
                  <a:lnTo>
                    <a:pt x="459" y="273"/>
                  </a:lnTo>
                  <a:lnTo>
                    <a:pt x="460" y="272"/>
                  </a:lnTo>
                  <a:lnTo>
                    <a:pt x="462" y="270"/>
                  </a:lnTo>
                  <a:lnTo>
                    <a:pt x="463" y="270"/>
                  </a:lnTo>
                  <a:lnTo>
                    <a:pt x="468" y="271"/>
                  </a:lnTo>
                  <a:lnTo>
                    <a:pt x="477" y="274"/>
                  </a:lnTo>
                  <a:lnTo>
                    <a:pt x="480" y="274"/>
                  </a:lnTo>
                  <a:lnTo>
                    <a:pt x="487" y="277"/>
                  </a:lnTo>
                  <a:lnTo>
                    <a:pt x="489" y="277"/>
                  </a:lnTo>
                  <a:lnTo>
                    <a:pt x="492" y="277"/>
                  </a:lnTo>
                  <a:lnTo>
                    <a:pt x="496" y="276"/>
                  </a:lnTo>
                  <a:lnTo>
                    <a:pt x="499" y="276"/>
                  </a:lnTo>
                  <a:lnTo>
                    <a:pt x="501" y="277"/>
                  </a:lnTo>
                  <a:lnTo>
                    <a:pt x="505" y="279"/>
                  </a:lnTo>
                  <a:lnTo>
                    <a:pt x="507" y="279"/>
                  </a:lnTo>
                  <a:lnTo>
                    <a:pt x="509" y="278"/>
                  </a:lnTo>
                  <a:lnTo>
                    <a:pt x="509" y="276"/>
                  </a:lnTo>
                  <a:lnTo>
                    <a:pt x="508" y="274"/>
                  </a:lnTo>
                  <a:lnTo>
                    <a:pt x="506" y="273"/>
                  </a:lnTo>
                  <a:lnTo>
                    <a:pt x="506" y="271"/>
                  </a:lnTo>
                  <a:lnTo>
                    <a:pt x="511" y="271"/>
                  </a:lnTo>
                  <a:lnTo>
                    <a:pt x="531" y="273"/>
                  </a:lnTo>
                  <a:lnTo>
                    <a:pt x="534" y="273"/>
                  </a:lnTo>
                  <a:lnTo>
                    <a:pt x="536" y="272"/>
                  </a:lnTo>
                  <a:lnTo>
                    <a:pt x="538" y="270"/>
                  </a:lnTo>
                  <a:lnTo>
                    <a:pt x="540" y="269"/>
                  </a:lnTo>
                  <a:lnTo>
                    <a:pt x="544" y="268"/>
                  </a:lnTo>
                  <a:lnTo>
                    <a:pt x="547" y="267"/>
                  </a:lnTo>
                  <a:lnTo>
                    <a:pt x="548" y="265"/>
                  </a:lnTo>
                  <a:lnTo>
                    <a:pt x="549" y="263"/>
                  </a:lnTo>
                  <a:lnTo>
                    <a:pt x="550" y="262"/>
                  </a:lnTo>
                  <a:lnTo>
                    <a:pt x="556" y="262"/>
                  </a:lnTo>
                  <a:lnTo>
                    <a:pt x="564" y="261"/>
                  </a:lnTo>
                  <a:lnTo>
                    <a:pt x="581" y="261"/>
                  </a:lnTo>
                  <a:lnTo>
                    <a:pt x="583" y="260"/>
                  </a:lnTo>
                  <a:lnTo>
                    <a:pt x="585" y="257"/>
                  </a:lnTo>
                  <a:lnTo>
                    <a:pt x="587" y="257"/>
                  </a:lnTo>
                  <a:lnTo>
                    <a:pt x="587" y="255"/>
                  </a:lnTo>
                  <a:lnTo>
                    <a:pt x="576" y="249"/>
                  </a:lnTo>
                  <a:lnTo>
                    <a:pt x="572" y="248"/>
                  </a:lnTo>
                  <a:lnTo>
                    <a:pt x="568" y="247"/>
                  </a:lnTo>
                  <a:lnTo>
                    <a:pt x="560" y="246"/>
                  </a:lnTo>
                  <a:lnTo>
                    <a:pt x="557" y="245"/>
                  </a:lnTo>
                  <a:lnTo>
                    <a:pt x="548" y="242"/>
                  </a:lnTo>
                  <a:lnTo>
                    <a:pt x="544" y="241"/>
                  </a:lnTo>
                  <a:lnTo>
                    <a:pt x="525" y="243"/>
                  </a:lnTo>
                  <a:lnTo>
                    <a:pt x="489" y="239"/>
                  </a:lnTo>
                  <a:lnTo>
                    <a:pt x="475" y="240"/>
                  </a:lnTo>
                  <a:lnTo>
                    <a:pt x="470" y="240"/>
                  </a:lnTo>
                  <a:lnTo>
                    <a:pt x="462" y="237"/>
                  </a:lnTo>
                  <a:close/>
                  <a:moveTo>
                    <a:pt x="604" y="266"/>
                  </a:moveTo>
                  <a:lnTo>
                    <a:pt x="604" y="266"/>
                  </a:lnTo>
                  <a:lnTo>
                    <a:pt x="609" y="267"/>
                  </a:lnTo>
                  <a:lnTo>
                    <a:pt x="612" y="269"/>
                  </a:lnTo>
                  <a:lnTo>
                    <a:pt x="622" y="272"/>
                  </a:lnTo>
                  <a:lnTo>
                    <a:pt x="623" y="271"/>
                  </a:lnTo>
                  <a:lnTo>
                    <a:pt x="622" y="269"/>
                  </a:lnTo>
                  <a:lnTo>
                    <a:pt x="621" y="268"/>
                  </a:lnTo>
                  <a:lnTo>
                    <a:pt x="620" y="266"/>
                  </a:lnTo>
                  <a:lnTo>
                    <a:pt x="617" y="264"/>
                  </a:lnTo>
                  <a:lnTo>
                    <a:pt x="613" y="264"/>
                  </a:lnTo>
                  <a:lnTo>
                    <a:pt x="611" y="264"/>
                  </a:lnTo>
                  <a:lnTo>
                    <a:pt x="604" y="264"/>
                  </a:lnTo>
                  <a:lnTo>
                    <a:pt x="601" y="264"/>
                  </a:lnTo>
                  <a:lnTo>
                    <a:pt x="601" y="265"/>
                  </a:lnTo>
                  <a:lnTo>
                    <a:pt x="604" y="266"/>
                  </a:lnTo>
                  <a:close/>
                  <a:moveTo>
                    <a:pt x="347" y="259"/>
                  </a:moveTo>
                  <a:lnTo>
                    <a:pt x="347" y="259"/>
                  </a:lnTo>
                  <a:lnTo>
                    <a:pt x="349" y="259"/>
                  </a:lnTo>
                  <a:lnTo>
                    <a:pt x="349" y="258"/>
                  </a:lnTo>
                  <a:lnTo>
                    <a:pt x="349" y="257"/>
                  </a:lnTo>
                  <a:lnTo>
                    <a:pt x="350" y="257"/>
                  </a:lnTo>
                  <a:lnTo>
                    <a:pt x="350" y="256"/>
                  </a:lnTo>
                  <a:lnTo>
                    <a:pt x="349" y="255"/>
                  </a:lnTo>
                  <a:lnTo>
                    <a:pt x="349" y="254"/>
                  </a:lnTo>
                  <a:lnTo>
                    <a:pt x="348" y="254"/>
                  </a:lnTo>
                  <a:lnTo>
                    <a:pt x="344" y="255"/>
                  </a:lnTo>
                  <a:lnTo>
                    <a:pt x="344" y="256"/>
                  </a:lnTo>
                  <a:lnTo>
                    <a:pt x="344" y="256"/>
                  </a:lnTo>
                  <a:lnTo>
                    <a:pt x="344" y="259"/>
                  </a:lnTo>
                  <a:lnTo>
                    <a:pt x="346" y="260"/>
                  </a:lnTo>
                  <a:lnTo>
                    <a:pt x="347" y="259"/>
                  </a:lnTo>
                  <a:close/>
                  <a:moveTo>
                    <a:pt x="433" y="141"/>
                  </a:moveTo>
                  <a:lnTo>
                    <a:pt x="433" y="141"/>
                  </a:lnTo>
                  <a:lnTo>
                    <a:pt x="433" y="141"/>
                  </a:lnTo>
                  <a:lnTo>
                    <a:pt x="436" y="140"/>
                  </a:lnTo>
                  <a:lnTo>
                    <a:pt x="437" y="139"/>
                  </a:lnTo>
                  <a:lnTo>
                    <a:pt x="437" y="139"/>
                  </a:lnTo>
                  <a:lnTo>
                    <a:pt x="437" y="138"/>
                  </a:lnTo>
                  <a:lnTo>
                    <a:pt x="440" y="136"/>
                  </a:lnTo>
                  <a:lnTo>
                    <a:pt x="439" y="135"/>
                  </a:lnTo>
                  <a:lnTo>
                    <a:pt x="437" y="135"/>
                  </a:lnTo>
                  <a:lnTo>
                    <a:pt x="434" y="135"/>
                  </a:lnTo>
                  <a:lnTo>
                    <a:pt x="432" y="137"/>
                  </a:lnTo>
                  <a:lnTo>
                    <a:pt x="431" y="140"/>
                  </a:lnTo>
                  <a:lnTo>
                    <a:pt x="432" y="140"/>
                  </a:lnTo>
                  <a:lnTo>
                    <a:pt x="433" y="141"/>
                  </a:lnTo>
                  <a:close/>
                  <a:moveTo>
                    <a:pt x="339" y="510"/>
                  </a:moveTo>
                  <a:lnTo>
                    <a:pt x="339" y="510"/>
                  </a:lnTo>
                  <a:lnTo>
                    <a:pt x="340" y="508"/>
                  </a:lnTo>
                  <a:lnTo>
                    <a:pt x="341" y="507"/>
                  </a:lnTo>
                  <a:lnTo>
                    <a:pt x="342" y="508"/>
                  </a:lnTo>
                  <a:lnTo>
                    <a:pt x="343" y="508"/>
                  </a:lnTo>
                  <a:lnTo>
                    <a:pt x="344" y="508"/>
                  </a:lnTo>
                  <a:lnTo>
                    <a:pt x="345" y="507"/>
                  </a:lnTo>
                  <a:lnTo>
                    <a:pt x="344" y="506"/>
                  </a:lnTo>
                  <a:lnTo>
                    <a:pt x="342" y="506"/>
                  </a:lnTo>
                  <a:lnTo>
                    <a:pt x="338" y="505"/>
                  </a:lnTo>
                  <a:lnTo>
                    <a:pt x="337" y="505"/>
                  </a:lnTo>
                  <a:lnTo>
                    <a:pt x="333" y="506"/>
                  </a:lnTo>
                  <a:lnTo>
                    <a:pt x="331" y="506"/>
                  </a:lnTo>
                  <a:lnTo>
                    <a:pt x="329" y="507"/>
                  </a:lnTo>
                  <a:lnTo>
                    <a:pt x="328" y="508"/>
                  </a:lnTo>
                  <a:lnTo>
                    <a:pt x="326" y="509"/>
                  </a:lnTo>
                  <a:lnTo>
                    <a:pt x="325" y="511"/>
                  </a:lnTo>
                  <a:lnTo>
                    <a:pt x="325" y="514"/>
                  </a:lnTo>
                  <a:lnTo>
                    <a:pt x="327" y="515"/>
                  </a:lnTo>
                  <a:lnTo>
                    <a:pt x="329" y="515"/>
                  </a:lnTo>
                  <a:lnTo>
                    <a:pt x="333" y="512"/>
                  </a:lnTo>
                  <a:lnTo>
                    <a:pt x="333" y="512"/>
                  </a:lnTo>
                  <a:lnTo>
                    <a:pt x="334" y="511"/>
                  </a:lnTo>
                  <a:lnTo>
                    <a:pt x="334" y="511"/>
                  </a:lnTo>
                  <a:lnTo>
                    <a:pt x="334" y="510"/>
                  </a:lnTo>
                  <a:lnTo>
                    <a:pt x="335" y="510"/>
                  </a:lnTo>
                  <a:lnTo>
                    <a:pt x="339" y="510"/>
                  </a:lnTo>
                  <a:close/>
                  <a:moveTo>
                    <a:pt x="262" y="30"/>
                  </a:moveTo>
                  <a:lnTo>
                    <a:pt x="262" y="30"/>
                  </a:lnTo>
                  <a:lnTo>
                    <a:pt x="270" y="36"/>
                  </a:lnTo>
                  <a:lnTo>
                    <a:pt x="277" y="39"/>
                  </a:lnTo>
                  <a:lnTo>
                    <a:pt x="275" y="34"/>
                  </a:lnTo>
                  <a:lnTo>
                    <a:pt x="274" y="31"/>
                  </a:lnTo>
                  <a:lnTo>
                    <a:pt x="276" y="29"/>
                  </a:lnTo>
                  <a:lnTo>
                    <a:pt x="310" y="56"/>
                  </a:lnTo>
                  <a:lnTo>
                    <a:pt x="314" y="57"/>
                  </a:lnTo>
                  <a:lnTo>
                    <a:pt x="320" y="53"/>
                  </a:lnTo>
                  <a:lnTo>
                    <a:pt x="323" y="48"/>
                  </a:lnTo>
                  <a:lnTo>
                    <a:pt x="327" y="43"/>
                  </a:lnTo>
                  <a:lnTo>
                    <a:pt x="332" y="42"/>
                  </a:lnTo>
                  <a:lnTo>
                    <a:pt x="337" y="46"/>
                  </a:lnTo>
                  <a:lnTo>
                    <a:pt x="341" y="54"/>
                  </a:lnTo>
                  <a:lnTo>
                    <a:pt x="345" y="75"/>
                  </a:lnTo>
                  <a:lnTo>
                    <a:pt x="348" y="82"/>
                  </a:lnTo>
                  <a:lnTo>
                    <a:pt x="348" y="85"/>
                  </a:lnTo>
                  <a:lnTo>
                    <a:pt x="349" y="86"/>
                  </a:lnTo>
                  <a:lnTo>
                    <a:pt x="352" y="90"/>
                  </a:lnTo>
                  <a:lnTo>
                    <a:pt x="353" y="92"/>
                  </a:lnTo>
                  <a:lnTo>
                    <a:pt x="351" y="105"/>
                  </a:lnTo>
                  <a:lnTo>
                    <a:pt x="353" y="110"/>
                  </a:lnTo>
                  <a:lnTo>
                    <a:pt x="355" y="114"/>
                  </a:lnTo>
                  <a:lnTo>
                    <a:pt x="359" y="118"/>
                  </a:lnTo>
                  <a:lnTo>
                    <a:pt x="364" y="122"/>
                  </a:lnTo>
                  <a:lnTo>
                    <a:pt x="368" y="123"/>
                  </a:lnTo>
                  <a:lnTo>
                    <a:pt x="374" y="122"/>
                  </a:lnTo>
                  <a:lnTo>
                    <a:pt x="382" y="119"/>
                  </a:lnTo>
                  <a:lnTo>
                    <a:pt x="387" y="119"/>
                  </a:lnTo>
                  <a:lnTo>
                    <a:pt x="397" y="120"/>
                  </a:lnTo>
                  <a:lnTo>
                    <a:pt x="411" y="129"/>
                  </a:lnTo>
                  <a:lnTo>
                    <a:pt x="421" y="130"/>
                  </a:lnTo>
                  <a:lnTo>
                    <a:pt x="425" y="130"/>
                  </a:lnTo>
                  <a:lnTo>
                    <a:pt x="429" y="129"/>
                  </a:lnTo>
                  <a:lnTo>
                    <a:pt x="433" y="127"/>
                  </a:lnTo>
                  <a:lnTo>
                    <a:pt x="436" y="125"/>
                  </a:lnTo>
                  <a:lnTo>
                    <a:pt x="440" y="124"/>
                  </a:lnTo>
                  <a:lnTo>
                    <a:pt x="454" y="122"/>
                  </a:lnTo>
                  <a:lnTo>
                    <a:pt x="464" y="114"/>
                  </a:lnTo>
                  <a:lnTo>
                    <a:pt x="467" y="113"/>
                  </a:lnTo>
                  <a:lnTo>
                    <a:pt x="470" y="111"/>
                  </a:lnTo>
                  <a:lnTo>
                    <a:pt x="473" y="109"/>
                  </a:lnTo>
                  <a:lnTo>
                    <a:pt x="474" y="105"/>
                  </a:lnTo>
                  <a:lnTo>
                    <a:pt x="472" y="102"/>
                  </a:lnTo>
                  <a:lnTo>
                    <a:pt x="459" y="100"/>
                  </a:lnTo>
                  <a:lnTo>
                    <a:pt x="457" y="98"/>
                  </a:lnTo>
                  <a:lnTo>
                    <a:pt x="455" y="94"/>
                  </a:lnTo>
                  <a:lnTo>
                    <a:pt x="449" y="92"/>
                  </a:lnTo>
                  <a:lnTo>
                    <a:pt x="443" y="92"/>
                  </a:lnTo>
                  <a:lnTo>
                    <a:pt x="439" y="93"/>
                  </a:lnTo>
                  <a:lnTo>
                    <a:pt x="438" y="94"/>
                  </a:lnTo>
                  <a:lnTo>
                    <a:pt x="435" y="96"/>
                  </a:lnTo>
                  <a:lnTo>
                    <a:pt x="432" y="96"/>
                  </a:lnTo>
                  <a:lnTo>
                    <a:pt x="430" y="92"/>
                  </a:lnTo>
                  <a:lnTo>
                    <a:pt x="427" y="88"/>
                  </a:lnTo>
                  <a:lnTo>
                    <a:pt x="425" y="83"/>
                  </a:lnTo>
                  <a:lnTo>
                    <a:pt x="422" y="80"/>
                  </a:lnTo>
                  <a:lnTo>
                    <a:pt x="418" y="77"/>
                  </a:lnTo>
                  <a:lnTo>
                    <a:pt x="414" y="74"/>
                  </a:lnTo>
                  <a:lnTo>
                    <a:pt x="414" y="72"/>
                  </a:lnTo>
                  <a:lnTo>
                    <a:pt x="413" y="69"/>
                  </a:lnTo>
                  <a:lnTo>
                    <a:pt x="412" y="66"/>
                  </a:lnTo>
                  <a:lnTo>
                    <a:pt x="410" y="64"/>
                  </a:lnTo>
                  <a:lnTo>
                    <a:pt x="408" y="62"/>
                  </a:lnTo>
                  <a:lnTo>
                    <a:pt x="406" y="60"/>
                  </a:lnTo>
                  <a:lnTo>
                    <a:pt x="404" y="54"/>
                  </a:lnTo>
                  <a:lnTo>
                    <a:pt x="399" y="49"/>
                  </a:lnTo>
                  <a:lnTo>
                    <a:pt x="382" y="37"/>
                  </a:lnTo>
                  <a:lnTo>
                    <a:pt x="366" y="21"/>
                  </a:lnTo>
                  <a:lnTo>
                    <a:pt x="360" y="17"/>
                  </a:lnTo>
                  <a:lnTo>
                    <a:pt x="356" y="15"/>
                  </a:lnTo>
                  <a:lnTo>
                    <a:pt x="351" y="16"/>
                  </a:lnTo>
                  <a:lnTo>
                    <a:pt x="347" y="19"/>
                  </a:lnTo>
                  <a:lnTo>
                    <a:pt x="344" y="22"/>
                  </a:lnTo>
                  <a:lnTo>
                    <a:pt x="342" y="25"/>
                  </a:lnTo>
                  <a:lnTo>
                    <a:pt x="340" y="27"/>
                  </a:lnTo>
                  <a:lnTo>
                    <a:pt x="336" y="25"/>
                  </a:lnTo>
                  <a:lnTo>
                    <a:pt x="329" y="20"/>
                  </a:lnTo>
                  <a:lnTo>
                    <a:pt x="327" y="20"/>
                  </a:lnTo>
                  <a:lnTo>
                    <a:pt x="324" y="22"/>
                  </a:lnTo>
                  <a:lnTo>
                    <a:pt x="322" y="22"/>
                  </a:lnTo>
                  <a:lnTo>
                    <a:pt x="321" y="20"/>
                  </a:lnTo>
                  <a:lnTo>
                    <a:pt x="321" y="18"/>
                  </a:lnTo>
                  <a:lnTo>
                    <a:pt x="319" y="14"/>
                  </a:lnTo>
                  <a:lnTo>
                    <a:pt x="318" y="13"/>
                  </a:lnTo>
                  <a:lnTo>
                    <a:pt x="316" y="12"/>
                  </a:lnTo>
                  <a:lnTo>
                    <a:pt x="301" y="15"/>
                  </a:lnTo>
                  <a:lnTo>
                    <a:pt x="299" y="11"/>
                  </a:lnTo>
                  <a:lnTo>
                    <a:pt x="297" y="9"/>
                  </a:lnTo>
                  <a:lnTo>
                    <a:pt x="293" y="11"/>
                  </a:lnTo>
                  <a:lnTo>
                    <a:pt x="290" y="11"/>
                  </a:lnTo>
                  <a:lnTo>
                    <a:pt x="279" y="10"/>
                  </a:lnTo>
                  <a:lnTo>
                    <a:pt x="272" y="8"/>
                  </a:lnTo>
                  <a:lnTo>
                    <a:pt x="271" y="8"/>
                  </a:lnTo>
                  <a:lnTo>
                    <a:pt x="269" y="6"/>
                  </a:lnTo>
                  <a:lnTo>
                    <a:pt x="267" y="6"/>
                  </a:lnTo>
                  <a:lnTo>
                    <a:pt x="266" y="6"/>
                  </a:lnTo>
                  <a:lnTo>
                    <a:pt x="263" y="6"/>
                  </a:lnTo>
                  <a:lnTo>
                    <a:pt x="262" y="6"/>
                  </a:lnTo>
                  <a:lnTo>
                    <a:pt x="260" y="5"/>
                  </a:lnTo>
                  <a:lnTo>
                    <a:pt x="257" y="1"/>
                  </a:lnTo>
                  <a:lnTo>
                    <a:pt x="255" y="0"/>
                  </a:lnTo>
                  <a:lnTo>
                    <a:pt x="250" y="2"/>
                  </a:lnTo>
                  <a:lnTo>
                    <a:pt x="250" y="6"/>
                  </a:lnTo>
                  <a:lnTo>
                    <a:pt x="256" y="21"/>
                  </a:lnTo>
                  <a:lnTo>
                    <a:pt x="262" y="30"/>
                  </a:lnTo>
                  <a:close/>
                </a:path>
              </a:pathLst>
            </a:custGeom>
            <a:grpFill/>
            <a:ln w="0">
              <a:solidFill>
                <a:srgbClr val="ED303C"/>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49" name="Freeform 32">
              <a:extLst>
                <a:ext uri="{FF2B5EF4-FFF2-40B4-BE49-F238E27FC236}">
                  <a16:creationId xmlns:a16="http://schemas.microsoft.com/office/drawing/2014/main" xmlns="" id="{AD174506-75B5-4518-9571-CAB08BF7B434}"/>
                </a:ext>
              </a:extLst>
            </p:cNvPr>
            <p:cNvSpPr>
              <a:spLocks noEditPoints="1"/>
            </p:cNvSpPr>
            <p:nvPr/>
          </p:nvSpPr>
          <p:spPr bwMode="auto">
            <a:xfrm>
              <a:off x="6488" y="1904"/>
              <a:ext cx="1115" cy="1650"/>
            </a:xfrm>
            <a:custGeom>
              <a:avLst/>
              <a:gdLst>
                <a:gd name="T0" fmla="*/ 135 w 1485"/>
                <a:gd name="T1" fmla="*/ 452 h 1863"/>
                <a:gd name="T2" fmla="*/ 133 w 1485"/>
                <a:gd name="T3" fmla="*/ 97 h 1863"/>
                <a:gd name="T4" fmla="*/ 157 w 1485"/>
                <a:gd name="T5" fmla="*/ 74 h 1863"/>
                <a:gd name="T6" fmla="*/ 987 w 1485"/>
                <a:gd name="T7" fmla="*/ 1368 h 1863"/>
                <a:gd name="T8" fmla="*/ 1027 w 1485"/>
                <a:gd name="T9" fmla="*/ 1693 h 1863"/>
                <a:gd name="T10" fmla="*/ 1026 w 1485"/>
                <a:gd name="T11" fmla="*/ 1708 h 1863"/>
                <a:gd name="T12" fmla="*/ 1030 w 1485"/>
                <a:gd name="T13" fmla="*/ 1592 h 1863"/>
                <a:gd name="T14" fmla="*/ 946 w 1485"/>
                <a:gd name="T15" fmla="*/ 1483 h 1863"/>
                <a:gd name="T16" fmla="*/ 758 w 1485"/>
                <a:gd name="T17" fmla="*/ 1713 h 1863"/>
                <a:gd name="T18" fmla="*/ 1485 w 1485"/>
                <a:gd name="T19" fmla="*/ 1460 h 1863"/>
                <a:gd name="T20" fmla="*/ 1461 w 1485"/>
                <a:gd name="T21" fmla="*/ 1321 h 1863"/>
                <a:gd name="T22" fmla="*/ 1475 w 1485"/>
                <a:gd name="T23" fmla="*/ 1276 h 1863"/>
                <a:gd name="T24" fmla="*/ 1485 w 1485"/>
                <a:gd name="T25" fmla="*/ 777 h 1863"/>
                <a:gd name="T26" fmla="*/ 1429 w 1485"/>
                <a:gd name="T27" fmla="*/ 439 h 1863"/>
                <a:gd name="T28" fmla="*/ 1339 w 1485"/>
                <a:gd name="T29" fmla="*/ 398 h 1863"/>
                <a:gd name="T30" fmla="*/ 1150 w 1485"/>
                <a:gd name="T31" fmla="*/ 342 h 1863"/>
                <a:gd name="T32" fmla="*/ 826 w 1485"/>
                <a:gd name="T33" fmla="*/ 200 h 1863"/>
                <a:gd name="T34" fmla="*/ 646 w 1485"/>
                <a:gd name="T35" fmla="*/ 286 h 1863"/>
                <a:gd name="T36" fmla="*/ 568 w 1485"/>
                <a:gd name="T37" fmla="*/ 349 h 1863"/>
                <a:gd name="T38" fmla="*/ 506 w 1485"/>
                <a:gd name="T39" fmla="*/ 342 h 1863"/>
                <a:gd name="T40" fmla="*/ 433 w 1485"/>
                <a:gd name="T41" fmla="*/ 437 h 1863"/>
                <a:gd name="T42" fmla="*/ 369 w 1485"/>
                <a:gd name="T43" fmla="*/ 516 h 1863"/>
                <a:gd name="T44" fmla="*/ 295 w 1485"/>
                <a:gd name="T45" fmla="*/ 579 h 1863"/>
                <a:gd name="T46" fmla="*/ 161 w 1485"/>
                <a:gd name="T47" fmla="*/ 574 h 1863"/>
                <a:gd name="T48" fmla="*/ 134 w 1485"/>
                <a:gd name="T49" fmla="*/ 524 h 1863"/>
                <a:gd name="T50" fmla="*/ 1 w 1485"/>
                <a:gd name="T51" fmla="*/ 597 h 1863"/>
                <a:gd name="T52" fmla="*/ 304 w 1485"/>
                <a:gd name="T53" fmla="*/ 843 h 1863"/>
                <a:gd name="T54" fmla="*/ 448 w 1485"/>
                <a:gd name="T55" fmla="*/ 887 h 1863"/>
                <a:gd name="T56" fmla="*/ 582 w 1485"/>
                <a:gd name="T57" fmla="*/ 940 h 1863"/>
                <a:gd name="T58" fmla="*/ 660 w 1485"/>
                <a:gd name="T59" fmla="*/ 958 h 1863"/>
                <a:gd name="T60" fmla="*/ 712 w 1485"/>
                <a:gd name="T61" fmla="*/ 982 h 1863"/>
                <a:gd name="T62" fmla="*/ 765 w 1485"/>
                <a:gd name="T63" fmla="*/ 1007 h 1863"/>
                <a:gd name="T64" fmla="*/ 837 w 1485"/>
                <a:gd name="T65" fmla="*/ 1058 h 1863"/>
                <a:gd name="T66" fmla="*/ 842 w 1485"/>
                <a:gd name="T67" fmla="*/ 1102 h 1863"/>
                <a:gd name="T68" fmla="*/ 869 w 1485"/>
                <a:gd name="T69" fmla="*/ 1135 h 1863"/>
                <a:gd name="T70" fmla="*/ 922 w 1485"/>
                <a:gd name="T71" fmla="*/ 1248 h 1863"/>
                <a:gd name="T72" fmla="*/ 1050 w 1485"/>
                <a:gd name="T73" fmla="*/ 1365 h 1863"/>
                <a:gd name="T74" fmla="*/ 1032 w 1485"/>
                <a:gd name="T75" fmla="*/ 1363 h 1863"/>
                <a:gd name="T76" fmla="*/ 1042 w 1485"/>
                <a:gd name="T77" fmla="*/ 1434 h 1863"/>
                <a:gd name="T78" fmla="*/ 981 w 1485"/>
                <a:gd name="T79" fmla="*/ 1440 h 1863"/>
                <a:gd name="T80" fmla="*/ 1069 w 1485"/>
                <a:gd name="T81" fmla="*/ 1530 h 1863"/>
                <a:gd name="T82" fmla="*/ 1019 w 1485"/>
                <a:gd name="T83" fmla="*/ 1641 h 1863"/>
                <a:gd name="T84" fmla="*/ 1099 w 1485"/>
                <a:gd name="T85" fmla="*/ 1620 h 1863"/>
                <a:gd name="T86" fmla="*/ 1112 w 1485"/>
                <a:gd name="T87" fmla="*/ 1657 h 1863"/>
                <a:gd name="T88" fmla="*/ 1298 w 1485"/>
                <a:gd name="T89" fmla="*/ 1604 h 1863"/>
                <a:gd name="T90" fmla="*/ 1351 w 1485"/>
                <a:gd name="T91" fmla="*/ 1731 h 1863"/>
                <a:gd name="T92" fmla="*/ 466 w 1485"/>
                <a:gd name="T93" fmla="*/ 280 h 1863"/>
                <a:gd name="T94" fmla="*/ 521 w 1485"/>
                <a:gd name="T95" fmla="*/ 133 h 1863"/>
                <a:gd name="T96" fmla="*/ 402 w 1485"/>
                <a:gd name="T97" fmla="*/ 222 h 1863"/>
                <a:gd name="T98" fmla="*/ 275 w 1485"/>
                <a:gd name="T99" fmla="*/ 229 h 1863"/>
                <a:gd name="T100" fmla="*/ 368 w 1485"/>
                <a:gd name="T101" fmla="*/ 250 h 1863"/>
                <a:gd name="T102" fmla="*/ 453 w 1485"/>
                <a:gd name="T103" fmla="*/ 274 h 1863"/>
                <a:gd name="T104" fmla="*/ 506 w 1485"/>
                <a:gd name="T105" fmla="*/ 273 h 1863"/>
                <a:gd name="T106" fmla="*/ 560 w 1485"/>
                <a:gd name="T107" fmla="*/ 246 h 1863"/>
                <a:gd name="T108" fmla="*/ 601 w 1485"/>
                <a:gd name="T109" fmla="*/ 264 h 1863"/>
                <a:gd name="T110" fmla="*/ 433 w 1485"/>
                <a:gd name="T111" fmla="*/ 141 h 1863"/>
                <a:gd name="T112" fmla="*/ 342 w 1485"/>
                <a:gd name="T113" fmla="*/ 506 h 1863"/>
                <a:gd name="T114" fmla="*/ 277 w 1485"/>
                <a:gd name="T115" fmla="*/ 39 h 1863"/>
                <a:gd name="T116" fmla="*/ 368 w 1485"/>
                <a:gd name="T117" fmla="*/ 123 h 1863"/>
                <a:gd name="T118" fmla="*/ 443 w 1485"/>
                <a:gd name="T119" fmla="*/ 92 h 1863"/>
                <a:gd name="T120" fmla="*/ 351 w 1485"/>
                <a:gd name="T121" fmla="*/ 16 h 1863"/>
                <a:gd name="T122" fmla="*/ 269 w 1485"/>
                <a:gd name="T123" fmla="*/ 6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5" h="1863">
                  <a:moveTo>
                    <a:pt x="110" y="312"/>
                  </a:moveTo>
                  <a:lnTo>
                    <a:pt x="110" y="312"/>
                  </a:lnTo>
                  <a:lnTo>
                    <a:pt x="111" y="313"/>
                  </a:lnTo>
                  <a:lnTo>
                    <a:pt x="112" y="312"/>
                  </a:lnTo>
                  <a:lnTo>
                    <a:pt x="113" y="309"/>
                  </a:lnTo>
                  <a:lnTo>
                    <a:pt x="112" y="308"/>
                  </a:lnTo>
                  <a:lnTo>
                    <a:pt x="111" y="305"/>
                  </a:lnTo>
                  <a:lnTo>
                    <a:pt x="108" y="306"/>
                  </a:lnTo>
                  <a:lnTo>
                    <a:pt x="109" y="310"/>
                  </a:lnTo>
                  <a:lnTo>
                    <a:pt x="110" y="312"/>
                  </a:lnTo>
                  <a:lnTo>
                    <a:pt x="110" y="312"/>
                  </a:lnTo>
                  <a:close/>
                  <a:moveTo>
                    <a:pt x="135" y="452"/>
                  </a:moveTo>
                  <a:lnTo>
                    <a:pt x="135" y="452"/>
                  </a:lnTo>
                  <a:lnTo>
                    <a:pt x="130" y="451"/>
                  </a:lnTo>
                  <a:lnTo>
                    <a:pt x="127" y="452"/>
                  </a:lnTo>
                  <a:lnTo>
                    <a:pt x="125" y="456"/>
                  </a:lnTo>
                  <a:lnTo>
                    <a:pt x="125" y="457"/>
                  </a:lnTo>
                  <a:lnTo>
                    <a:pt x="131" y="460"/>
                  </a:lnTo>
                  <a:lnTo>
                    <a:pt x="132" y="460"/>
                  </a:lnTo>
                  <a:lnTo>
                    <a:pt x="136" y="458"/>
                  </a:lnTo>
                  <a:lnTo>
                    <a:pt x="138" y="455"/>
                  </a:lnTo>
                  <a:lnTo>
                    <a:pt x="136" y="453"/>
                  </a:lnTo>
                  <a:lnTo>
                    <a:pt x="135" y="452"/>
                  </a:lnTo>
                  <a:lnTo>
                    <a:pt x="135" y="452"/>
                  </a:lnTo>
                  <a:close/>
                  <a:moveTo>
                    <a:pt x="210" y="197"/>
                  </a:moveTo>
                  <a:lnTo>
                    <a:pt x="210" y="197"/>
                  </a:lnTo>
                  <a:lnTo>
                    <a:pt x="230" y="196"/>
                  </a:lnTo>
                  <a:lnTo>
                    <a:pt x="238" y="193"/>
                  </a:lnTo>
                  <a:lnTo>
                    <a:pt x="242" y="188"/>
                  </a:lnTo>
                  <a:lnTo>
                    <a:pt x="238" y="188"/>
                  </a:lnTo>
                  <a:lnTo>
                    <a:pt x="236" y="188"/>
                  </a:lnTo>
                  <a:lnTo>
                    <a:pt x="234" y="187"/>
                  </a:lnTo>
                  <a:lnTo>
                    <a:pt x="232" y="186"/>
                  </a:lnTo>
                  <a:lnTo>
                    <a:pt x="222" y="189"/>
                  </a:lnTo>
                  <a:lnTo>
                    <a:pt x="219" y="188"/>
                  </a:lnTo>
                  <a:lnTo>
                    <a:pt x="214" y="186"/>
                  </a:lnTo>
                  <a:lnTo>
                    <a:pt x="202" y="187"/>
                  </a:lnTo>
                  <a:lnTo>
                    <a:pt x="197" y="186"/>
                  </a:lnTo>
                  <a:lnTo>
                    <a:pt x="193" y="185"/>
                  </a:lnTo>
                  <a:lnTo>
                    <a:pt x="191" y="189"/>
                  </a:lnTo>
                  <a:lnTo>
                    <a:pt x="190" y="193"/>
                  </a:lnTo>
                  <a:lnTo>
                    <a:pt x="192" y="195"/>
                  </a:lnTo>
                  <a:lnTo>
                    <a:pt x="210" y="197"/>
                  </a:lnTo>
                  <a:lnTo>
                    <a:pt x="210" y="197"/>
                  </a:lnTo>
                  <a:close/>
                  <a:moveTo>
                    <a:pt x="133" y="97"/>
                  </a:moveTo>
                  <a:lnTo>
                    <a:pt x="133" y="97"/>
                  </a:lnTo>
                  <a:lnTo>
                    <a:pt x="136" y="105"/>
                  </a:lnTo>
                  <a:lnTo>
                    <a:pt x="139" y="108"/>
                  </a:lnTo>
                  <a:lnTo>
                    <a:pt x="142" y="110"/>
                  </a:lnTo>
                  <a:lnTo>
                    <a:pt x="145" y="111"/>
                  </a:lnTo>
                  <a:lnTo>
                    <a:pt x="153" y="111"/>
                  </a:lnTo>
                  <a:lnTo>
                    <a:pt x="156" y="111"/>
                  </a:lnTo>
                  <a:lnTo>
                    <a:pt x="159" y="110"/>
                  </a:lnTo>
                  <a:lnTo>
                    <a:pt x="167" y="100"/>
                  </a:lnTo>
                  <a:lnTo>
                    <a:pt x="167" y="92"/>
                  </a:lnTo>
                  <a:lnTo>
                    <a:pt x="167" y="89"/>
                  </a:lnTo>
                  <a:lnTo>
                    <a:pt x="169" y="86"/>
                  </a:lnTo>
                  <a:lnTo>
                    <a:pt x="164" y="88"/>
                  </a:lnTo>
                  <a:lnTo>
                    <a:pt x="161" y="97"/>
                  </a:lnTo>
                  <a:lnTo>
                    <a:pt x="157" y="99"/>
                  </a:lnTo>
                  <a:lnTo>
                    <a:pt x="153" y="97"/>
                  </a:lnTo>
                  <a:lnTo>
                    <a:pt x="154" y="94"/>
                  </a:lnTo>
                  <a:lnTo>
                    <a:pt x="158" y="89"/>
                  </a:lnTo>
                  <a:lnTo>
                    <a:pt x="158" y="87"/>
                  </a:lnTo>
                  <a:lnTo>
                    <a:pt x="159" y="84"/>
                  </a:lnTo>
                  <a:lnTo>
                    <a:pt x="159" y="82"/>
                  </a:lnTo>
                  <a:lnTo>
                    <a:pt x="159" y="80"/>
                  </a:lnTo>
                  <a:lnTo>
                    <a:pt x="157" y="76"/>
                  </a:lnTo>
                  <a:lnTo>
                    <a:pt x="157" y="74"/>
                  </a:lnTo>
                  <a:lnTo>
                    <a:pt x="155" y="72"/>
                  </a:lnTo>
                  <a:lnTo>
                    <a:pt x="152" y="71"/>
                  </a:lnTo>
                  <a:lnTo>
                    <a:pt x="142" y="68"/>
                  </a:lnTo>
                  <a:lnTo>
                    <a:pt x="139" y="68"/>
                  </a:lnTo>
                  <a:lnTo>
                    <a:pt x="136" y="69"/>
                  </a:lnTo>
                  <a:lnTo>
                    <a:pt x="132" y="72"/>
                  </a:lnTo>
                  <a:lnTo>
                    <a:pt x="131" y="73"/>
                  </a:lnTo>
                  <a:lnTo>
                    <a:pt x="131" y="74"/>
                  </a:lnTo>
                  <a:lnTo>
                    <a:pt x="129" y="77"/>
                  </a:lnTo>
                  <a:lnTo>
                    <a:pt x="129" y="81"/>
                  </a:lnTo>
                  <a:lnTo>
                    <a:pt x="128" y="82"/>
                  </a:lnTo>
                  <a:lnTo>
                    <a:pt x="125" y="88"/>
                  </a:lnTo>
                  <a:lnTo>
                    <a:pt x="128" y="93"/>
                  </a:lnTo>
                  <a:lnTo>
                    <a:pt x="133" y="97"/>
                  </a:lnTo>
                  <a:lnTo>
                    <a:pt x="133" y="97"/>
                  </a:lnTo>
                  <a:close/>
                  <a:moveTo>
                    <a:pt x="973" y="1353"/>
                  </a:moveTo>
                  <a:lnTo>
                    <a:pt x="973" y="1353"/>
                  </a:lnTo>
                  <a:lnTo>
                    <a:pt x="975" y="1354"/>
                  </a:lnTo>
                  <a:lnTo>
                    <a:pt x="978" y="1356"/>
                  </a:lnTo>
                  <a:lnTo>
                    <a:pt x="980" y="1364"/>
                  </a:lnTo>
                  <a:lnTo>
                    <a:pt x="983" y="1366"/>
                  </a:lnTo>
                  <a:lnTo>
                    <a:pt x="985" y="1367"/>
                  </a:lnTo>
                  <a:lnTo>
                    <a:pt x="987" y="1368"/>
                  </a:lnTo>
                  <a:lnTo>
                    <a:pt x="990" y="1369"/>
                  </a:lnTo>
                  <a:lnTo>
                    <a:pt x="994" y="1368"/>
                  </a:lnTo>
                  <a:lnTo>
                    <a:pt x="999" y="1365"/>
                  </a:lnTo>
                  <a:lnTo>
                    <a:pt x="1002" y="1362"/>
                  </a:lnTo>
                  <a:lnTo>
                    <a:pt x="1003" y="1360"/>
                  </a:lnTo>
                  <a:lnTo>
                    <a:pt x="1002" y="1357"/>
                  </a:lnTo>
                  <a:lnTo>
                    <a:pt x="997" y="1352"/>
                  </a:lnTo>
                  <a:lnTo>
                    <a:pt x="995" y="1349"/>
                  </a:lnTo>
                  <a:lnTo>
                    <a:pt x="994" y="1347"/>
                  </a:lnTo>
                  <a:lnTo>
                    <a:pt x="991" y="1346"/>
                  </a:lnTo>
                  <a:lnTo>
                    <a:pt x="983" y="1345"/>
                  </a:lnTo>
                  <a:lnTo>
                    <a:pt x="979" y="1345"/>
                  </a:lnTo>
                  <a:lnTo>
                    <a:pt x="976" y="1343"/>
                  </a:lnTo>
                  <a:lnTo>
                    <a:pt x="971" y="1339"/>
                  </a:lnTo>
                  <a:lnTo>
                    <a:pt x="968" y="1336"/>
                  </a:lnTo>
                  <a:lnTo>
                    <a:pt x="966" y="1338"/>
                  </a:lnTo>
                  <a:lnTo>
                    <a:pt x="965" y="1342"/>
                  </a:lnTo>
                  <a:lnTo>
                    <a:pt x="967" y="1347"/>
                  </a:lnTo>
                  <a:lnTo>
                    <a:pt x="970" y="1351"/>
                  </a:lnTo>
                  <a:lnTo>
                    <a:pt x="973" y="1353"/>
                  </a:lnTo>
                  <a:lnTo>
                    <a:pt x="973" y="1353"/>
                  </a:lnTo>
                  <a:close/>
                  <a:moveTo>
                    <a:pt x="1027" y="1693"/>
                  </a:moveTo>
                  <a:lnTo>
                    <a:pt x="1027" y="1693"/>
                  </a:lnTo>
                  <a:lnTo>
                    <a:pt x="1019" y="1684"/>
                  </a:lnTo>
                  <a:lnTo>
                    <a:pt x="1015" y="1680"/>
                  </a:lnTo>
                  <a:lnTo>
                    <a:pt x="1013" y="1674"/>
                  </a:lnTo>
                  <a:lnTo>
                    <a:pt x="1013" y="1667"/>
                  </a:lnTo>
                  <a:lnTo>
                    <a:pt x="1013" y="1660"/>
                  </a:lnTo>
                  <a:lnTo>
                    <a:pt x="1009" y="1654"/>
                  </a:lnTo>
                  <a:lnTo>
                    <a:pt x="1002" y="1654"/>
                  </a:lnTo>
                  <a:lnTo>
                    <a:pt x="990" y="1658"/>
                  </a:lnTo>
                  <a:lnTo>
                    <a:pt x="981" y="1659"/>
                  </a:lnTo>
                  <a:lnTo>
                    <a:pt x="978" y="1660"/>
                  </a:lnTo>
                  <a:lnTo>
                    <a:pt x="976" y="1663"/>
                  </a:lnTo>
                  <a:lnTo>
                    <a:pt x="976" y="1668"/>
                  </a:lnTo>
                  <a:lnTo>
                    <a:pt x="974" y="1672"/>
                  </a:lnTo>
                  <a:lnTo>
                    <a:pt x="970" y="1675"/>
                  </a:lnTo>
                  <a:lnTo>
                    <a:pt x="954" y="1686"/>
                  </a:lnTo>
                  <a:lnTo>
                    <a:pt x="951" y="1690"/>
                  </a:lnTo>
                  <a:lnTo>
                    <a:pt x="950" y="1695"/>
                  </a:lnTo>
                  <a:lnTo>
                    <a:pt x="953" y="1700"/>
                  </a:lnTo>
                  <a:lnTo>
                    <a:pt x="958" y="1701"/>
                  </a:lnTo>
                  <a:lnTo>
                    <a:pt x="968" y="1701"/>
                  </a:lnTo>
                  <a:lnTo>
                    <a:pt x="974" y="1702"/>
                  </a:lnTo>
                  <a:lnTo>
                    <a:pt x="984" y="1706"/>
                  </a:lnTo>
                  <a:lnTo>
                    <a:pt x="1026" y="1708"/>
                  </a:lnTo>
                  <a:lnTo>
                    <a:pt x="1030" y="1706"/>
                  </a:lnTo>
                  <a:lnTo>
                    <a:pt x="1030" y="1701"/>
                  </a:lnTo>
                  <a:lnTo>
                    <a:pt x="1029" y="1696"/>
                  </a:lnTo>
                  <a:lnTo>
                    <a:pt x="1027" y="1693"/>
                  </a:lnTo>
                  <a:lnTo>
                    <a:pt x="1027" y="1693"/>
                  </a:lnTo>
                  <a:close/>
                  <a:moveTo>
                    <a:pt x="966" y="1670"/>
                  </a:moveTo>
                  <a:lnTo>
                    <a:pt x="966" y="1670"/>
                  </a:lnTo>
                  <a:lnTo>
                    <a:pt x="972" y="1660"/>
                  </a:lnTo>
                  <a:lnTo>
                    <a:pt x="975" y="1656"/>
                  </a:lnTo>
                  <a:lnTo>
                    <a:pt x="979" y="1653"/>
                  </a:lnTo>
                  <a:lnTo>
                    <a:pt x="984" y="1653"/>
                  </a:lnTo>
                  <a:lnTo>
                    <a:pt x="994" y="1652"/>
                  </a:lnTo>
                  <a:lnTo>
                    <a:pt x="1000" y="1650"/>
                  </a:lnTo>
                  <a:lnTo>
                    <a:pt x="1003" y="1647"/>
                  </a:lnTo>
                  <a:lnTo>
                    <a:pt x="1010" y="1639"/>
                  </a:lnTo>
                  <a:lnTo>
                    <a:pt x="1014" y="1636"/>
                  </a:lnTo>
                  <a:lnTo>
                    <a:pt x="1018" y="1635"/>
                  </a:lnTo>
                  <a:lnTo>
                    <a:pt x="1029" y="1635"/>
                  </a:lnTo>
                  <a:lnTo>
                    <a:pt x="1026" y="1628"/>
                  </a:lnTo>
                  <a:lnTo>
                    <a:pt x="1025" y="1620"/>
                  </a:lnTo>
                  <a:lnTo>
                    <a:pt x="1024" y="1604"/>
                  </a:lnTo>
                  <a:lnTo>
                    <a:pt x="1026" y="1596"/>
                  </a:lnTo>
                  <a:lnTo>
                    <a:pt x="1030" y="1592"/>
                  </a:lnTo>
                  <a:lnTo>
                    <a:pt x="1042" y="1586"/>
                  </a:lnTo>
                  <a:lnTo>
                    <a:pt x="1045" y="1583"/>
                  </a:lnTo>
                  <a:lnTo>
                    <a:pt x="1046" y="1581"/>
                  </a:lnTo>
                  <a:lnTo>
                    <a:pt x="1047" y="1561"/>
                  </a:lnTo>
                  <a:lnTo>
                    <a:pt x="1048" y="1557"/>
                  </a:lnTo>
                  <a:lnTo>
                    <a:pt x="1054" y="1546"/>
                  </a:lnTo>
                  <a:lnTo>
                    <a:pt x="1058" y="1537"/>
                  </a:lnTo>
                  <a:lnTo>
                    <a:pt x="1060" y="1533"/>
                  </a:lnTo>
                  <a:lnTo>
                    <a:pt x="1062" y="1529"/>
                  </a:lnTo>
                  <a:lnTo>
                    <a:pt x="1066" y="1525"/>
                  </a:lnTo>
                  <a:lnTo>
                    <a:pt x="1060" y="1522"/>
                  </a:lnTo>
                  <a:lnTo>
                    <a:pt x="1044" y="1520"/>
                  </a:lnTo>
                  <a:lnTo>
                    <a:pt x="1036" y="1517"/>
                  </a:lnTo>
                  <a:lnTo>
                    <a:pt x="1033" y="1515"/>
                  </a:lnTo>
                  <a:lnTo>
                    <a:pt x="1030" y="1513"/>
                  </a:lnTo>
                  <a:lnTo>
                    <a:pt x="1027" y="1509"/>
                  </a:lnTo>
                  <a:lnTo>
                    <a:pt x="1016" y="1494"/>
                  </a:lnTo>
                  <a:lnTo>
                    <a:pt x="1015" y="1491"/>
                  </a:lnTo>
                  <a:lnTo>
                    <a:pt x="1007" y="1480"/>
                  </a:lnTo>
                  <a:lnTo>
                    <a:pt x="987" y="1477"/>
                  </a:lnTo>
                  <a:lnTo>
                    <a:pt x="966" y="1478"/>
                  </a:lnTo>
                  <a:lnTo>
                    <a:pt x="952" y="1481"/>
                  </a:lnTo>
                  <a:lnTo>
                    <a:pt x="946" y="1483"/>
                  </a:lnTo>
                  <a:lnTo>
                    <a:pt x="917" y="1487"/>
                  </a:lnTo>
                  <a:lnTo>
                    <a:pt x="883" y="1499"/>
                  </a:lnTo>
                  <a:lnTo>
                    <a:pt x="849" y="1521"/>
                  </a:lnTo>
                  <a:lnTo>
                    <a:pt x="836" y="1532"/>
                  </a:lnTo>
                  <a:lnTo>
                    <a:pt x="831" y="1539"/>
                  </a:lnTo>
                  <a:lnTo>
                    <a:pt x="826" y="1548"/>
                  </a:lnTo>
                  <a:lnTo>
                    <a:pt x="824" y="1553"/>
                  </a:lnTo>
                  <a:lnTo>
                    <a:pt x="824" y="1557"/>
                  </a:lnTo>
                  <a:lnTo>
                    <a:pt x="822" y="1561"/>
                  </a:lnTo>
                  <a:lnTo>
                    <a:pt x="811" y="1570"/>
                  </a:lnTo>
                  <a:lnTo>
                    <a:pt x="806" y="1578"/>
                  </a:lnTo>
                  <a:lnTo>
                    <a:pt x="791" y="1611"/>
                  </a:lnTo>
                  <a:lnTo>
                    <a:pt x="790" y="1613"/>
                  </a:lnTo>
                  <a:lnTo>
                    <a:pt x="788" y="1615"/>
                  </a:lnTo>
                  <a:lnTo>
                    <a:pt x="786" y="1628"/>
                  </a:lnTo>
                  <a:lnTo>
                    <a:pt x="783" y="1630"/>
                  </a:lnTo>
                  <a:lnTo>
                    <a:pt x="776" y="1635"/>
                  </a:lnTo>
                  <a:lnTo>
                    <a:pt x="775" y="1638"/>
                  </a:lnTo>
                  <a:lnTo>
                    <a:pt x="774" y="1641"/>
                  </a:lnTo>
                  <a:lnTo>
                    <a:pt x="769" y="1651"/>
                  </a:lnTo>
                  <a:lnTo>
                    <a:pt x="750" y="1705"/>
                  </a:lnTo>
                  <a:lnTo>
                    <a:pt x="750" y="1713"/>
                  </a:lnTo>
                  <a:lnTo>
                    <a:pt x="758" y="1713"/>
                  </a:lnTo>
                  <a:lnTo>
                    <a:pt x="777" y="1706"/>
                  </a:lnTo>
                  <a:lnTo>
                    <a:pt x="786" y="1703"/>
                  </a:lnTo>
                  <a:lnTo>
                    <a:pt x="796" y="1702"/>
                  </a:lnTo>
                  <a:lnTo>
                    <a:pt x="837" y="1703"/>
                  </a:lnTo>
                  <a:lnTo>
                    <a:pt x="869" y="1704"/>
                  </a:lnTo>
                  <a:lnTo>
                    <a:pt x="879" y="1705"/>
                  </a:lnTo>
                  <a:lnTo>
                    <a:pt x="894" y="1711"/>
                  </a:lnTo>
                  <a:lnTo>
                    <a:pt x="903" y="1711"/>
                  </a:lnTo>
                  <a:lnTo>
                    <a:pt x="912" y="1709"/>
                  </a:lnTo>
                  <a:lnTo>
                    <a:pt x="920" y="1706"/>
                  </a:lnTo>
                  <a:lnTo>
                    <a:pt x="927" y="1702"/>
                  </a:lnTo>
                  <a:lnTo>
                    <a:pt x="934" y="1698"/>
                  </a:lnTo>
                  <a:lnTo>
                    <a:pt x="941" y="1688"/>
                  </a:lnTo>
                  <a:lnTo>
                    <a:pt x="944" y="1687"/>
                  </a:lnTo>
                  <a:lnTo>
                    <a:pt x="948" y="1685"/>
                  </a:lnTo>
                  <a:lnTo>
                    <a:pt x="962" y="1675"/>
                  </a:lnTo>
                  <a:lnTo>
                    <a:pt x="966" y="1670"/>
                  </a:lnTo>
                  <a:lnTo>
                    <a:pt x="966" y="1670"/>
                  </a:lnTo>
                  <a:close/>
                  <a:moveTo>
                    <a:pt x="1485" y="1715"/>
                  </a:moveTo>
                  <a:lnTo>
                    <a:pt x="1485" y="1715"/>
                  </a:lnTo>
                  <a:lnTo>
                    <a:pt x="1485" y="1656"/>
                  </a:lnTo>
                  <a:lnTo>
                    <a:pt x="1485" y="1619"/>
                  </a:lnTo>
                  <a:lnTo>
                    <a:pt x="1485" y="1460"/>
                  </a:lnTo>
                  <a:lnTo>
                    <a:pt x="1485" y="1433"/>
                  </a:lnTo>
                  <a:lnTo>
                    <a:pt x="1485" y="1399"/>
                  </a:lnTo>
                  <a:lnTo>
                    <a:pt x="1485" y="1375"/>
                  </a:lnTo>
                  <a:lnTo>
                    <a:pt x="1482" y="1375"/>
                  </a:lnTo>
                  <a:lnTo>
                    <a:pt x="1478" y="1373"/>
                  </a:lnTo>
                  <a:lnTo>
                    <a:pt x="1477" y="1366"/>
                  </a:lnTo>
                  <a:lnTo>
                    <a:pt x="1472" y="1368"/>
                  </a:lnTo>
                  <a:lnTo>
                    <a:pt x="1470" y="1365"/>
                  </a:lnTo>
                  <a:lnTo>
                    <a:pt x="1470" y="1360"/>
                  </a:lnTo>
                  <a:lnTo>
                    <a:pt x="1469" y="1357"/>
                  </a:lnTo>
                  <a:lnTo>
                    <a:pt x="1464" y="1353"/>
                  </a:lnTo>
                  <a:lnTo>
                    <a:pt x="1462" y="1351"/>
                  </a:lnTo>
                  <a:lnTo>
                    <a:pt x="1462" y="1349"/>
                  </a:lnTo>
                  <a:lnTo>
                    <a:pt x="1462" y="1348"/>
                  </a:lnTo>
                  <a:lnTo>
                    <a:pt x="1464" y="1345"/>
                  </a:lnTo>
                  <a:lnTo>
                    <a:pt x="1465" y="1344"/>
                  </a:lnTo>
                  <a:lnTo>
                    <a:pt x="1463" y="1341"/>
                  </a:lnTo>
                  <a:lnTo>
                    <a:pt x="1459" y="1337"/>
                  </a:lnTo>
                  <a:lnTo>
                    <a:pt x="1457" y="1335"/>
                  </a:lnTo>
                  <a:lnTo>
                    <a:pt x="1457" y="1332"/>
                  </a:lnTo>
                  <a:lnTo>
                    <a:pt x="1458" y="1330"/>
                  </a:lnTo>
                  <a:lnTo>
                    <a:pt x="1459" y="1328"/>
                  </a:lnTo>
                  <a:lnTo>
                    <a:pt x="1461" y="1321"/>
                  </a:lnTo>
                  <a:lnTo>
                    <a:pt x="1460" y="1317"/>
                  </a:lnTo>
                  <a:lnTo>
                    <a:pt x="1457" y="1315"/>
                  </a:lnTo>
                  <a:lnTo>
                    <a:pt x="1459" y="1312"/>
                  </a:lnTo>
                  <a:lnTo>
                    <a:pt x="1462" y="1311"/>
                  </a:lnTo>
                  <a:lnTo>
                    <a:pt x="1466" y="1310"/>
                  </a:lnTo>
                  <a:lnTo>
                    <a:pt x="1469" y="1307"/>
                  </a:lnTo>
                  <a:lnTo>
                    <a:pt x="1469" y="1306"/>
                  </a:lnTo>
                  <a:lnTo>
                    <a:pt x="1467" y="1304"/>
                  </a:lnTo>
                  <a:lnTo>
                    <a:pt x="1467" y="1302"/>
                  </a:lnTo>
                  <a:lnTo>
                    <a:pt x="1469" y="1301"/>
                  </a:lnTo>
                  <a:lnTo>
                    <a:pt x="1470" y="1301"/>
                  </a:lnTo>
                  <a:lnTo>
                    <a:pt x="1471" y="1301"/>
                  </a:lnTo>
                  <a:lnTo>
                    <a:pt x="1472" y="1299"/>
                  </a:lnTo>
                  <a:lnTo>
                    <a:pt x="1472" y="1294"/>
                  </a:lnTo>
                  <a:lnTo>
                    <a:pt x="1473" y="1291"/>
                  </a:lnTo>
                  <a:lnTo>
                    <a:pt x="1474" y="1290"/>
                  </a:lnTo>
                  <a:lnTo>
                    <a:pt x="1478" y="1289"/>
                  </a:lnTo>
                  <a:lnTo>
                    <a:pt x="1479" y="1287"/>
                  </a:lnTo>
                  <a:lnTo>
                    <a:pt x="1480" y="1283"/>
                  </a:lnTo>
                  <a:lnTo>
                    <a:pt x="1479" y="1280"/>
                  </a:lnTo>
                  <a:lnTo>
                    <a:pt x="1475" y="1280"/>
                  </a:lnTo>
                  <a:lnTo>
                    <a:pt x="1475" y="1278"/>
                  </a:lnTo>
                  <a:lnTo>
                    <a:pt x="1475" y="1276"/>
                  </a:lnTo>
                  <a:lnTo>
                    <a:pt x="1473" y="1274"/>
                  </a:lnTo>
                  <a:lnTo>
                    <a:pt x="1471" y="1274"/>
                  </a:lnTo>
                  <a:lnTo>
                    <a:pt x="1473" y="1273"/>
                  </a:lnTo>
                  <a:lnTo>
                    <a:pt x="1475" y="1273"/>
                  </a:lnTo>
                  <a:lnTo>
                    <a:pt x="1477" y="1273"/>
                  </a:lnTo>
                  <a:lnTo>
                    <a:pt x="1480" y="1273"/>
                  </a:lnTo>
                  <a:lnTo>
                    <a:pt x="1479" y="1270"/>
                  </a:lnTo>
                  <a:lnTo>
                    <a:pt x="1480" y="1268"/>
                  </a:lnTo>
                  <a:lnTo>
                    <a:pt x="1482" y="1267"/>
                  </a:lnTo>
                  <a:lnTo>
                    <a:pt x="1483" y="1264"/>
                  </a:lnTo>
                  <a:lnTo>
                    <a:pt x="1482" y="1263"/>
                  </a:lnTo>
                  <a:lnTo>
                    <a:pt x="1480" y="1261"/>
                  </a:lnTo>
                  <a:lnTo>
                    <a:pt x="1480" y="1260"/>
                  </a:lnTo>
                  <a:lnTo>
                    <a:pt x="1480" y="1259"/>
                  </a:lnTo>
                  <a:lnTo>
                    <a:pt x="1481" y="1259"/>
                  </a:lnTo>
                  <a:lnTo>
                    <a:pt x="1482" y="1254"/>
                  </a:lnTo>
                  <a:lnTo>
                    <a:pt x="1484" y="1252"/>
                  </a:lnTo>
                  <a:lnTo>
                    <a:pt x="1485" y="1251"/>
                  </a:lnTo>
                  <a:lnTo>
                    <a:pt x="1485" y="958"/>
                  </a:lnTo>
                  <a:lnTo>
                    <a:pt x="1485" y="955"/>
                  </a:lnTo>
                  <a:lnTo>
                    <a:pt x="1485" y="908"/>
                  </a:lnTo>
                  <a:lnTo>
                    <a:pt x="1485" y="869"/>
                  </a:lnTo>
                  <a:lnTo>
                    <a:pt x="1485" y="777"/>
                  </a:lnTo>
                  <a:lnTo>
                    <a:pt x="1484" y="739"/>
                  </a:lnTo>
                  <a:lnTo>
                    <a:pt x="1484" y="695"/>
                  </a:lnTo>
                  <a:lnTo>
                    <a:pt x="1484" y="647"/>
                  </a:lnTo>
                  <a:lnTo>
                    <a:pt x="1484" y="574"/>
                  </a:lnTo>
                  <a:lnTo>
                    <a:pt x="1484" y="520"/>
                  </a:lnTo>
                  <a:lnTo>
                    <a:pt x="1484" y="477"/>
                  </a:lnTo>
                  <a:lnTo>
                    <a:pt x="1485" y="439"/>
                  </a:lnTo>
                  <a:lnTo>
                    <a:pt x="1485" y="432"/>
                  </a:lnTo>
                  <a:lnTo>
                    <a:pt x="1484" y="432"/>
                  </a:lnTo>
                  <a:lnTo>
                    <a:pt x="1482" y="432"/>
                  </a:lnTo>
                  <a:lnTo>
                    <a:pt x="1473" y="434"/>
                  </a:lnTo>
                  <a:lnTo>
                    <a:pt x="1453" y="434"/>
                  </a:lnTo>
                  <a:lnTo>
                    <a:pt x="1450" y="434"/>
                  </a:lnTo>
                  <a:lnTo>
                    <a:pt x="1445" y="436"/>
                  </a:lnTo>
                  <a:lnTo>
                    <a:pt x="1443" y="436"/>
                  </a:lnTo>
                  <a:lnTo>
                    <a:pt x="1441" y="436"/>
                  </a:lnTo>
                  <a:lnTo>
                    <a:pt x="1437" y="433"/>
                  </a:lnTo>
                  <a:lnTo>
                    <a:pt x="1435" y="432"/>
                  </a:lnTo>
                  <a:lnTo>
                    <a:pt x="1434" y="433"/>
                  </a:lnTo>
                  <a:lnTo>
                    <a:pt x="1433" y="435"/>
                  </a:lnTo>
                  <a:lnTo>
                    <a:pt x="1433" y="438"/>
                  </a:lnTo>
                  <a:lnTo>
                    <a:pt x="1432" y="439"/>
                  </a:lnTo>
                  <a:lnTo>
                    <a:pt x="1429" y="439"/>
                  </a:lnTo>
                  <a:lnTo>
                    <a:pt x="1427" y="438"/>
                  </a:lnTo>
                  <a:lnTo>
                    <a:pt x="1425" y="435"/>
                  </a:lnTo>
                  <a:lnTo>
                    <a:pt x="1424" y="434"/>
                  </a:lnTo>
                  <a:lnTo>
                    <a:pt x="1432" y="424"/>
                  </a:lnTo>
                  <a:lnTo>
                    <a:pt x="1433" y="421"/>
                  </a:lnTo>
                  <a:lnTo>
                    <a:pt x="1434" y="414"/>
                  </a:lnTo>
                  <a:lnTo>
                    <a:pt x="1434" y="410"/>
                  </a:lnTo>
                  <a:lnTo>
                    <a:pt x="1431" y="408"/>
                  </a:lnTo>
                  <a:lnTo>
                    <a:pt x="1404" y="397"/>
                  </a:lnTo>
                  <a:lnTo>
                    <a:pt x="1380" y="396"/>
                  </a:lnTo>
                  <a:lnTo>
                    <a:pt x="1376" y="395"/>
                  </a:lnTo>
                  <a:lnTo>
                    <a:pt x="1356" y="387"/>
                  </a:lnTo>
                  <a:lnTo>
                    <a:pt x="1353" y="387"/>
                  </a:lnTo>
                  <a:lnTo>
                    <a:pt x="1350" y="389"/>
                  </a:lnTo>
                  <a:lnTo>
                    <a:pt x="1351" y="391"/>
                  </a:lnTo>
                  <a:lnTo>
                    <a:pt x="1354" y="392"/>
                  </a:lnTo>
                  <a:lnTo>
                    <a:pt x="1355" y="394"/>
                  </a:lnTo>
                  <a:lnTo>
                    <a:pt x="1354" y="397"/>
                  </a:lnTo>
                  <a:lnTo>
                    <a:pt x="1352" y="399"/>
                  </a:lnTo>
                  <a:lnTo>
                    <a:pt x="1349" y="399"/>
                  </a:lnTo>
                  <a:lnTo>
                    <a:pt x="1347" y="397"/>
                  </a:lnTo>
                  <a:lnTo>
                    <a:pt x="1343" y="400"/>
                  </a:lnTo>
                  <a:lnTo>
                    <a:pt x="1339" y="398"/>
                  </a:lnTo>
                  <a:lnTo>
                    <a:pt x="1333" y="395"/>
                  </a:lnTo>
                  <a:lnTo>
                    <a:pt x="1320" y="389"/>
                  </a:lnTo>
                  <a:lnTo>
                    <a:pt x="1316" y="388"/>
                  </a:lnTo>
                  <a:lnTo>
                    <a:pt x="1308" y="376"/>
                  </a:lnTo>
                  <a:lnTo>
                    <a:pt x="1307" y="375"/>
                  </a:lnTo>
                  <a:lnTo>
                    <a:pt x="1307" y="373"/>
                  </a:lnTo>
                  <a:lnTo>
                    <a:pt x="1306" y="372"/>
                  </a:lnTo>
                  <a:lnTo>
                    <a:pt x="1305" y="371"/>
                  </a:lnTo>
                  <a:lnTo>
                    <a:pt x="1304" y="371"/>
                  </a:lnTo>
                  <a:lnTo>
                    <a:pt x="1303" y="374"/>
                  </a:lnTo>
                  <a:lnTo>
                    <a:pt x="1302" y="375"/>
                  </a:lnTo>
                  <a:lnTo>
                    <a:pt x="1297" y="372"/>
                  </a:lnTo>
                  <a:lnTo>
                    <a:pt x="1293" y="370"/>
                  </a:lnTo>
                  <a:lnTo>
                    <a:pt x="1291" y="371"/>
                  </a:lnTo>
                  <a:lnTo>
                    <a:pt x="1289" y="376"/>
                  </a:lnTo>
                  <a:lnTo>
                    <a:pt x="1283" y="378"/>
                  </a:lnTo>
                  <a:lnTo>
                    <a:pt x="1240" y="382"/>
                  </a:lnTo>
                  <a:lnTo>
                    <a:pt x="1231" y="381"/>
                  </a:lnTo>
                  <a:lnTo>
                    <a:pt x="1222" y="378"/>
                  </a:lnTo>
                  <a:lnTo>
                    <a:pt x="1199" y="365"/>
                  </a:lnTo>
                  <a:lnTo>
                    <a:pt x="1163" y="351"/>
                  </a:lnTo>
                  <a:lnTo>
                    <a:pt x="1153" y="343"/>
                  </a:lnTo>
                  <a:lnTo>
                    <a:pt x="1150" y="342"/>
                  </a:lnTo>
                  <a:lnTo>
                    <a:pt x="1147" y="341"/>
                  </a:lnTo>
                  <a:lnTo>
                    <a:pt x="1134" y="335"/>
                  </a:lnTo>
                  <a:lnTo>
                    <a:pt x="1112" y="327"/>
                  </a:lnTo>
                  <a:lnTo>
                    <a:pt x="1073" y="303"/>
                  </a:lnTo>
                  <a:lnTo>
                    <a:pt x="1039" y="292"/>
                  </a:lnTo>
                  <a:lnTo>
                    <a:pt x="1034" y="291"/>
                  </a:lnTo>
                  <a:lnTo>
                    <a:pt x="1019" y="291"/>
                  </a:lnTo>
                  <a:lnTo>
                    <a:pt x="1015" y="289"/>
                  </a:lnTo>
                  <a:lnTo>
                    <a:pt x="1006" y="283"/>
                  </a:lnTo>
                  <a:lnTo>
                    <a:pt x="991" y="266"/>
                  </a:lnTo>
                  <a:lnTo>
                    <a:pt x="976" y="254"/>
                  </a:lnTo>
                  <a:lnTo>
                    <a:pt x="966" y="252"/>
                  </a:lnTo>
                  <a:lnTo>
                    <a:pt x="961" y="250"/>
                  </a:lnTo>
                  <a:lnTo>
                    <a:pt x="946" y="248"/>
                  </a:lnTo>
                  <a:lnTo>
                    <a:pt x="908" y="237"/>
                  </a:lnTo>
                  <a:lnTo>
                    <a:pt x="880" y="224"/>
                  </a:lnTo>
                  <a:lnTo>
                    <a:pt x="856" y="217"/>
                  </a:lnTo>
                  <a:lnTo>
                    <a:pt x="846" y="215"/>
                  </a:lnTo>
                  <a:lnTo>
                    <a:pt x="842" y="213"/>
                  </a:lnTo>
                  <a:lnTo>
                    <a:pt x="832" y="202"/>
                  </a:lnTo>
                  <a:lnTo>
                    <a:pt x="830" y="201"/>
                  </a:lnTo>
                  <a:lnTo>
                    <a:pt x="827" y="201"/>
                  </a:lnTo>
                  <a:lnTo>
                    <a:pt x="826" y="200"/>
                  </a:lnTo>
                  <a:lnTo>
                    <a:pt x="822" y="196"/>
                  </a:lnTo>
                  <a:lnTo>
                    <a:pt x="820" y="195"/>
                  </a:lnTo>
                  <a:lnTo>
                    <a:pt x="815" y="189"/>
                  </a:lnTo>
                  <a:lnTo>
                    <a:pt x="813" y="188"/>
                  </a:lnTo>
                  <a:lnTo>
                    <a:pt x="804" y="185"/>
                  </a:lnTo>
                  <a:lnTo>
                    <a:pt x="794" y="185"/>
                  </a:lnTo>
                  <a:lnTo>
                    <a:pt x="784" y="188"/>
                  </a:lnTo>
                  <a:lnTo>
                    <a:pt x="727" y="212"/>
                  </a:lnTo>
                  <a:lnTo>
                    <a:pt x="723" y="213"/>
                  </a:lnTo>
                  <a:lnTo>
                    <a:pt x="722" y="214"/>
                  </a:lnTo>
                  <a:lnTo>
                    <a:pt x="719" y="217"/>
                  </a:lnTo>
                  <a:lnTo>
                    <a:pt x="718" y="219"/>
                  </a:lnTo>
                  <a:lnTo>
                    <a:pt x="716" y="220"/>
                  </a:lnTo>
                  <a:lnTo>
                    <a:pt x="712" y="222"/>
                  </a:lnTo>
                  <a:lnTo>
                    <a:pt x="686" y="237"/>
                  </a:lnTo>
                  <a:lnTo>
                    <a:pt x="641" y="254"/>
                  </a:lnTo>
                  <a:lnTo>
                    <a:pt x="637" y="256"/>
                  </a:lnTo>
                  <a:lnTo>
                    <a:pt x="635" y="259"/>
                  </a:lnTo>
                  <a:lnTo>
                    <a:pt x="635" y="269"/>
                  </a:lnTo>
                  <a:lnTo>
                    <a:pt x="634" y="273"/>
                  </a:lnTo>
                  <a:lnTo>
                    <a:pt x="632" y="276"/>
                  </a:lnTo>
                  <a:lnTo>
                    <a:pt x="644" y="285"/>
                  </a:lnTo>
                  <a:lnTo>
                    <a:pt x="646" y="286"/>
                  </a:lnTo>
                  <a:lnTo>
                    <a:pt x="652" y="288"/>
                  </a:lnTo>
                  <a:lnTo>
                    <a:pt x="654" y="289"/>
                  </a:lnTo>
                  <a:lnTo>
                    <a:pt x="656" y="292"/>
                  </a:lnTo>
                  <a:lnTo>
                    <a:pt x="656" y="296"/>
                  </a:lnTo>
                  <a:lnTo>
                    <a:pt x="655" y="299"/>
                  </a:lnTo>
                  <a:lnTo>
                    <a:pt x="652" y="300"/>
                  </a:lnTo>
                  <a:lnTo>
                    <a:pt x="651" y="301"/>
                  </a:lnTo>
                  <a:lnTo>
                    <a:pt x="654" y="305"/>
                  </a:lnTo>
                  <a:lnTo>
                    <a:pt x="659" y="309"/>
                  </a:lnTo>
                  <a:lnTo>
                    <a:pt x="661" y="314"/>
                  </a:lnTo>
                  <a:lnTo>
                    <a:pt x="659" y="317"/>
                  </a:lnTo>
                  <a:lnTo>
                    <a:pt x="652" y="322"/>
                  </a:lnTo>
                  <a:lnTo>
                    <a:pt x="649" y="324"/>
                  </a:lnTo>
                  <a:lnTo>
                    <a:pt x="643" y="325"/>
                  </a:lnTo>
                  <a:lnTo>
                    <a:pt x="615" y="326"/>
                  </a:lnTo>
                  <a:lnTo>
                    <a:pt x="605" y="328"/>
                  </a:lnTo>
                  <a:lnTo>
                    <a:pt x="599" y="332"/>
                  </a:lnTo>
                  <a:lnTo>
                    <a:pt x="597" y="334"/>
                  </a:lnTo>
                  <a:lnTo>
                    <a:pt x="597" y="336"/>
                  </a:lnTo>
                  <a:lnTo>
                    <a:pt x="596" y="338"/>
                  </a:lnTo>
                  <a:lnTo>
                    <a:pt x="593" y="339"/>
                  </a:lnTo>
                  <a:lnTo>
                    <a:pt x="580" y="342"/>
                  </a:lnTo>
                  <a:lnTo>
                    <a:pt x="568" y="349"/>
                  </a:lnTo>
                  <a:lnTo>
                    <a:pt x="567" y="350"/>
                  </a:lnTo>
                  <a:lnTo>
                    <a:pt x="560" y="351"/>
                  </a:lnTo>
                  <a:lnTo>
                    <a:pt x="559" y="352"/>
                  </a:lnTo>
                  <a:lnTo>
                    <a:pt x="558" y="353"/>
                  </a:lnTo>
                  <a:lnTo>
                    <a:pt x="556" y="355"/>
                  </a:lnTo>
                  <a:lnTo>
                    <a:pt x="554" y="356"/>
                  </a:lnTo>
                  <a:lnTo>
                    <a:pt x="551" y="355"/>
                  </a:lnTo>
                  <a:lnTo>
                    <a:pt x="547" y="353"/>
                  </a:lnTo>
                  <a:lnTo>
                    <a:pt x="544" y="352"/>
                  </a:lnTo>
                  <a:lnTo>
                    <a:pt x="540" y="357"/>
                  </a:lnTo>
                  <a:lnTo>
                    <a:pt x="532" y="354"/>
                  </a:lnTo>
                  <a:lnTo>
                    <a:pt x="528" y="354"/>
                  </a:lnTo>
                  <a:lnTo>
                    <a:pt x="527" y="354"/>
                  </a:lnTo>
                  <a:lnTo>
                    <a:pt x="524" y="355"/>
                  </a:lnTo>
                  <a:lnTo>
                    <a:pt x="522" y="356"/>
                  </a:lnTo>
                  <a:lnTo>
                    <a:pt x="522" y="355"/>
                  </a:lnTo>
                  <a:lnTo>
                    <a:pt x="520" y="352"/>
                  </a:lnTo>
                  <a:lnTo>
                    <a:pt x="514" y="351"/>
                  </a:lnTo>
                  <a:lnTo>
                    <a:pt x="509" y="351"/>
                  </a:lnTo>
                  <a:lnTo>
                    <a:pt x="507" y="350"/>
                  </a:lnTo>
                  <a:lnTo>
                    <a:pt x="507" y="347"/>
                  </a:lnTo>
                  <a:lnTo>
                    <a:pt x="507" y="344"/>
                  </a:lnTo>
                  <a:lnTo>
                    <a:pt x="506" y="342"/>
                  </a:lnTo>
                  <a:lnTo>
                    <a:pt x="504" y="342"/>
                  </a:lnTo>
                  <a:lnTo>
                    <a:pt x="498" y="346"/>
                  </a:lnTo>
                  <a:lnTo>
                    <a:pt x="495" y="347"/>
                  </a:lnTo>
                  <a:lnTo>
                    <a:pt x="484" y="347"/>
                  </a:lnTo>
                  <a:lnTo>
                    <a:pt x="478" y="349"/>
                  </a:lnTo>
                  <a:lnTo>
                    <a:pt x="473" y="352"/>
                  </a:lnTo>
                  <a:lnTo>
                    <a:pt x="469" y="356"/>
                  </a:lnTo>
                  <a:lnTo>
                    <a:pt x="466" y="360"/>
                  </a:lnTo>
                  <a:lnTo>
                    <a:pt x="464" y="362"/>
                  </a:lnTo>
                  <a:lnTo>
                    <a:pt x="464" y="364"/>
                  </a:lnTo>
                  <a:lnTo>
                    <a:pt x="465" y="370"/>
                  </a:lnTo>
                  <a:lnTo>
                    <a:pt x="466" y="375"/>
                  </a:lnTo>
                  <a:lnTo>
                    <a:pt x="466" y="377"/>
                  </a:lnTo>
                  <a:lnTo>
                    <a:pt x="465" y="381"/>
                  </a:lnTo>
                  <a:lnTo>
                    <a:pt x="463" y="385"/>
                  </a:lnTo>
                  <a:lnTo>
                    <a:pt x="456" y="393"/>
                  </a:lnTo>
                  <a:lnTo>
                    <a:pt x="454" y="395"/>
                  </a:lnTo>
                  <a:lnTo>
                    <a:pt x="453" y="399"/>
                  </a:lnTo>
                  <a:lnTo>
                    <a:pt x="451" y="414"/>
                  </a:lnTo>
                  <a:lnTo>
                    <a:pt x="450" y="419"/>
                  </a:lnTo>
                  <a:lnTo>
                    <a:pt x="448" y="423"/>
                  </a:lnTo>
                  <a:lnTo>
                    <a:pt x="441" y="431"/>
                  </a:lnTo>
                  <a:lnTo>
                    <a:pt x="433" y="437"/>
                  </a:lnTo>
                  <a:lnTo>
                    <a:pt x="413" y="446"/>
                  </a:lnTo>
                  <a:lnTo>
                    <a:pt x="408" y="447"/>
                  </a:lnTo>
                  <a:lnTo>
                    <a:pt x="405" y="448"/>
                  </a:lnTo>
                  <a:lnTo>
                    <a:pt x="404" y="449"/>
                  </a:lnTo>
                  <a:lnTo>
                    <a:pt x="403" y="451"/>
                  </a:lnTo>
                  <a:lnTo>
                    <a:pt x="401" y="452"/>
                  </a:lnTo>
                  <a:lnTo>
                    <a:pt x="399" y="453"/>
                  </a:lnTo>
                  <a:lnTo>
                    <a:pt x="397" y="453"/>
                  </a:lnTo>
                  <a:lnTo>
                    <a:pt x="394" y="455"/>
                  </a:lnTo>
                  <a:lnTo>
                    <a:pt x="392" y="464"/>
                  </a:lnTo>
                  <a:lnTo>
                    <a:pt x="389" y="463"/>
                  </a:lnTo>
                  <a:lnTo>
                    <a:pt x="387" y="465"/>
                  </a:lnTo>
                  <a:lnTo>
                    <a:pt x="382" y="469"/>
                  </a:lnTo>
                  <a:lnTo>
                    <a:pt x="381" y="470"/>
                  </a:lnTo>
                  <a:lnTo>
                    <a:pt x="381" y="480"/>
                  </a:lnTo>
                  <a:lnTo>
                    <a:pt x="380" y="484"/>
                  </a:lnTo>
                  <a:lnTo>
                    <a:pt x="379" y="487"/>
                  </a:lnTo>
                  <a:lnTo>
                    <a:pt x="373" y="493"/>
                  </a:lnTo>
                  <a:lnTo>
                    <a:pt x="373" y="495"/>
                  </a:lnTo>
                  <a:lnTo>
                    <a:pt x="375" y="503"/>
                  </a:lnTo>
                  <a:lnTo>
                    <a:pt x="375" y="507"/>
                  </a:lnTo>
                  <a:lnTo>
                    <a:pt x="373" y="512"/>
                  </a:lnTo>
                  <a:lnTo>
                    <a:pt x="369" y="516"/>
                  </a:lnTo>
                  <a:lnTo>
                    <a:pt x="365" y="519"/>
                  </a:lnTo>
                  <a:lnTo>
                    <a:pt x="355" y="522"/>
                  </a:lnTo>
                  <a:lnTo>
                    <a:pt x="349" y="529"/>
                  </a:lnTo>
                  <a:lnTo>
                    <a:pt x="345" y="531"/>
                  </a:lnTo>
                  <a:lnTo>
                    <a:pt x="340" y="530"/>
                  </a:lnTo>
                  <a:lnTo>
                    <a:pt x="338" y="530"/>
                  </a:lnTo>
                  <a:lnTo>
                    <a:pt x="338" y="530"/>
                  </a:lnTo>
                  <a:lnTo>
                    <a:pt x="337" y="531"/>
                  </a:lnTo>
                  <a:lnTo>
                    <a:pt x="336" y="532"/>
                  </a:lnTo>
                  <a:lnTo>
                    <a:pt x="334" y="533"/>
                  </a:lnTo>
                  <a:lnTo>
                    <a:pt x="334" y="535"/>
                  </a:lnTo>
                  <a:lnTo>
                    <a:pt x="333" y="536"/>
                  </a:lnTo>
                  <a:lnTo>
                    <a:pt x="335" y="539"/>
                  </a:lnTo>
                  <a:lnTo>
                    <a:pt x="337" y="541"/>
                  </a:lnTo>
                  <a:lnTo>
                    <a:pt x="338" y="543"/>
                  </a:lnTo>
                  <a:lnTo>
                    <a:pt x="334" y="547"/>
                  </a:lnTo>
                  <a:lnTo>
                    <a:pt x="327" y="552"/>
                  </a:lnTo>
                  <a:lnTo>
                    <a:pt x="310" y="558"/>
                  </a:lnTo>
                  <a:lnTo>
                    <a:pt x="301" y="564"/>
                  </a:lnTo>
                  <a:lnTo>
                    <a:pt x="295" y="572"/>
                  </a:lnTo>
                  <a:lnTo>
                    <a:pt x="295" y="574"/>
                  </a:lnTo>
                  <a:lnTo>
                    <a:pt x="295" y="576"/>
                  </a:lnTo>
                  <a:lnTo>
                    <a:pt x="295" y="579"/>
                  </a:lnTo>
                  <a:lnTo>
                    <a:pt x="294" y="581"/>
                  </a:lnTo>
                  <a:lnTo>
                    <a:pt x="293" y="583"/>
                  </a:lnTo>
                  <a:lnTo>
                    <a:pt x="284" y="593"/>
                  </a:lnTo>
                  <a:lnTo>
                    <a:pt x="280" y="596"/>
                  </a:lnTo>
                  <a:lnTo>
                    <a:pt x="277" y="598"/>
                  </a:lnTo>
                  <a:lnTo>
                    <a:pt x="273" y="599"/>
                  </a:lnTo>
                  <a:lnTo>
                    <a:pt x="258" y="601"/>
                  </a:lnTo>
                  <a:lnTo>
                    <a:pt x="249" y="604"/>
                  </a:lnTo>
                  <a:lnTo>
                    <a:pt x="244" y="605"/>
                  </a:lnTo>
                  <a:lnTo>
                    <a:pt x="240" y="604"/>
                  </a:lnTo>
                  <a:lnTo>
                    <a:pt x="234" y="601"/>
                  </a:lnTo>
                  <a:lnTo>
                    <a:pt x="230" y="600"/>
                  </a:lnTo>
                  <a:lnTo>
                    <a:pt x="193" y="599"/>
                  </a:lnTo>
                  <a:lnTo>
                    <a:pt x="190" y="598"/>
                  </a:lnTo>
                  <a:lnTo>
                    <a:pt x="184" y="594"/>
                  </a:lnTo>
                  <a:lnTo>
                    <a:pt x="179" y="593"/>
                  </a:lnTo>
                  <a:lnTo>
                    <a:pt x="169" y="593"/>
                  </a:lnTo>
                  <a:lnTo>
                    <a:pt x="166" y="592"/>
                  </a:lnTo>
                  <a:lnTo>
                    <a:pt x="163" y="585"/>
                  </a:lnTo>
                  <a:lnTo>
                    <a:pt x="160" y="582"/>
                  </a:lnTo>
                  <a:lnTo>
                    <a:pt x="159" y="581"/>
                  </a:lnTo>
                  <a:lnTo>
                    <a:pt x="159" y="578"/>
                  </a:lnTo>
                  <a:lnTo>
                    <a:pt x="161" y="574"/>
                  </a:lnTo>
                  <a:lnTo>
                    <a:pt x="161" y="572"/>
                  </a:lnTo>
                  <a:lnTo>
                    <a:pt x="154" y="577"/>
                  </a:lnTo>
                  <a:lnTo>
                    <a:pt x="150" y="578"/>
                  </a:lnTo>
                  <a:lnTo>
                    <a:pt x="147" y="577"/>
                  </a:lnTo>
                  <a:lnTo>
                    <a:pt x="144" y="574"/>
                  </a:lnTo>
                  <a:lnTo>
                    <a:pt x="143" y="573"/>
                  </a:lnTo>
                  <a:lnTo>
                    <a:pt x="141" y="570"/>
                  </a:lnTo>
                  <a:lnTo>
                    <a:pt x="142" y="570"/>
                  </a:lnTo>
                  <a:lnTo>
                    <a:pt x="141" y="567"/>
                  </a:lnTo>
                  <a:lnTo>
                    <a:pt x="141" y="567"/>
                  </a:lnTo>
                  <a:lnTo>
                    <a:pt x="141" y="566"/>
                  </a:lnTo>
                  <a:lnTo>
                    <a:pt x="140" y="565"/>
                  </a:lnTo>
                  <a:lnTo>
                    <a:pt x="140" y="564"/>
                  </a:lnTo>
                  <a:lnTo>
                    <a:pt x="138" y="555"/>
                  </a:lnTo>
                  <a:lnTo>
                    <a:pt x="137" y="552"/>
                  </a:lnTo>
                  <a:lnTo>
                    <a:pt x="129" y="549"/>
                  </a:lnTo>
                  <a:lnTo>
                    <a:pt x="129" y="546"/>
                  </a:lnTo>
                  <a:lnTo>
                    <a:pt x="131" y="538"/>
                  </a:lnTo>
                  <a:lnTo>
                    <a:pt x="130" y="530"/>
                  </a:lnTo>
                  <a:lnTo>
                    <a:pt x="131" y="528"/>
                  </a:lnTo>
                  <a:lnTo>
                    <a:pt x="132" y="526"/>
                  </a:lnTo>
                  <a:lnTo>
                    <a:pt x="133" y="525"/>
                  </a:lnTo>
                  <a:lnTo>
                    <a:pt x="134" y="524"/>
                  </a:lnTo>
                  <a:lnTo>
                    <a:pt x="135" y="523"/>
                  </a:lnTo>
                  <a:lnTo>
                    <a:pt x="136" y="520"/>
                  </a:lnTo>
                  <a:lnTo>
                    <a:pt x="138" y="506"/>
                  </a:lnTo>
                  <a:lnTo>
                    <a:pt x="136" y="497"/>
                  </a:lnTo>
                  <a:lnTo>
                    <a:pt x="131" y="500"/>
                  </a:lnTo>
                  <a:lnTo>
                    <a:pt x="119" y="514"/>
                  </a:lnTo>
                  <a:lnTo>
                    <a:pt x="109" y="516"/>
                  </a:lnTo>
                  <a:lnTo>
                    <a:pt x="103" y="510"/>
                  </a:lnTo>
                  <a:lnTo>
                    <a:pt x="96" y="484"/>
                  </a:lnTo>
                  <a:lnTo>
                    <a:pt x="95" y="484"/>
                  </a:lnTo>
                  <a:lnTo>
                    <a:pt x="56" y="517"/>
                  </a:lnTo>
                  <a:lnTo>
                    <a:pt x="52" y="518"/>
                  </a:lnTo>
                  <a:lnTo>
                    <a:pt x="49" y="520"/>
                  </a:lnTo>
                  <a:lnTo>
                    <a:pt x="47" y="522"/>
                  </a:lnTo>
                  <a:lnTo>
                    <a:pt x="47" y="525"/>
                  </a:lnTo>
                  <a:lnTo>
                    <a:pt x="48" y="534"/>
                  </a:lnTo>
                  <a:lnTo>
                    <a:pt x="48" y="536"/>
                  </a:lnTo>
                  <a:lnTo>
                    <a:pt x="42" y="545"/>
                  </a:lnTo>
                  <a:lnTo>
                    <a:pt x="22" y="561"/>
                  </a:lnTo>
                  <a:lnTo>
                    <a:pt x="16" y="568"/>
                  </a:lnTo>
                  <a:lnTo>
                    <a:pt x="11" y="576"/>
                  </a:lnTo>
                  <a:lnTo>
                    <a:pt x="5" y="587"/>
                  </a:lnTo>
                  <a:lnTo>
                    <a:pt x="1" y="597"/>
                  </a:lnTo>
                  <a:lnTo>
                    <a:pt x="0" y="603"/>
                  </a:lnTo>
                  <a:lnTo>
                    <a:pt x="6" y="607"/>
                  </a:lnTo>
                  <a:lnTo>
                    <a:pt x="227" y="686"/>
                  </a:lnTo>
                  <a:lnTo>
                    <a:pt x="141" y="794"/>
                  </a:lnTo>
                  <a:lnTo>
                    <a:pt x="141" y="794"/>
                  </a:lnTo>
                  <a:lnTo>
                    <a:pt x="143" y="795"/>
                  </a:lnTo>
                  <a:lnTo>
                    <a:pt x="148" y="796"/>
                  </a:lnTo>
                  <a:lnTo>
                    <a:pt x="153" y="799"/>
                  </a:lnTo>
                  <a:lnTo>
                    <a:pt x="155" y="802"/>
                  </a:lnTo>
                  <a:lnTo>
                    <a:pt x="156" y="806"/>
                  </a:lnTo>
                  <a:lnTo>
                    <a:pt x="160" y="808"/>
                  </a:lnTo>
                  <a:lnTo>
                    <a:pt x="210" y="837"/>
                  </a:lnTo>
                  <a:lnTo>
                    <a:pt x="219" y="840"/>
                  </a:lnTo>
                  <a:lnTo>
                    <a:pt x="229" y="839"/>
                  </a:lnTo>
                  <a:lnTo>
                    <a:pt x="242" y="835"/>
                  </a:lnTo>
                  <a:lnTo>
                    <a:pt x="248" y="836"/>
                  </a:lnTo>
                  <a:lnTo>
                    <a:pt x="260" y="834"/>
                  </a:lnTo>
                  <a:lnTo>
                    <a:pt x="264" y="833"/>
                  </a:lnTo>
                  <a:lnTo>
                    <a:pt x="267" y="835"/>
                  </a:lnTo>
                  <a:lnTo>
                    <a:pt x="272" y="836"/>
                  </a:lnTo>
                  <a:lnTo>
                    <a:pt x="298" y="840"/>
                  </a:lnTo>
                  <a:lnTo>
                    <a:pt x="302" y="841"/>
                  </a:lnTo>
                  <a:lnTo>
                    <a:pt x="304" y="843"/>
                  </a:lnTo>
                  <a:lnTo>
                    <a:pt x="313" y="845"/>
                  </a:lnTo>
                  <a:lnTo>
                    <a:pt x="323" y="845"/>
                  </a:lnTo>
                  <a:lnTo>
                    <a:pt x="325" y="846"/>
                  </a:lnTo>
                  <a:lnTo>
                    <a:pt x="328" y="847"/>
                  </a:lnTo>
                  <a:lnTo>
                    <a:pt x="334" y="848"/>
                  </a:lnTo>
                  <a:lnTo>
                    <a:pt x="340" y="847"/>
                  </a:lnTo>
                  <a:lnTo>
                    <a:pt x="343" y="845"/>
                  </a:lnTo>
                  <a:lnTo>
                    <a:pt x="351" y="848"/>
                  </a:lnTo>
                  <a:lnTo>
                    <a:pt x="370" y="848"/>
                  </a:lnTo>
                  <a:lnTo>
                    <a:pt x="378" y="850"/>
                  </a:lnTo>
                  <a:lnTo>
                    <a:pt x="383" y="853"/>
                  </a:lnTo>
                  <a:lnTo>
                    <a:pt x="393" y="864"/>
                  </a:lnTo>
                  <a:lnTo>
                    <a:pt x="397" y="867"/>
                  </a:lnTo>
                  <a:lnTo>
                    <a:pt x="400" y="868"/>
                  </a:lnTo>
                  <a:lnTo>
                    <a:pt x="403" y="868"/>
                  </a:lnTo>
                  <a:lnTo>
                    <a:pt x="407" y="869"/>
                  </a:lnTo>
                  <a:lnTo>
                    <a:pt x="410" y="871"/>
                  </a:lnTo>
                  <a:lnTo>
                    <a:pt x="413" y="873"/>
                  </a:lnTo>
                  <a:lnTo>
                    <a:pt x="416" y="874"/>
                  </a:lnTo>
                  <a:lnTo>
                    <a:pt x="421" y="875"/>
                  </a:lnTo>
                  <a:lnTo>
                    <a:pt x="421" y="876"/>
                  </a:lnTo>
                  <a:lnTo>
                    <a:pt x="428" y="881"/>
                  </a:lnTo>
                  <a:lnTo>
                    <a:pt x="448" y="887"/>
                  </a:lnTo>
                  <a:lnTo>
                    <a:pt x="467" y="887"/>
                  </a:lnTo>
                  <a:lnTo>
                    <a:pt x="472" y="889"/>
                  </a:lnTo>
                  <a:lnTo>
                    <a:pt x="478" y="894"/>
                  </a:lnTo>
                  <a:lnTo>
                    <a:pt x="480" y="895"/>
                  </a:lnTo>
                  <a:lnTo>
                    <a:pt x="485" y="895"/>
                  </a:lnTo>
                  <a:lnTo>
                    <a:pt x="486" y="895"/>
                  </a:lnTo>
                  <a:lnTo>
                    <a:pt x="491" y="900"/>
                  </a:lnTo>
                  <a:lnTo>
                    <a:pt x="508" y="908"/>
                  </a:lnTo>
                  <a:lnTo>
                    <a:pt x="527" y="919"/>
                  </a:lnTo>
                  <a:lnTo>
                    <a:pt x="542" y="924"/>
                  </a:lnTo>
                  <a:lnTo>
                    <a:pt x="553" y="932"/>
                  </a:lnTo>
                  <a:lnTo>
                    <a:pt x="555" y="932"/>
                  </a:lnTo>
                  <a:lnTo>
                    <a:pt x="557" y="930"/>
                  </a:lnTo>
                  <a:lnTo>
                    <a:pt x="562" y="931"/>
                  </a:lnTo>
                  <a:lnTo>
                    <a:pt x="565" y="932"/>
                  </a:lnTo>
                  <a:lnTo>
                    <a:pt x="566" y="932"/>
                  </a:lnTo>
                  <a:lnTo>
                    <a:pt x="565" y="936"/>
                  </a:lnTo>
                  <a:lnTo>
                    <a:pt x="566" y="938"/>
                  </a:lnTo>
                  <a:lnTo>
                    <a:pt x="568" y="940"/>
                  </a:lnTo>
                  <a:lnTo>
                    <a:pt x="570" y="942"/>
                  </a:lnTo>
                  <a:lnTo>
                    <a:pt x="572" y="943"/>
                  </a:lnTo>
                  <a:lnTo>
                    <a:pt x="577" y="942"/>
                  </a:lnTo>
                  <a:lnTo>
                    <a:pt x="582" y="940"/>
                  </a:lnTo>
                  <a:lnTo>
                    <a:pt x="598" y="931"/>
                  </a:lnTo>
                  <a:lnTo>
                    <a:pt x="603" y="929"/>
                  </a:lnTo>
                  <a:lnTo>
                    <a:pt x="605" y="932"/>
                  </a:lnTo>
                  <a:lnTo>
                    <a:pt x="604" y="933"/>
                  </a:lnTo>
                  <a:lnTo>
                    <a:pt x="601" y="934"/>
                  </a:lnTo>
                  <a:lnTo>
                    <a:pt x="598" y="936"/>
                  </a:lnTo>
                  <a:lnTo>
                    <a:pt x="597" y="938"/>
                  </a:lnTo>
                  <a:lnTo>
                    <a:pt x="598" y="940"/>
                  </a:lnTo>
                  <a:lnTo>
                    <a:pt x="599" y="941"/>
                  </a:lnTo>
                  <a:lnTo>
                    <a:pt x="611" y="946"/>
                  </a:lnTo>
                  <a:lnTo>
                    <a:pt x="619" y="945"/>
                  </a:lnTo>
                  <a:lnTo>
                    <a:pt x="625" y="941"/>
                  </a:lnTo>
                  <a:lnTo>
                    <a:pt x="630" y="934"/>
                  </a:lnTo>
                  <a:lnTo>
                    <a:pt x="632" y="934"/>
                  </a:lnTo>
                  <a:lnTo>
                    <a:pt x="630" y="941"/>
                  </a:lnTo>
                  <a:lnTo>
                    <a:pt x="629" y="945"/>
                  </a:lnTo>
                  <a:lnTo>
                    <a:pt x="629" y="949"/>
                  </a:lnTo>
                  <a:lnTo>
                    <a:pt x="635" y="953"/>
                  </a:lnTo>
                  <a:lnTo>
                    <a:pt x="642" y="946"/>
                  </a:lnTo>
                  <a:lnTo>
                    <a:pt x="643" y="952"/>
                  </a:lnTo>
                  <a:lnTo>
                    <a:pt x="647" y="956"/>
                  </a:lnTo>
                  <a:lnTo>
                    <a:pt x="658" y="961"/>
                  </a:lnTo>
                  <a:lnTo>
                    <a:pt x="660" y="958"/>
                  </a:lnTo>
                  <a:lnTo>
                    <a:pt x="659" y="954"/>
                  </a:lnTo>
                  <a:lnTo>
                    <a:pt x="661" y="951"/>
                  </a:lnTo>
                  <a:lnTo>
                    <a:pt x="671" y="944"/>
                  </a:lnTo>
                  <a:lnTo>
                    <a:pt x="672" y="945"/>
                  </a:lnTo>
                  <a:lnTo>
                    <a:pt x="668" y="958"/>
                  </a:lnTo>
                  <a:lnTo>
                    <a:pt x="668" y="961"/>
                  </a:lnTo>
                  <a:lnTo>
                    <a:pt x="670" y="962"/>
                  </a:lnTo>
                  <a:lnTo>
                    <a:pt x="676" y="964"/>
                  </a:lnTo>
                  <a:lnTo>
                    <a:pt x="677" y="963"/>
                  </a:lnTo>
                  <a:lnTo>
                    <a:pt x="677" y="958"/>
                  </a:lnTo>
                  <a:lnTo>
                    <a:pt x="683" y="965"/>
                  </a:lnTo>
                  <a:lnTo>
                    <a:pt x="686" y="967"/>
                  </a:lnTo>
                  <a:lnTo>
                    <a:pt x="689" y="964"/>
                  </a:lnTo>
                  <a:lnTo>
                    <a:pt x="691" y="964"/>
                  </a:lnTo>
                  <a:lnTo>
                    <a:pt x="691" y="966"/>
                  </a:lnTo>
                  <a:lnTo>
                    <a:pt x="690" y="968"/>
                  </a:lnTo>
                  <a:lnTo>
                    <a:pt x="689" y="970"/>
                  </a:lnTo>
                  <a:lnTo>
                    <a:pt x="688" y="972"/>
                  </a:lnTo>
                  <a:lnTo>
                    <a:pt x="693" y="976"/>
                  </a:lnTo>
                  <a:lnTo>
                    <a:pt x="698" y="979"/>
                  </a:lnTo>
                  <a:lnTo>
                    <a:pt x="705" y="981"/>
                  </a:lnTo>
                  <a:lnTo>
                    <a:pt x="712" y="979"/>
                  </a:lnTo>
                  <a:lnTo>
                    <a:pt x="712" y="982"/>
                  </a:lnTo>
                  <a:lnTo>
                    <a:pt x="714" y="983"/>
                  </a:lnTo>
                  <a:lnTo>
                    <a:pt x="715" y="984"/>
                  </a:lnTo>
                  <a:lnTo>
                    <a:pt x="718" y="985"/>
                  </a:lnTo>
                  <a:lnTo>
                    <a:pt x="722" y="989"/>
                  </a:lnTo>
                  <a:lnTo>
                    <a:pt x="724" y="991"/>
                  </a:lnTo>
                  <a:lnTo>
                    <a:pt x="727" y="991"/>
                  </a:lnTo>
                  <a:lnTo>
                    <a:pt x="728" y="990"/>
                  </a:lnTo>
                  <a:lnTo>
                    <a:pt x="732" y="985"/>
                  </a:lnTo>
                  <a:lnTo>
                    <a:pt x="733" y="983"/>
                  </a:lnTo>
                  <a:lnTo>
                    <a:pt x="735" y="984"/>
                  </a:lnTo>
                  <a:lnTo>
                    <a:pt x="737" y="989"/>
                  </a:lnTo>
                  <a:lnTo>
                    <a:pt x="740" y="991"/>
                  </a:lnTo>
                  <a:lnTo>
                    <a:pt x="740" y="992"/>
                  </a:lnTo>
                  <a:lnTo>
                    <a:pt x="736" y="995"/>
                  </a:lnTo>
                  <a:lnTo>
                    <a:pt x="737" y="998"/>
                  </a:lnTo>
                  <a:lnTo>
                    <a:pt x="741" y="1001"/>
                  </a:lnTo>
                  <a:lnTo>
                    <a:pt x="745" y="1003"/>
                  </a:lnTo>
                  <a:lnTo>
                    <a:pt x="752" y="1004"/>
                  </a:lnTo>
                  <a:lnTo>
                    <a:pt x="755" y="1006"/>
                  </a:lnTo>
                  <a:lnTo>
                    <a:pt x="757" y="1006"/>
                  </a:lnTo>
                  <a:lnTo>
                    <a:pt x="760" y="1005"/>
                  </a:lnTo>
                  <a:lnTo>
                    <a:pt x="761" y="1004"/>
                  </a:lnTo>
                  <a:lnTo>
                    <a:pt x="765" y="1007"/>
                  </a:lnTo>
                  <a:lnTo>
                    <a:pt x="767" y="1014"/>
                  </a:lnTo>
                  <a:lnTo>
                    <a:pt x="771" y="1018"/>
                  </a:lnTo>
                  <a:lnTo>
                    <a:pt x="775" y="1019"/>
                  </a:lnTo>
                  <a:lnTo>
                    <a:pt x="779" y="1018"/>
                  </a:lnTo>
                  <a:lnTo>
                    <a:pt x="787" y="1014"/>
                  </a:lnTo>
                  <a:lnTo>
                    <a:pt x="786" y="1017"/>
                  </a:lnTo>
                  <a:lnTo>
                    <a:pt x="782" y="1023"/>
                  </a:lnTo>
                  <a:lnTo>
                    <a:pt x="781" y="1027"/>
                  </a:lnTo>
                  <a:lnTo>
                    <a:pt x="782" y="1028"/>
                  </a:lnTo>
                  <a:lnTo>
                    <a:pt x="787" y="1035"/>
                  </a:lnTo>
                  <a:lnTo>
                    <a:pt x="789" y="1037"/>
                  </a:lnTo>
                  <a:lnTo>
                    <a:pt x="790" y="1038"/>
                  </a:lnTo>
                  <a:lnTo>
                    <a:pt x="797" y="1037"/>
                  </a:lnTo>
                  <a:lnTo>
                    <a:pt x="808" y="1029"/>
                  </a:lnTo>
                  <a:lnTo>
                    <a:pt x="813" y="1030"/>
                  </a:lnTo>
                  <a:lnTo>
                    <a:pt x="809" y="1038"/>
                  </a:lnTo>
                  <a:lnTo>
                    <a:pt x="811" y="1043"/>
                  </a:lnTo>
                  <a:lnTo>
                    <a:pt x="821" y="1053"/>
                  </a:lnTo>
                  <a:lnTo>
                    <a:pt x="827" y="1061"/>
                  </a:lnTo>
                  <a:lnTo>
                    <a:pt x="829" y="1063"/>
                  </a:lnTo>
                  <a:lnTo>
                    <a:pt x="835" y="1064"/>
                  </a:lnTo>
                  <a:lnTo>
                    <a:pt x="837" y="1062"/>
                  </a:lnTo>
                  <a:lnTo>
                    <a:pt x="837" y="1058"/>
                  </a:lnTo>
                  <a:lnTo>
                    <a:pt x="835" y="1053"/>
                  </a:lnTo>
                  <a:lnTo>
                    <a:pt x="839" y="1054"/>
                  </a:lnTo>
                  <a:lnTo>
                    <a:pt x="841" y="1053"/>
                  </a:lnTo>
                  <a:lnTo>
                    <a:pt x="842" y="1050"/>
                  </a:lnTo>
                  <a:lnTo>
                    <a:pt x="843" y="1047"/>
                  </a:lnTo>
                  <a:lnTo>
                    <a:pt x="845" y="1048"/>
                  </a:lnTo>
                  <a:lnTo>
                    <a:pt x="846" y="1050"/>
                  </a:lnTo>
                  <a:lnTo>
                    <a:pt x="846" y="1056"/>
                  </a:lnTo>
                  <a:lnTo>
                    <a:pt x="844" y="1065"/>
                  </a:lnTo>
                  <a:lnTo>
                    <a:pt x="844" y="1070"/>
                  </a:lnTo>
                  <a:lnTo>
                    <a:pt x="847" y="1072"/>
                  </a:lnTo>
                  <a:lnTo>
                    <a:pt x="848" y="1073"/>
                  </a:lnTo>
                  <a:lnTo>
                    <a:pt x="853" y="1075"/>
                  </a:lnTo>
                  <a:lnTo>
                    <a:pt x="854" y="1075"/>
                  </a:lnTo>
                  <a:lnTo>
                    <a:pt x="853" y="1078"/>
                  </a:lnTo>
                  <a:lnTo>
                    <a:pt x="852" y="1078"/>
                  </a:lnTo>
                  <a:lnTo>
                    <a:pt x="850" y="1079"/>
                  </a:lnTo>
                  <a:lnTo>
                    <a:pt x="848" y="1080"/>
                  </a:lnTo>
                  <a:lnTo>
                    <a:pt x="845" y="1082"/>
                  </a:lnTo>
                  <a:lnTo>
                    <a:pt x="843" y="1084"/>
                  </a:lnTo>
                  <a:lnTo>
                    <a:pt x="842" y="1087"/>
                  </a:lnTo>
                  <a:lnTo>
                    <a:pt x="841" y="1093"/>
                  </a:lnTo>
                  <a:lnTo>
                    <a:pt x="842" y="1102"/>
                  </a:lnTo>
                  <a:lnTo>
                    <a:pt x="845" y="1111"/>
                  </a:lnTo>
                  <a:lnTo>
                    <a:pt x="845" y="1114"/>
                  </a:lnTo>
                  <a:lnTo>
                    <a:pt x="845" y="1116"/>
                  </a:lnTo>
                  <a:lnTo>
                    <a:pt x="845" y="1118"/>
                  </a:lnTo>
                  <a:lnTo>
                    <a:pt x="848" y="1119"/>
                  </a:lnTo>
                  <a:lnTo>
                    <a:pt x="848" y="1120"/>
                  </a:lnTo>
                  <a:lnTo>
                    <a:pt x="848" y="1121"/>
                  </a:lnTo>
                  <a:lnTo>
                    <a:pt x="853" y="1117"/>
                  </a:lnTo>
                  <a:lnTo>
                    <a:pt x="863" y="1117"/>
                  </a:lnTo>
                  <a:lnTo>
                    <a:pt x="867" y="1115"/>
                  </a:lnTo>
                  <a:lnTo>
                    <a:pt x="877" y="1110"/>
                  </a:lnTo>
                  <a:lnTo>
                    <a:pt x="881" y="1108"/>
                  </a:lnTo>
                  <a:lnTo>
                    <a:pt x="885" y="1107"/>
                  </a:lnTo>
                  <a:lnTo>
                    <a:pt x="891" y="1107"/>
                  </a:lnTo>
                  <a:lnTo>
                    <a:pt x="900" y="1105"/>
                  </a:lnTo>
                  <a:lnTo>
                    <a:pt x="905" y="1105"/>
                  </a:lnTo>
                  <a:lnTo>
                    <a:pt x="909" y="1107"/>
                  </a:lnTo>
                  <a:lnTo>
                    <a:pt x="897" y="1111"/>
                  </a:lnTo>
                  <a:lnTo>
                    <a:pt x="885" y="1116"/>
                  </a:lnTo>
                  <a:lnTo>
                    <a:pt x="864" y="1128"/>
                  </a:lnTo>
                  <a:lnTo>
                    <a:pt x="867" y="1131"/>
                  </a:lnTo>
                  <a:lnTo>
                    <a:pt x="868" y="1133"/>
                  </a:lnTo>
                  <a:lnTo>
                    <a:pt x="869" y="1135"/>
                  </a:lnTo>
                  <a:lnTo>
                    <a:pt x="870" y="1136"/>
                  </a:lnTo>
                  <a:lnTo>
                    <a:pt x="876" y="1139"/>
                  </a:lnTo>
                  <a:lnTo>
                    <a:pt x="900" y="1145"/>
                  </a:lnTo>
                  <a:lnTo>
                    <a:pt x="905" y="1144"/>
                  </a:lnTo>
                  <a:lnTo>
                    <a:pt x="914" y="1142"/>
                  </a:lnTo>
                  <a:lnTo>
                    <a:pt x="919" y="1142"/>
                  </a:lnTo>
                  <a:lnTo>
                    <a:pt x="913" y="1146"/>
                  </a:lnTo>
                  <a:lnTo>
                    <a:pt x="897" y="1149"/>
                  </a:lnTo>
                  <a:lnTo>
                    <a:pt x="889" y="1153"/>
                  </a:lnTo>
                  <a:lnTo>
                    <a:pt x="887" y="1159"/>
                  </a:lnTo>
                  <a:lnTo>
                    <a:pt x="890" y="1166"/>
                  </a:lnTo>
                  <a:lnTo>
                    <a:pt x="904" y="1187"/>
                  </a:lnTo>
                  <a:lnTo>
                    <a:pt x="905" y="1191"/>
                  </a:lnTo>
                  <a:lnTo>
                    <a:pt x="906" y="1193"/>
                  </a:lnTo>
                  <a:lnTo>
                    <a:pt x="910" y="1198"/>
                  </a:lnTo>
                  <a:lnTo>
                    <a:pt x="911" y="1201"/>
                  </a:lnTo>
                  <a:lnTo>
                    <a:pt x="911" y="1205"/>
                  </a:lnTo>
                  <a:lnTo>
                    <a:pt x="916" y="1215"/>
                  </a:lnTo>
                  <a:lnTo>
                    <a:pt x="916" y="1219"/>
                  </a:lnTo>
                  <a:lnTo>
                    <a:pt x="916" y="1229"/>
                  </a:lnTo>
                  <a:lnTo>
                    <a:pt x="917" y="1233"/>
                  </a:lnTo>
                  <a:lnTo>
                    <a:pt x="921" y="1242"/>
                  </a:lnTo>
                  <a:lnTo>
                    <a:pt x="922" y="1248"/>
                  </a:lnTo>
                  <a:lnTo>
                    <a:pt x="932" y="1266"/>
                  </a:lnTo>
                  <a:lnTo>
                    <a:pt x="963" y="1294"/>
                  </a:lnTo>
                  <a:lnTo>
                    <a:pt x="966" y="1295"/>
                  </a:lnTo>
                  <a:lnTo>
                    <a:pt x="969" y="1297"/>
                  </a:lnTo>
                  <a:lnTo>
                    <a:pt x="979" y="1310"/>
                  </a:lnTo>
                  <a:lnTo>
                    <a:pt x="986" y="1316"/>
                  </a:lnTo>
                  <a:lnTo>
                    <a:pt x="1012" y="1333"/>
                  </a:lnTo>
                  <a:lnTo>
                    <a:pt x="998" y="1325"/>
                  </a:lnTo>
                  <a:lnTo>
                    <a:pt x="993" y="1324"/>
                  </a:lnTo>
                  <a:lnTo>
                    <a:pt x="984" y="1320"/>
                  </a:lnTo>
                  <a:lnTo>
                    <a:pt x="980" y="1320"/>
                  </a:lnTo>
                  <a:lnTo>
                    <a:pt x="977" y="1326"/>
                  </a:lnTo>
                  <a:lnTo>
                    <a:pt x="978" y="1331"/>
                  </a:lnTo>
                  <a:lnTo>
                    <a:pt x="980" y="1335"/>
                  </a:lnTo>
                  <a:lnTo>
                    <a:pt x="984" y="1338"/>
                  </a:lnTo>
                  <a:lnTo>
                    <a:pt x="994" y="1341"/>
                  </a:lnTo>
                  <a:lnTo>
                    <a:pt x="999" y="1344"/>
                  </a:lnTo>
                  <a:lnTo>
                    <a:pt x="1011" y="1355"/>
                  </a:lnTo>
                  <a:lnTo>
                    <a:pt x="1014" y="1357"/>
                  </a:lnTo>
                  <a:lnTo>
                    <a:pt x="1018" y="1358"/>
                  </a:lnTo>
                  <a:lnTo>
                    <a:pt x="1033" y="1359"/>
                  </a:lnTo>
                  <a:lnTo>
                    <a:pt x="1042" y="1362"/>
                  </a:lnTo>
                  <a:lnTo>
                    <a:pt x="1050" y="1365"/>
                  </a:lnTo>
                  <a:lnTo>
                    <a:pt x="1065" y="1380"/>
                  </a:lnTo>
                  <a:lnTo>
                    <a:pt x="1075" y="1385"/>
                  </a:lnTo>
                  <a:lnTo>
                    <a:pt x="1077" y="1387"/>
                  </a:lnTo>
                  <a:lnTo>
                    <a:pt x="1079" y="1387"/>
                  </a:lnTo>
                  <a:lnTo>
                    <a:pt x="1084" y="1388"/>
                  </a:lnTo>
                  <a:lnTo>
                    <a:pt x="1089" y="1389"/>
                  </a:lnTo>
                  <a:lnTo>
                    <a:pt x="1092" y="1392"/>
                  </a:lnTo>
                  <a:lnTo>
                    <a:pt x="1090" y="1392"/>
                  </a:lnTo>
                  <a:lnTo>
                    <a:pt x="1081" y="1392"/>
                  </a:lnTo>
                  <a:lnTo>
                    <a:pt x="1078" y="1392"/>
                  </a:lnTo>
                  <a:lnTo>
                    <a:pt x="1076" y="1391"/>
                  </a:lnTo>
                  <a:lnTo>
                    <a:pt x="1073" y="1389"/>
                  </a:lnTo>
                  <a:lnTo>
                    <a:pt x="1068" y="1388"/>
                  </a:lnTo>
                  <a:lnTo>
                    <a:pt x="1066" y="1387"/>
                  </a:lnTo>
                  <a:lnTo>
                    <a:pt x="1065" y="1385"/>
                  </a:lnTo>
                  <a:lnTo>
                    <a:pt x="1058" y="1380"/>
                  </a:lnTo>
                  <a:lnTo>
                    <a:pt x="1054" y="1378"/>
                  </a:lnTo>
                  <a:lnTo>
                    <a:pt x="1047" y="1368"/>
                  </a:lnTo>
                  <a:lnTo>
                    <a:pt x="1043" y="1366"/>
                  </a:lnTo>
                  <a:lnTo>
                    <a:pt x="1041" y="1366"/>
                  </a:lnTo>
                  <a:lnTo>
                    <a:pt x="1037" y="1364"/>
                  </a:lnTo>
                  <a:lnTo>
                    <a:pt x="1035" y="1363"/>
                  </a:lnTo>
                  <a:lnTo>
                    <a:pt x="1032" y="1363"/>
                  </a:lnTo>
                  <a:lnTo>
                    <a:pt x="1024" y="1365"/>
                  </a:lnTo>
                  <a:lnTo>
                    <a:pt x="1005" y="1366"/>
                  </a:lnTo>
                  <a:lnTo>
                    <a:pt x="1002" y="1367"/>
                  </a:lnTo>
                  <a:lnTo>
                    <a:pt x="996" y="1373"/>
                  </a:lnTo>
                  <a:lnTo>
                    <a:pt x="992" y="1375"/>
                  </a:lnTo>
                  <a:lnTo>
                    <a:pt x="987" y="1375"/>
                  </a:lnTo>
                  <a:lnTo>
                    <a:pt x="978" y="1372"/>
                  </a:lnTo>
                  <a:lnTo>
                    <a:pt x="974" y="1371"/>
                  </a:lnTo>
                  <a:lnTo>
                    <a:pt x="964" y="1371"/>
                  </a:lnTo>
                  <a:lnTo>
                    <a:pt x="961" y="1372"/>
                  </a:lnTo>
                  <a:lnTo>
                    <a:pt x="958" y="1374"/>
                  </a:lnTo>
                  <a:lnTo>
                    <a:pt x="953" y="1380"/>
                  </a:lnTo>
                  <a:lnTo>
                    <a:pt x="956" y="1385"/>
                  </a:lnTo>
                  <a:lnTo>
                    <a:pt x="972" y="1398"/>
                  </a:lnTo>
                  <a:lnTo>
                    <a:pt x="994" y="1420"/>
                  </a:lnTo>
                  <a:lnTo>
                    <a:pt x="995" y="1421"/>
                  </a:lnTo>
                  <a:lnTo>
                    <a:pt x="997" y="1423"/>
                  </a:lnTo>
                  <a:lnTo>
                    <a:pt x="1009" y="1427"/>
                  </a:lnTo>
                  <a:lnTo>
                    <a:pt x="1015" y="1430"/>
                  </a:lnTo>
                  <a:lnTo>
                    <a:pt x="1019" y="1431"/>
                  </a:lnTo>
                  <a:lnTo>
                    <a:pt x="1033" y="1432"/>
                  </a:lnTo>
                  <a:lnTo>
                    <a:pt x="1038" y="1433"/>
                  </a:lnTo>
                  <a:lnTo>
                    <a:pt x="1042" y="1434"/>
                  </a:lnTo>
                  <a:lnTo>
                    <a:pt x="1054" y="1441"/>
                  </a:lnTo>
                  <a:lnTo>
                    <a:pt x="1058" y="1445"/>
                  </a:lnTo>
                  <a:lnTo>
                    <a:pt x="1063" y="1445"/>
                  </a:lnTo>
                  <a:lnTo>
                    <a:pt x="1073" y="1443"/>
                  </a:lnTo>
                  <a:lnTo>
                    <a:pt x="1082" y="1443"/>
                  </a:lnTo>
                  <a:lnTo>
                    <a:pt x="1085" y="1443"/>
                  </a:lnTo>
                  <a:lnTo>
                    <a:pt x="1087" y="1441"/>
                  </a:lnTo>
                  <a:lnTo>
                    <a:pt x="1090" y="1437"/>
                  </a:lnTo>
                  <a:lnTo>
                    <a:pt x="1095" y="1431"/>
                  </a:lnTo>
                  <a:lnTo>
                    <a:pt x="1099" y="1430"/>
                  </a:lnTo>
                  <a:lnTo>
                    <a:pt x="1103" y="1431"/>
                  </a:lnTo>
                  <a:lnTo>
                    <a:pt x="1103" y="1433"/>
                  </a:lnTo>
                  <a:lnTo>
                    <a:pt x="1097" y="1435"/>
                  </a:lnTo>
                  <a:lnTo>
                    <a:pt x="1094" y="1439"/>
                  </a:lnTo>
                  <a:lnTo>
                    <a:pt x="1091" y="1445"/>
                  </a:lnTo>
                  <a:lnTo>
                    <a:pt x="1088" y="1450"/>
                  </a:lnTo>
                  <a:lnTo>
                    <a:pt x="1084" y="1451"/>
                  </a:lnTo>
                  <a:lnTo>
                    <a:pt x="1051" y="1451"/>
                  </a:lnTo>
                  <a:lnTo>
                    <a:pt x="1048" y="1450"/>
                  </a:lnTo>
                  <a:lnTo>
                    <a:pt x="1041" y="1445"/>
                  </a:lnTo>
                  <a:lnTo>
                    <a:pt x="1038" y="1443"/>
                  </a:lnTo>
                  <a:lnTo>
                    <a:pt x="1029" y="1442"/>
                  </a:lnTo>
                  <a:lnTo>
                    <a:pt x="981" y="1440"/>
                  </a:lnTo>
                  <a:lnTo>
                    <a:pt x="977" y="1442"/>
                  </a:lnTo>
                  <a:lnTo>
                    <a:pt x="976" y="1444"/>
                  </a:lnTo>
                  <a:lnTo>
                    <a:pt x="979" y="1447"/>
                  </a:lnTo>
                  <a:lnTo>
                    <a:pt x="982" y="1449"/>
                  </a:lnTo>
                  <a:lnTo>
                    <a:pt x="984" y="1450"/>
                  </a:lnTo>
                  <a:lnTo>
                    <a:pt x="986" y="1451"/>
                  </a:lnTo>
                  <a:lnTo>
                    <a:pt x="990" y="1451"/>
                  </a:lnTo>
                  <a:lnTo>
                    <a:pt x="992" y="1452"/>
                  </a:lnTo>
                  <a:lnTo>
                    <a:pt x="994" y="1453"/>
                  </a:lnTo>
                  <a:lnTo>
                    <a:pt x="995" y="1455"/>
                  </a:lnTo>
                  <a:lnTo>
                    <a:pt x="998" y="1456"/>
                  </a:lnTo>
                  <a:lnTo>
                    <a:pt x="1015" y="1467"/>
                  </a:lnTo>
                  <a:lnTo>
                    <a:pt x="1020" y="1472"/>
                  </a:lnTo>
                  <a:lnTo>
                    <a:pt x="1025" y="1477"/>
                  </a:lnTo>
                  <a:lnTo>
                    <a:pt x="1033" y="1492"/>
                  </a:lnTo>
                  <a:lnTo>
                    <a:pt x="1035" y="1497"/>
                  </a:lnTo>
                  <a:lnTo>
                    <a:pt x="1038" y="1507"/>
                  </a:lnTo>
                  <a:lnTo>
                    <a:pt x="1041" y="1510"/>
                  </a:lnTo>
                  <a:lnTo>
                    <a:pt x="1050" y="1510"/>
                  </a:lnTo>
                  <a:lnTo>
                    <a:pt x="1058" y="1512"/>
                  </a:lnTo>
                  <a:lnTo>
                    <a:pt x="1065" y="1515"/>
                  </a:lnTo>
                  <a:lnTo>
                    <a:pt x="1070" y="1521"/>
                  </a:lnTo>
                  <a:lnTo>
                    <a:pt x="1069" y="1530"/>
                  </a:lnTo>
                  <a:lnTo>
                    <a:pt x="1068" y="1532"/>
                  </a:lnTo>
                  <a:lnTo>
                    <a:pt x="1065" y="1533"/>
                  </a:lnTo>
                  <a:lnTo>
                    <a:pt x="1063" y="1535"/>
                  </a:lnTo>
                  <a:lnTo>
                    <a:pt x="1062" y="1538"/>
                  </a:lnTo>
                  <a:lnTo>
                    <a:pt x="1060" y="1545"/>
                  </a:lnTo>
                  <a:lnTo>
                    <a:pt x="1060" y="1547"/>
                  </a:lnTo>
                  <a:lnTo>
                    <a:pt x="1057" y="1550"/>
                  </a:lnTo>
                  <a:lnTo>
                    <a:pt x="1051" y="1564"/>
                  </a:lnTo>
                  <a:lnTo>
                    <a:pt x="1050" y="1582"/>
                  </a:lnTo>
                  <a:lnTo>
                    <a:pt x="1048" y="1589"/>
                  </a:lnTo>
                  <a:lnTo>
                    <a:pt x="1042" y="1593"/>
                  </a:lnTo>
                  <a:lnTo>
                    <a:pt x="1034" y="1595"/>
                  </a:lnTo>
                  <a:lnTo>
                    <a:pt x="1031" y="1597"/>
                  </a:lnTo>
                  <a:lnTo>
                    <a:pt x="1030" y="1601"/>
                  </a:lnTo>
                  <a:lnTo>
                    <a:pt x="1030" y="1620"/>
                  </a:lnTo>
                  <a:lnTo>
                    <a:pt x="1029" y="1625"/>
                  </a:lnTo>
                  <a:lnTo>
                    <a:pt x="1029" y="1628"/>
                  </a:lnTo>
                  <a:lnTo>
                    <a:pt x="1032" y="1630"/>
                  </a:lnTo>
                  <a:lnTo>
                    <a:pt x="1033" y="1632"/>
                  </a:lnTo>
                  <a:lnTo>
                    <a:pt x="1033" y="1634"/>
                  </a:lnTo>
                  <a:lnTo>
                    <a:pt x="1032" y="1636"/>
                  </a:lnTo>
                  <a:lnTo>
                    <a:pt x="1028" y="1639"/>
                  </a:lnTo>
                  <a:lnTo>
                    <a:pt x="1019" y="1641"/>
                  </a:lnTo>
                  <a:lnTo>
                    <a:pt x="1015" y="1644"/>
                  </a:lnTo>
                  <a:lnTo>
                    <a:pt x="1014" y="1649"/>
                  </a:lnTo>
                  <a:lnTo>
                    <a:pt x="1015" y="1654"/>
                  </a:lnTo>
                  <a:lnTo>
                    <a:pt x="1017" y="1659"/>
                  </a:lnTo>
                  <a:lnTo>
                    <a:pt x="1023" y="1667"/>
                  </a:lnTo>
                  <a:lnTo>
                    <a:pt x="1031" y="1683"/>
                  </a:lnTo>
                  <a:lnTo>
                    <a:pt x="1032" y="1684"/>
                  </a:lnTo>
                  <a:lnTo>
                    <a:pt x="1035" y="1684"/>
                  </a:lnTo>
                  <a:lnTo>
                    <a:pt x="1037" y="1683"/>
                  </a:lnTo>
                  <a:lnTo>
                    <a:pt x="1039" y="1681"/>
                  </a:lnTo>
                  <a:lnTo>
                    <a:pt x="1040" y="1678"/>
                  </a:lnTo>
                  <a:lnTo>
                    <a:pt x="1041" y="1677"/>
                  </a:lnTo>
                  <a:lnTo>
                    <a:pt x="1042" y="1673"/>
                  </a:lnTo>
                  <a:lnTo>
                    <a:pt x="1044" y="1669"/>
                  </a:lnTo>
                  <a:lnTo>
                    <a:pt x="1069" y="1648"/>
                  </a:lnTo>
                  <a:lnTo>
                    <a:pt x="1077" y="1644"/>
                  </a:lnTo>
                  <a:lnTo>
                    <a:pt x="1094" y="1640"/>
                  </a:lnTo>
                  <a:lnTo>
                    <a:pt x="1099" y="1635"/>
                  </a:lnTo>
                  <a:lnTo>
                    <a:pt x="1100" y="1625"/>
                  </a:lnTo>
                  <a:lnTo>
                    <a:pt x="1100" y="1624"/>
                  </a:lnTo>
                  <a:lnTo>
                    <a:pt x="1101" y="1622"/>
                  </a:lnTo>
                  <a:lnTo>
                    <a:pt x="1100" y="1621"/>
                  </a:lnTo>
                  <a:lnTo>
                    <a:pt x="1099" y="1620"/>
                  </a:lnTo>
                  <a:lnTo>
                    <a:pt x="1097" y="1620"/>
                  </a:lnTo>
                  <a:lnTo>
                    <a:pt x="1096" y="1619"/>
                  </a:lnTo>
                  <a:lnTo>
                    <a:pt x="1096" y="1617"/>
                  </a:lnTo>
                  <a:lnTo>
                    <a:pt x="1095" y="1613"/>
                  </a:lnTo>
                  <a:lnTo>
                    <a:pt x="1095" y="1610"/>
                  </a:lnTo>
                  <a:lnTo>
                    <a:pt x="1098" y="1608"/>
                  </a:lnTo>
                  <a:lnTo>
                    <a:pt x="1103" y="1609"/>
                  </a:lnTo>
                  <a:lnTo>
                    <a:pt x="1113" y="1613"/>
                  </a:lnTo>
                  <a:lnTo>
                    <a:pt x="1109" y="1615"/>
                  </a:lnTo>
                  <a:lnTo>
                    <a:pt x="1105" y="1615"/>
                  </a:lnTo>
                  <a:lnTo>
                    <a:pt x="1101" y="1613"/>
                  </a:lnTo>
                  <a:lnTo>
                    <a:pt x="1098" y="1614"/>
                  </a:lnTo>
                  <a:lnTo>
                    <a:pt x="1103" y="1619"/>
                  </a:lnTo>
                  <a:lnTo>
                    <a:pt x="1104" y="1622"/>
                  </a:lnTo>
                  <a:lnTo>
                    <a:pt x="1104" y="1629"/>
                  </a:lnTo>
                  <a:lnTo>
                    <a:pt x="1105" y="1633"/>
                  </a:lnTo>
                  <a:lnTo>
                    <a:pt x="1105" y="1635"/>
                  </a:lnTo>
                  <a:lnTo>
                    <a:pt x="1104" y="1636"/>
                  </a:lnTo>
                  <a:lnTo>
                    <a:pt x="1103" y="1639"/>
                  </a:lnTo>
                  <a:lnTo>
                    <a:pt x="1103" y="1641"/>
                  </a:lnTo>
                  <a:lnTo>
                    <a:pt x="1103" y="1643"/>
                  </a:lnTo>
                  <a:lnTo>
                    <a:pt x="1106" y="1651"/>
                  </a:lnTo>
                  <a:lnTo>
                    <a:pt x="1112" y="1657"/>
                  </a:lnTo>
                  <a:lnTo>
                    <a:pt x="1120" y="1661"/>
                  </a:lnTo>
                  <a:lnTo>
                    <a:pt x="1128" y="1663"/>
                  </a:lnTo>
                  <a:lnTo>
                    <a:pt x="1137" y="1663"/>
                  </a:lnTo>
                  <a:lnTo>
                    <a:pt x="1146" y="1662"/>
                  </a:lnTo>
                  <a:lnTo>
                    <a:pt x="1163" y="1658"/>
                  </a:lnTo>
                  <a:lnTo>
                    <a:pt x="1170" y="1655"/>
                  </a:lnTo>
                  <a:lnTo>
                    <a:pt x="1182" y="1648"/>
                  </a:lnTo>
                  <a:lnTo>
                    <a:pt x="1189" y="1646"/>
                  </a:lnTo>
                  <a:lnTo>
                    <a:pt x="1219" y="1643"/>
                  </a:lnTo>
                  <a:lnTo>
                    <a:pt x="1255" y="1643"/>
                  </a:lnTo>
                  <a:lnTo>
                    <a:pt x="1264" y="1640"/>
                  </a:lnTo>
                  <a:lnTo>
                    <a:pt x="1273" y="1635"/>
                  </a:lnTo>
                  <a:lnTo>
                    <a:pt x="1277" y="1632"/>
                  </a:lnTo>
                  <a:lnTo>
                    <a:pt x="1279" y="1629"/>
                  </a:lnTo>
                  <a:lnTo>
                    <a:pt x="1280" y="1614"/>
                  </a:lnTo>
                  <a:lnTo>
                    <a:pt x="1282" y="1604"/>
                  </a:lnTo>
                  <a:lnTo>
                    <a:pt x="1283" y="1602"/>
                  </a:lnTo>
                  <a:lnTo>
                    <a:pt x="1286" y="1601"/>
                  </a:lnTo>
                  <a:lnTo>
                    <a:pt x="1292" y="1601"/>
                  </a:lnTo>
                  <a:lnTo>
                    <a:pt x="1296" y="1600"/>
                  </a:lnTo>
                  <a:lnTo>
                    <a:pt x="1300" y="1595"/>
                  </a:lnTo>
                  <a:lnTo>
                    <a:pt x="1303" y="1593"/>
                  </a:lnTo>
                  <a:lnTo>
                    <a:pt x="1298" y="1604"/>
                  </a:lnTo>
                  <a:lnTo>
                    <a:pt x="1295" y="1607"/>
                  </a:lnTo>
                  <a:lnTo>
                    <a:pt x="1288" y="1604"/>
                  </a:lnTo>
                  <a:lnTo>
                    <a:pt x="1283" y="1607"/>
                  </a:lnTo>
                  <a:lnTo>
                    <a:pt x="1282" y="1612"/>
                  </a:lnTo>
                  <a:lnTo>
                    <a:pt x="1282" y="1618"/>
                  </a:lnTo>
                  <a:lnTo>
                    <a:pt x="1284" y="1625"/>
                  </a:lnTo>
                  <a:lnTo>
                    <a:pt x="1284" y="1633"/>
                  </a:lnTo>
                  <a:lnTo>
                    <a:pt x="1283" y="1637"/>
                  </a:lnTo>
                  <a:lnTo>
                    <a:pt x="1281" y="1638"/>
                  </a:lnTo>
                  <a:lnTo>
                    <a:pt x="1278" y="1638"/>
                  </a:lnTo>
                  <a:lnTo>
                    <a:pt x="1275" y="1638"/>
                  </a:lnTo>
                  <a:lnTo>
                    <a:pt x="1269" y="1641"/>
                  </a:lnTo>
                  <a:lnTo>
                    <a:pt x="1266" y="1645"/>
                  </a:lnTo>
                  <a:lnTo>
                    <a:pt x="1264" y="1650"/>
                  </a:lnTo>
                  <a:lnTo>
                    <a:pt x="1264" y="1655"/>
                  </a:lnTo>
                  <a:lnTo>
                    <a:pt x="1267" y="1661"/>
                  </a:lnTo>
                  <a:lnTo>
                    <a:pt x="1277" y="1673"/>
                  </a:lnTo>
                  <a:lnTo>
                    <a:pt x="1325" y="1709"/>
                  </a:lnTo>
                  <a:lnTo>
                    <a:pt x="1329" y="1714"/>
                  </a:lnTo>
                  <a:lnTo>
                    <a:pt x="1336" y="1722"/>
                  </a:lnTo>
                  <a:lnTo>
                    <a:pt x="1348" y="1727"/>
                  </a:lnTo>
                  <a:lnTo>
                    <a:pt x="1350" y="1727"/>
                  </a:lnTo>
                  <a:lnTo>
                    <a:pt x="1351" y="1731"/>
                  </a:lnTo>
                  <a:lnTo>
                    <a:pt x="1353" y="1734"/>
                  </a:lnTo>
                  <a:lnTo>
                    <a:pt x="1368" y="1746"/>
                  </a:lnTo>
                  <a:lnTo>
                    <a:pt x="1370" y="1748"/>
                  </a:lnTo>
                  <a:lnTo>
                    <a:pt x="1382" y="1760"/>
                  </a:lnTo>
                  <a:lnTo>
                    <a:pt x="1407" y="1797"/>
                  </a:lnTo>
                  <a:lnTo>
                    <a:pt x="1459" y="1851"/>
                  </a:lnTo>
                  <a:lnTo>
                    <a:pt x="1473" y="1857"/>
                  </a:lnTo>
                  <a:lnTo>
                    <a:pt x="1475" y="1857"/>
                  </a:lnTo>
                  <a:lnTo>
                    <a:pt x="1485" y="1863"/>
                  </a:lnTo>
                  <a:lnTo>
                    <a:pt x="1485" y="1863"/>
                  </a:lnTo>
                  <a:lnTo>
                    <a:pt x="1485" y="1838"/>
                  </a:lnTo>
                  <a:lnTo>
                    <a:pt x="1485" y="1795"/>
                  </a:lnTo>
                  <a:lnTo>
                    <a:pt x="1485" y="1754"/>
                  </a:lnTo>
                  <a:lnTo>
                    <a:pt x="1485" y="1715"/>
                  </a:lnTo>
                  <a:lnTo>
                    <a:pt x="1485" y="1715"/>
                  </a:lnTo>
                  <a:close/>
                  <a:moveTo>
                    <a:pt x="469" y="288"/>
                  </a:moveTo>
                  <a:lnTo>
                    <a:pt x="469" y="288"/>
                  </a:lnTo>
                  <a:lnTo>
                    <a:pt x="469" y="286"/>
                  </a:lnTo>
                  <a:lnTo>
                    <a:pt x="468" y="286"/>
                  </a:lnTo>
                  <a:lnTo>
                    <a:pt x="467" y="285"/>
                  </a:lnTo>
                  <a:lnTo>
                    <a:pt x="468" y="284"/>
                  </a:lnTo>
                  <a:lnTo>
                    <a:pt x="467" y="281"/>
                  </a:lnTo>
                  <a:lnTo>
                    <a:pt x="466" y="280"/>
                  </a:lnTo>
                  <a:lnTo>
                    <a:pt x="464" y="281"/>
                  </a:lnTo>
                  <a:lnTo>
                    <a:pt x="462" y="280"/>
                  </a:lnTo>
                  <a:lnTo>
                    <a:pt x="461" y="279"/>
                  </a:lnTo>
                  <a:lnTo>
                    <a:pt x="460" y="280"/>
                  </a:lnTo>
                  <a:lnTo>
                    <a:pt x="461" y="281"/>
                  </a:lnTo>
                  <a:lnTo>
                    <a:pt x="461" y="283"/>
                  </a:lnTo>
                  <a:lnTo>
                    <a:pt x="463" y="285"/>
                  </a:lnTo>
                  <a:lnTo>
                    <a:pt x="463" y="285"/>
                  </a:lnTo>
                  <a:lnTo>
                    <a:pt x="462" y="285"/>
                  </a:lnTo>
                  <a:lnTo>
                    <a:pt x="462" y="287"/>
                  </a:lnTo>
                  <a:lnTo>
                    <a:pt x="465" y="291"/>
                  </a:lnTo>
                  <a:lnTo>
                    <a:pt x="467" y="292"/>
                  </a:lnTo>
                  <a:lnTo>
                    <a:pt x="468" y="292"/>
                  </a:lnTo>
                  <a:lnTo>
                    <a:pt x="468" y="290"/>
                  </a:lnTo>
                  <a:lnTo>
                    <a:pt x="469" y="289"/>
                  </a:lnTo>
                  <a:lnTo>
                    <a:pt x="469" y="288"/>
                  </a:lnTo>
                  <a:lnTo>
                    <a:pt x="469" y="288"/>
                  </a:lnTo>
                  <a:close/>
                  <a:moveTo>
                    <a:pt x="518" y="134"/>
                  </a:moveTo>
                  <a:lnTo>
                    <a:pt x="518" y="134"/>
                  </a:lnTo>
                  <a:lnTo>
                    <a:pt x="520" y="137"/>
                  </a:lnTo>
                  <a:lnTo>
                    <a:pt x="522" y="137"/>
                  </a:lnTo>
                  <a:lnTo>
                    <a:pt x="523" y="135"/>
                  </a:lnTo>
                  <a:lnTo>
                    <a:pt x="521" y="133"/>
                  </a:lnTo>
                  <a:lnTo>
                    <a:pt x="521" y="131"/>
                  </a:lnTo>
                  <a:lnTo>
                    <a:pt x="522" y="130"/>
                  </a:lnTo>
                  <a:lnTo>
                    <a:pt x="521" y="127"/>
                  </a:lnTo>
                  <a:lnTo>
                    <a:pt x="519" y="124"/>
                  </a:lnTo>
                  <a:lnTo>
                    <a:pt x="517" y="124"/>
                  </a:lnTo>
                  <a:lnTo>
                    <a:pt x="515" y="125"/>
                  </a:lnTo>
                  <a:lnTo>
                    <a:pt x="515" y="127"/>
                  </a:lnTo>
                  <a:lnTo>
                    <a:pt x="516" y="129"/>
                  </a:lnTo>
                  <a:lnTo>
                    <a:pt x="518" y="134"/>
                  </a:lnTo>
                  <a:lnTo>
                    <a:pt x="518" y="134"/>
                  </a:lnTo>
                  <a:close/>
                  <a:moveTo>
                    <a:pt x="462" y="237"/>
                  </a:moveTo>
                  <a:lnTo>
                    <a:pt x="462" y="237"/>
                  </a:lnTo>
                  <a:lnTo>
                    <a:pt x="458" y="234"/>
                  </a:lnTo>
                  <a:lnTo>
                    <a:pt x="455" y="232"/>
                  </a:lnTo>
                  <a:lnTo>
                    <a:pt x="453" y="231"/>
                  </a:lnTo>
                  <a:lnTo>
                    <a:pt x="447" y="231"/>
                  </a:lnTo>
                  <a:lnTo>
                    <a:pt x="445" y="231"/>
                  </a:lnTo>
                  <a:lnTo>
                    <a:pt x="443" y="230"/>
                  </a:lnTo>
                  <a:lnTo>
                    <a:pt x="441" y="227"/>
                  </a:lnTo>
                  <a:lnTo>
                    <a:pt x="440" y="227"/>
                  </a:lnTo>
                  <a:lnTo>
                    <a:pt x="431" y="225"/>
                  </a:lnTo>
                  <a:lnTo>
                    <a:pt x="411" y="225"/>
                  </a:lnTo>
                  <a:lnTo>
                    <a:pt x="402" y="222"/>
                  </a:lnTo>
                  <a:lnTo>
                    <a:pt x="396" y="224"/>
                  </a:lnTo>
                  <a:lnTo>
                    <a:pt x="380" y="220"/>
                  </a:lnTo>
                  <a:lnTo>
                    <a:pt x="366" y="223"/>
                  </a:lnTo>
                  <a:lnTo>
                    <a:pt x="357" y="223"/>
                  </a:lnTo>
                  <a:lnTo>
                    <a:pt x="342" y="219"/>
                  </a:lnTo>
                  <a:lnTo>
                    <a:pt x="297" y="216"/>
                  </a:lnTo>
                  <a:lnTo>
                    <a:pt x="274" y="211"/>
                  </a:lnTo>
                  <a:lnTo>
                    <a:pt x="271" y="211"/>
                  </a:lnTo>
                  <a:lnTo>
                    <a:pt x="270" y="212"/>
                  </a:lnTo>
                  <a:lnTo>
                    <a:pt x="268" y="212"/>
                  </a:lnTo>
                  <a:lnTo>
                    <a:pt x="264" y="214"/>
                  </a:lnTo>
                  <a:lnTo>
                    <a:pt x="262" y="215"/>
                  </a:lnTo>
                  <a:lnTo>
                    <a:pt x="263" y="216"/>
                  </a:lnTo>
                  <a:lnTo>
                    <a:pt x="265" y="217"/>
                  </a:lnTo>
                  <a:lnTo>
                    <a:pt x="266" y="219"/>
                  </a:lnTo>
                  <a:lnTo>
                    <a:pt x="266" y="221"/>
                  </a:lnTo>
                  <a:lnTo>
                    <a:pt x="267" y="222"/>
                  </a:lnTo>
                  <a:lnTo>
                    <a:pt x="268" y="222"/>
                  </a:lnTo>
                  <a:lnTo>
                    <a:pt x="272" y="222"/>
                  </a:lnTo>
                  <a:lnTo>
                    <a:pt x="273" y="222"/>
                  </a:lnTo>
                  <a:lnTo>
                    <a:pt x="274" y="225"/>
                  </a:lnTo>
                  <a:lnTo>
                    <a:pt x="275" y="227"/>
                  </a:lnTo>
                  <a:lnTo>
                    <a:pt x="275" y="229"/>
                  </a:lnTo>
                  <a:lnTo>
                    <a:pt x="279" y="231"/>
                  </a:lnTo>
                  <a:lnTo>
                    <a:pt x="285" y="232"/>
                  </a:lnTo>
                  <a:lnTo>
                    <a:pt x="291" y="231"/>
                  </a:lnTo>
                  <a:lnTo>
                    <a:pt x="297" y="231"/>
                  </a:lnTo>
                  <a:lnTo>
                    <a:pt x="302" y="235"/>
                  </a:lnTo>
                  <a:lnTo>
                    <a:pt x="305" y="236"/>
                  </a:lnTo>
                  <a:lnTo>
                    <a:pt x="308" y="235"/>
                  </a:lnTo>
                  <a:lnTo>
                    <a:pt x="311" y="233"/>
                  </a:lnTo>
                  <a:lnTo>
                    <a:pt x="313" y="233"/>
                  </a:lnTo>
                  <a:lnTo>
                    <a:pt x="316" y="233"/>
                  </a:lnTo>
                  <a:lnTo>
                    <a:pt x="319" y="236"/>
                  </a:lnTo>
                  <a:lnTo>
                    <a:pt x="321" y="237"/>
                  </a:lnTo>
                  <a:lnTo>
                    <a:pt x="324" y="236"/>
                  </a:lnTo>
                  <a:lnTo>
                    <a:pt x="327" y="235"/>
                  </a:lnTo>
                  <a:lnTo>
                    <a:pt x="329" y="236"/>
                  </a:lnTo>
                  <a:lnTo>
                    <a:pt x="332" y="239"/>
                  </a:lnTo>
                  <a:lnTo>
                    <a:pt x="334" y="240"/>
                  </a:lnTo>
                  <a:lnTo>
                    <a:pt x="342" y="241"/>
                  </a:lnTo>
                  <a:lnTo>
                    <a:pt x="349" y="245"/>
                  </a:lnTo>
                  <a:lnTo>
                    <a:pt x="353" y="246"/>
                  </a:lnTo>
                  <a:lnTo>
                    <a:pt x="362" y="247"/>
                  </a:lnTo>
                  <a:lnTo>
                    <a:pt x="366" y="247"/>
                  </a:lnTo>
                  <a:lnTo>
                    <a:pt x="368" y="250"/>
                  </a:lnTo>
                  <a:lnTo>
                    <a:pt x="370" y="250"/>
                  </a:lnTo>
                  <a:lnTo>
                    <a:pt x="380" y="255"/>
                  </a:lnTo>
                  <a:lnTo>
                    <a:pt x="386" y="258"/>
                  </a:lnTo>
                  <a:lnTo>
                    <a:pt x="389" y="260"/>
                  </a:lnTo>
                  <a:lnTo>
                    <a:pt x="392" y="261"/>
                  </a:lnTo>
                  <a:lnTo>
                    <a:pt x="397" y="261"/>
                  </a:lnTo>
                  <a:lnTo>
                    <a:pt x="399" y="261"/>
                  </a:lnTo>
                  <a:lnTo>
                    <a:pt x="402" y="264"/>
                  </a:lnTo>
                  <a:lnTo>
                    <a:pt x="404" y="265"/>
                  </a:lnTo>
                  <a:lnTo>
                    <a:pt x="406" y="266"/>
                  </a:lnTo>
                  <a:lnTo>
                    <a:pt x="411" y="265"/>
                  </a:lnTo>
                  <a:lnTo>
                    <a:pt x="413" y="265"/>
                  </a:lnTo>
                  <a:lnTo>
                    <a:pt x="430" y="269"/>
                  </a:lnTo>
                  <a:lnTo>
                    <a:pt x="437" y="273"/>
                  </a:lnTo>
                  <a:lnTo>
                    <a:pt x="440" y="279"/>
                  </a:lnTo>
                  <a:lnTo>
                    <a:pt x="443" y="277"/>
                  </a:lnTo>
                  <a:lnTo>
                    <a:pt x="445" y="277"/>
                  </a:lnTo>
                  <a:lnTo>
                    <a:pt x="447" y="278"/>
                  </a:lnTo>
                  <a:lnTo>
                    <a:pt x="448" y="281"/>
                  </a:lnTo>
                  <a:lnTo>
                    <a:pt x="449" y="281"/>
                  </a:lnTo>
                  <a:lnTo>
                    <a:pt x="450" y="278"/>
                  </a:lnTo>
                  <a:lnTo>
                    <a:pt x="452" y="276"/>
                  </a:lnTo>
                  <a:lnTo>
                    <a:pt x="453" y="274"/>
                  </a:lnTo>
                  <a:lnTo>
                    <a:pt x="455" y="273"/>
                  </a:lnTo>
                  <a:lnTo>
                    <a:pt x="455" y="273"/>
                  </a:lnTo>
                  <a:lnTo>
                    <a:pt x="457" y="273"/>
                  </a:lnTo>
                  <a:lnTo>
                    <a:pt x="459" y="273"/>
                  </a:lnTo>
                  <a:lnTo>
                    <a:pt x="459" y="273"/>
                  </a:lnTo>
                  <a:lnTo>
                    <a:pt x="460" y="272"/>
                  </a:lnTo>
                  <a:lnTo>
                    <a:pt x="462" y="270"/>
                  </a:lnTo>
                  <a:lnTo>
                    <a:pt x="463" y="270"/>
                  </a:lnTo>
                  <a:lnTo>
                    <a:pt x="468" y="271"/>
                  </a:lnTo>
                  <a:lnTo>
                    <a:pt x="477" y="274"/>
                  </a:lnTo>
                  <a:lnTo>
                    <a:pt x="480" y="274"/>
                  </a:lnTo>
                  <a:lnTo>
                    <a:pt x="487" y="277"/>
                  </a:lnTo>
                  <a:lnTo>
                    <a:pt x="489" y="277"/>
                  </a:lnTo>
                  <a:lnTo>
                    <a:pt x="492" y="277"/>
                  </a:lnTo>
                  <a:lnTo>
                    <a:pt x="496" y="276"/>
                  </a:lnTo>
                  <a:lnTo>
                    <a:pt x="499" y="276"/>
                  </a:lnTo>
                  <a:lnTo>
                    <a:pt x="501" y="277"/>
                  </a:lnTo>
                  <a:lnTo>
                    <a:pt x="505" y="279"/>
                  </a:lnTo>
                  <a:lnTo>
                    <a:pt x="507" y="279"/>
                  </a:lnTo>
                  <a:lnTo>
                    <a:pt x="509" y="278"/>
                  </a:lnTo>
                  <a:lnTo>
                    <a:pt x="509" y="276"/>
                  </a:lnTo>
                  <a:lnTo>
                    <a:pt x="508" y="274"/>
                  </a:lnTo>
                  <a:lnTo>
                    <a:pt x="506" y="273"/>
                  </a:lnTo>
                  <a:lnTo>
                    <a:pt x="506" y="271"/>
                  </a:lnTo>
                  <a:lnTo>
                    <a:pt x="511" y="271"/>
                  </a:lnTo>
                  <a:lnTo>
                    <a:pt x="531" y="273"/>
                  </a:lnTo>
                  <a:lnTo>
                    <a:pt x="534" y="273"/>
                  </a:lnTo>
                  <a:lnTo>
                    <a:pt x="536" y="272"/>
                  </a:lnTo>
                  <a:lnTo>
                    <a:pt x="538" y="270"/>
                  </a:lnTo>
                  <a:lnTo>
                    <a:pt x="540" y="269"/>
                  </a:lnTo>
                  <a:lnTo>
                    <a:pt x="544" y="268"/>
                  </a:lnTo>
                  <a:lnTo>
                    <a:pt x="547" y="267"/>
                  </a:lnTo>
                  <a:lnTo>
                    <a:pt x="548" y="265"/>
                  </a:lnTo>
                  <a:lnTo>
                    <a:pt x="549" y="263"/>
                  </a:lnTo>
                  <a:lnTo>
                    <a:pt x="550" y="262"/>
                  </a:lnTo>
                  <a:lnTo>
                    <a:pt x="556" y="262"/>
                  </a:lnTo>
                  <a:lnTo>
                    <a:pt x="564" y="261"/>
                  </a:lnTo>
                  <a:lnTo>
                    <a:pt x="581" y="261"/>
                  </a:lnTo>
                  <a:lnTo>
                    <a:pt x="583" y="260"/>
                  </a:lnTo>
                  <a:lnTo>
                    <a:pt x="585" y="257"/>
                  </a:lnTo>
                  <a:lnTo>
                    <a:pt x="587" y="257"/>
                  </a:lnTo>
                  <a:lnTo>
                    <a:pt x="587" y="255"/>
                  </a:lnTo>
                  <a:lnTo>
                    <a:pt x="576" y="249"/>
                  </a:lnTo>
                  <a:lnTo>
                    <a:pt x="572" y="248"/>
                  </a:lnTo>
                  <a:lnTo>
                    <a:pt x="568" y="247"/>
                  </a:lnTo>
                  <a:lnTo>
                    <a:pt x="560" y="246"/>
                  </a:lnTo>
                  <a:lnTo>
                    <a:pt x="557" y="245"/>
                  </a:lnTo>
                  <a:lnTo>
                    <a:pt x="548" y="242"/>
                  </a:lnTo>
                  <a:lnTo>
                    <a:pt x="544" y="241"/>
                  </a:lnTo>
                  <a:lnTo>
                    <a:pt x="525" y="243"/>
                  </a:lnTo>
                  <a:lnTo>
                    <a:pt x="489" y="239"/>
                  </a:lnTo>
                  <a:lnTo>
                    <a:pt x="475" y="240"/>
                  </a:lnTo>
                  <a:lnTo>
                    <a:pt x="470" y="240"/>
                  </a:lnTo>
                  <a:lnTo>
                    <a:pt x="462" y="237"/>
                  </a:lnTo>
                  <a:lnTo>
                    <a:pt x="462" y="237"/>
                  </a:lnTo>
                  <a:close/>
                  <a:moveTo>
                    <a:pt x="604" y="266"/>
                  </a:moveTo>
                  <a:lnTo>
                    <a:pt x="604" y="266"/>
                  </a:lnTo>
                  <a:lnTo>
                    <a:pt x="609" y="267"/>
                  </a:lnTo>
                  <a:lnTo>
                    <a:pt x="612" y="269"/>
                  </a:lnTo>
                  <a:lnTo>
                    <a:pt x="622" y="272"/>
                  </a:lnTo>
                  <a:lnTo>
                    <a:pt x="623" y="271"/>
                  </a:lnTo>
                  <a:lnTo>
                    <a:pt x="622" y="269"/>
                  </a:lnTo>
                  <a:lnTo>
                    <a:pt x="621" y="268"/>
                  </a:lnTo>
                  <a:lnTo>
                    <a:pt x="620" y="266"/>
                  </a:lnTo>
                  <a:lnTo>
                    <a:pt x="617" y="264"/>
                  </a:lnTo>
                  <a:lnTo>
                    <a:pt x="613" y="264"/>
                  </a:lnTo>
                  <a:lnTo>
                    <a:pt x="611" y="264"/>
                  </a:lnTo>
                  <a:lnTo>
                    <a:pt x="604" y="264"/>
                  </a:lnTo>
                  <a:lnTo>
                    <a:pt x="601" y="264"/>
                  </a:lnTo>
                  <a:lnTo>
                    <a:pt x="601" y="265"/>
                  </a:lnTo>
                  <a:lnTo>
                    <a:pt x="604" y="266"/>
                  </a:lnTo>
                  <a:lnTo>
                    <a:pt x="604" y="266"/>
                  </a:lnTo>
                  <a:close/>
                  <a:moveTo>
                    <a:pt x="347" y="259"/>
                  </a:moveTo>
                  <a:lnTo>
                    <a:pt x="347" y="259"/>
                  </a:lnTo>
                  <a:lnTo>
                    <a:pt x="349" y="259"/>
                  </a:lnTo>
                  <a:lnTo>
                    <a:pt x="349" y="258"/>
                  </a:lnTo>
                  <a:lnTo>
                    <a:pt x="349" y="257"/>
                  </a:lnTo>
                  <a:lnTo>
                    <a:pt x="350" y="257"/>
                  </a:lnTo>
                  <a:lnTo>
                    <a:pt x="350" y="256"/>
                  </a:lnTo>
                  <a:lnTo>
                    <a:pt x="349" y="255"/>
                  </a:lnTo>
                  <a:lnTo>
                    <a:pt x="349" y="254"/>
                  </a:lnTo>
                  <a:lnTo>
                    <a:pt x="348" y="254"/>
                  </a:lnTo>
                  <a:lnTo>
                    <a:pt x="344" y="255"/>
                  </a:lnTo>
                  <a:lnTo>
                    <a:pt x="344" y="256"/>
                  </a:lnTo>
                  <a:lnTo>
                    <a:pt x="344" y="256"/>
                  </a:lnTo>
                  <a:lnTo>
                    <a:pt x="344" y="259"/>
                  </a:lnTo>
                  <a:lnTo>
                    <a:pt x="346" y="260"/>
                  </a:lnTo>
                  <a:lnTo>
                    <a:pt x="347" y="259"/>
                  </a:lnTo>
                  <a:lnTo>
                    <a:pt x="347" y="259"/>
                  </a:lnTo>
                  <a:close/>
                  <a:moveTo>
                    <a:pt x="433" y="141"/>
                  </a:moveTo>
                  <a:lnTo>
                    <a:pt x="433" y="141"/>
                  </a:lnTo>
                  <a:lnTo>
                    <a:pt x="433" y="141"/>
                  </a:lnTo>
                  <a:lnTo>
                    <a:pt x="436" y="140"/>
                  </a:lnTo>
                  <a:lnTo>
                    <a:pt x="437" y="139"/>
                  </a:lnTo>
                  <a:lnTo>
                    <a:pt x="437" y="139"/>
                  </a:lnTo>
                  <a:lnTo>
                    <a:pt x="437" y="138"/>
                  </a:lnTo>
                  <a:lnTo>
                    <a:pt x="440" y="136"/>
                  </a:lnTo>
                  <a:lnTo>
                    <a:pt x="439" y="135"/>
                  </a:lnTo>
                  <a:lnTo>
                    <a:pt x="437" y="135"/>
                  </a:lnTo>
                  <a:lnTo>
                    <a:pt x="434" y="135"/>
                  </a:lnTo>
                  <a:lnTo>
                    <a:pt x="432" y="137"/>
                  </a:lnTo>
                  <a:lnTo>
                    <a:pt x="431" y="140"/>
                  </a:lnTo>
                  <a:lnTo>
                    <a:pt x="432" y="140"/>
                  </a:lnTo>
                  <a:lnTo>
                    <a:pt x="433" y="141"/>
                  </a:lnTo>
                  <a:lnTo>
                    <a:pt x="433" y="141"/>
                  </a:lnTo>
                  <a:close/>
                  <a:moveTo>
                    <a:pt x="339" y="510"/>
                  </a:moveTo>
                  <a:lnTo>
                    <a:pt x="339" y="510"/>
                  </a:lnTo>
                  <a:lnTo>
                    <a:pt x="340" y="508"/>
                  </a:lnTo>
                  <a:lnTo>
                    <a:pt x="341" y="507"/>
                  </a:lnTo>
                  <a:lnTo>
                    <a:pt x="342" y="508"/>
                  </a:lnTo>
                  <a:lnTo>
                    <a:pt x="343" y="508"/>
                  </a:lnTo>
                  <a:lnTo>
                    <a:pt x="344" y="508"/>
                  </a:lnTo>
                  <a:lnTo>
                    <a:pt x="345" y="507"/>
                  </a:lnTo>
                  <a:lnTo>
                    <a:pt x="344" y="506"/>
                  </a:lnTo>
                  <a:lnTo>
                    <a:pt x="342" y="506"/>
                  </a:lnTo>
                  <a:lnTo>
                    <a:pt x="338" y="505"/>
                  </a:lnTo>
                  <a:lnTo>
                    <a:pt x="337" y="505"/>
                  </a:lnTo>
                  <a:lnTo>
                    <a:pt x="333" y="506"/>
                  </a:lnTo>
                  <a:lnTo>
                    <a:pt x="331" y="506"/>
                  </a:lnTo>
                  <a:lnTo>
                    <a:pt x="329" y="507"/>
                  </a:lnTo>
                  <a:lnTo>
                    <a:pt x="328" y="508"/>
                  </a:lnTo>
                  <a:lnTo>
                    <a:pt x="326" y="509"/>
                  </a:lnTo>
                  <a:lnTo>
                    <a:pt x="325" y="511"/>
                  </a:lnTo>
                  <a:lnTo>
                    <a:pt x="325" y="514"/>
                  </a:lnTo>
                  <a:lnTo>
                    <a:pt x="327" y="515"/>
                  </a:lnTo>
                  <a:lnTo>
                    <a:pt x="329" y="515"/>
                  </a:lnTo>
                  <a:lnTo>
                    <a:pt x="333" y="512"/>
                  </a:lnTo>
                  <a:lnTo>
                    <a:pt x="333" y="512"/>
                  </a:lnTo>
                  <a:lnTo>
                    <a:pt x="334" y="511"/>
                  </a:lnTo>
                  <a:lnTo>
                    <a:pt x="334" y="511"/>
                  </a:lnTo>
                  <a:lnTo>
                    <a:pt x="334" y="510"/>
                  </a:lnTo>
                  <a:lnTo>
                    <a:pt x="335" y="510"/>
                  </a:lnTo>
                  <a:lnTo>
                    <a:pt x="339" y="510"/>
                  </a:lnTo>
                  <a:lnTo>
                    <a:pt x="339" y="510"/>
                  </a:lnTo>
                  <a:close/>
                  <a:moveTo>
                    <a:pt x="262" y="30"/>
                  </a:moveTo>
                  <a:lnTo>
                    <a:pt x="262" y="30"/>
                  </a:lnTo>
                  <a:lnTo>
                    <a:pt x="270" y="36"/>
                  </a:lnTo>
                  <a:lnTo>
                    <a:pt x="277" y="39"/>
                  </a:lnTo>
                  <a:lnTo>
                    <a:pt x="275" y="34"/>
                  </a:lnTo>
                  <a:lnTo>
                    <a:pt x="274" y="31"/>
                  </a:lnTo>
                  <a:lnTo>
                    <a:pt x="276" y="29"/>
                  </a:lnTo>
                  <a:lnTo>
                    <a:pt x="310" y="56"/>
                  </a:lnTo>
                  <a:lnTo>
                    <a:pt x="314" y="57"/>
                  </a:lnTo>
                  <a:lnTo>
                    <a:pt x="320" y="53"/>
                  </a:lnTo>
                  <a:lnTo>
                    <a:pt x="323" y="48"/>
                  </a:lnTo>
                  <a:lnTo>
                    <a:pt x="327" y="43"/>
                  </a:lnTo>
                  <a:lnTo>
                    <a:pt x="332" y="42"/>
                  </a:lnTo>
                  <a:lnTo>
                    <a:pt x="337" y="46"/>
                  </a:lnTo>
                  <a:lnTo>
                    <a:pt x="341" y="54"/>
                  </a:lnTo>
                  <a:lnTo>
                    <a:pt x="345" y="75"/>
                  </a:lnTo>
                  <a:lnTo>
                    <a:pt x="348" y="82"/>
                  </a:lnTo>
                  <a:lnTo>
                    <a:pt x="348" y="85"/>
                  </a:lnTo>
                  <a:lnTo>
                    <a:pt x="349" y="86"/>
                  </a:lnTo>
                  <a:lnTo>
                    <a:pt x="352" y="90"/>
                  </a:lnTo>
                  <a:lnTo>
                    <a:pt x="353" y="92"/>
                  </a:lnTo>
                  <a:lnTo>
                    <a:pt x="351" y="105"/>
                  </a:lnTo>
                  <a:lnTo>
                    <a:pt x="353" y="110"/>
                  </a:lnTo>
                  <a:lnTo>
                    <a:pt x="355" y="114"/>
                  </a:lnTo>
                  <a:lnTo>
                    <a:pt x="359" y="118"/>
                  </a:lnTo>
                  <a:lnTo>
                    <a:pt x="364" y="122"/>
                  </a:lnTo>
                  <a:lnTo>
                    <a:pt x="368" y="123"/>
                  </a:lnTo>
                  <a:lnTo>
                    <a:pt x="374" y="122"/>
                  </a:lnTo>
                  <a:lnTo>
                    <a:pt x="382" y="119"/>
                  </a:lnTo>
                  <a:lnTo>
                    <a:pt x="387" y="119"/>
                  </a:lnTo>
                  <a:lnTo>
                    <a:pt x="397" y="120"/>
                  </a:lnTo>
                  <a:lnTo>
                    <a:pt x="411" y="129"/>
                  </a:lnTo>
                  <a:lnTo>
                    <a:pt x="421" y="130"/>
                  </a:lnTo>
                  <a:lnTo>
                    <a:pt x="425" y="130"/>
                  </a:lnTo>
                  <a:lnTo>
                    <a:pt x="429" y="129"/>
                  </a:lnTo>
                  <a:lnTo>
                    <a:pt x="433" y="127"/>
                  </a:lnTo>
                  <a:lnTo>
                    <a:pt x="436" y="125"/>
                  </a:lnTo>
                  <a:lnTo>
                    <a:pt x="440" y="124"/>
                  </a:lnTo>
                  <a:lnTo>
                    <a:pt x="454" y="122"/>
                  </a:lnTo>
                  <a:lnTo>
                    <a:pt x="464" y="114"/>
                  </a:lnTo>
                  <a:lnTo>
                    <a:pt x="467" y="113"/>
                  </a:lnTo>
                  <a:lnTo>
                    <a:pt x="470" y="111"/>
                  </a:lnTo>
                  <a:lnTo>
                    <a:pt x="473" y="109"/>
                  </a:lnTo>
                  <a:lnTo>
                    <a:pt x="474" y="105"/>
                  </a:lnTo>
                  <a:lnTo>
                    <a:pt x="472" y="102"/>
                  </a:lnTo>
                  <a:lnTo>
                    <a:pt x="459" y="100"/>
                  </a:lnTo>
                  <a:lnTo>
                    <a:pt x="457" y="98"/>
                  </a:lnTo>
                  <a:lnTo>
                    <a:pt x="455" y="94"/>
                  </a:lnTo>
                  <a:lnTo>
                    <a:pt x="449" y="92"/>
                  </a:lnTo>
                  <a:lnTo>
                    <a:pt x="443" y="92"/>
                  </a:lnTo>
                  <a:lnTo>
                    <a:pt x="439" y="93"/>
                  </a:lnTo>
                  <a:lnTo>
                    <a:pt x="438" y="94"/>
                  </a:lnTo>
                  <a:lnTo>
                    <a:pt x="435" y="96"/>
                  </a:lnTo>
                  <a:lnTo>
                    <a:pt x="432" y="96"/>
                  </a:lnTo>
                  <a:lnTo>
                    <a:pt x="430" y="92"/>
                  </a:lnTo>
                  <a:lnTo>
                    <a:pt x="427" y="88"/>
                  </a:lnTo>
                  <a:lnTo>
                    <a:pt x="425" y="83"/>
                  </a:lnTo>
                  <a:lnTo>
                    <a:pt x="422" y="80"/>
                  </a:lnTo>
                  <a:lnTo>
                    <a:pt x="418" y="77"/>
                  </a:lnTo>
                  <a:lnTo>
                    <a:pt x="414" y="74"/>
                  </a:lnTo>
                  <a:lnTo>
                    <a:pt x="414" y="72"/>
                  </a:lnTo>
                  <a:lnTo>
                    <a:pt x="413" y="69"/>
                  </a:lnTo>
                  <a:lnTo>
                    <a:pt x="412" y="66"/>
                  </a:lnTo>
                  <a:lnTo>
                    <a:pt x="410" y="64"/>
                  </a:lnTo>
                  <a:lnTo>
                    <a:pt x="408" y="62"/>
                  </a:lnTo>
                  <a:lnTo>
                    <a:pt x="406" y="60"/>
                  </a:lnTo>
                  <a:lnTo>
                    <a:pt x="404" y="54"/>
                  </a:lnTo>
                  <a:lnTo>
                    <a:pt x="399" y="49"/>
                  </a:lnTo>
                  <a:lnTo>
                    <a:pt x="382" y="37"/>
                  </a:lnTo>
                  <a:lnTo>
                    <a:pt x="366" y="21"/>
                  </a:lnTo>
                  <a:lnTo>
                    <a:pt x="360" y="17"/>
                  </a:lnTo>
                  <a:lnTo>
                    <a:pt x="356" y="15"/>
                  </a:lnTo>
                  <a:lnTo>
                    <a:pt x="351" y="16"/>
                  </a:lnTo>
                  <a:lnTo>
                    <a:pt x="347" y="19"/>
                  </a:lnTo>
                  <a:lnTo>
                    <a:pt x="344" y="22"/>
                  </a:lnTo>
                  <a:lnTo>
                    <a:pt x="342" y="25"/>
                  </a:lnTo>
                  <a:lnTo>
                    <a:pt x="340" y="27"/>
                  </a:lnTo>
                  <a:lnTo>
                    <a:pt x="336" y="25"/>
                  </a:lnTo>
                  <a:lnTo>
                    <a:pt x="329" y="20"/>
                  </a:lnTo>
                  <a:lnTo>
                    <a:pt x="327" y="20"/>
                  </a:lnTo>
                  <a:lnTo>
                    <a:pt x="324" y="22"/>
                  </a:lnTo>
                  <a:lnTo>
                    <a:pt x="322" y="22"/>
                  </a:lnTo>
                  <a:lnTo>
                    <a:pt x="321" y="20"/>
                  </a:lnTo>
                  <a:lnTo>
                    <a:pt x="321" y="18"/>
                  </a:lnTo>
                  <a:lnTo>
                    <a:pt x="319" y="14"/>
                  </a:lnTo>
                  <a:lnTo>
                    <a:pt x="318" y="13"/>
                  </a:lnTo>
                  <a:lnTo>
                    <a:pt x="316" y="12"/>
                  </a:lnTo>
                  <a:lnTo>
                    <a:pt x="301" y="15"/>
                  </a:lnTo>
                  <a:lnTo>
                    <a:pt x="299" y="11"/>
                  </a:lnTo>
                  <a:lnTo>
                    <a:pt x="297" y="9"/>
                  </a:lnTo>
                  <a:lnTo>
                    <a:pt x="293" y="11"/>
                  </a:lnTo>
                  <a:lnTo>
                    <a:pt x="290" y="11"/>
                  </a:lnTo>
                  <a:lnTo>
                    <a:pt x="279" y="10"/>
                  </a:lnTo>
                  <a:lnTo>
                    <a:pt x="272" y="8"/>
                  </a:lnTo>
                  <a:lnTo>
                    <a:pt x="271" y="8"/>
                  </a:lnTo>
                  <a:lnTo>
                    <a:pt x="269" y="6"/>
                  </a:lnTo>
                  <a:lnTo>
                    <a:pt x="267" y="6"/>
                  </a:lnTo>
                  <a:lnTo>
                    <a:pt x="266" y="6"/>
                  </a:lnTo>
                  <a:lnTo>
                    <a:pt x="263" y="6"/>
                  </a:lnTo>
                  <a:lnTo>
                    <a:pt x="262" y="6"/>
                  </a:lnTo>
                  <a:lnTo>
                    <a:pt x="260" y="5"/>
                  </a:lnTo>
                  <a:lnTo>
                    <a:pt x="257" y="1"/>
                  </a:lnTo>
                  <a:lnTo>
                    <a:pt x="255" y="0"/>
                  </a:lnTo>
                  <a:lnTo>
                    <a:pt x="250" y="2"/>
                  </a:lnTo>
                  <a:lnTo>
                    <a:pt x="250" y="6"/>
                  </a:lnTo>
                  <a:lnTo>
                    <a:pt x="256" y="21"/>
                  </a:lnTo>
                  <a:lnTo>
                    <a:pt x="262" y="30"/>
                  </a:lnTo>
                  <a:lnTo>
                    <a:pt x="262" y="30"/>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1" name="Freeform 33">
              <a:extLst>
                <a:ext uri="{FF2B5EF4-FFF2-40B4-BE49-F238E27FC236}">
                  <a16:creationId xmlns:a16="http://schemas.microsoft.com/office/drawing/2014/main" xmlns="" id="{924A6690-3B92-4496-B431-36A2D8BC1A24}"/>
                </a:ext>
              </a:extLst>
            </p:cNvPr>
            <p:cNvSpPr>
              <a:spLocks noEditPoints="1"/>
            </p:cNvSpPr>
            <p:nvPr/>
          </p:nvSpPr>
          <p:spPr bwMode="auto">
            <a:xfrm>
              <a:off x="343" y="952"/>
              <a:ext cx="558" cy="946"/>
            </a:xfrm>
            <a:custGeom>
              <a:avLst/>
              <a:gdLst>
                <a:gd name="T0" fmla="*/ 321 w 744"/>
                <a:gd name="T1" fmla="*/ 578 h 1068"/>
                <a:gd name="T2" fmla="*/ 734 w 744"/>
                <a:gd name="T3" fmla="*/ 557 h 1068"/>
                <a:gd name="T4" fmla="*/ 712 w 744"/>
                <a:gd name="T5" fmla="*/ 449 h 1068"/>
                <a:gd name="T6" fmla="*/ 703 w 744"/>
                <a:gd name="T7" fmla="*/ 367 h 1068"/>
                <a:gd name="T8" fmla="*/ 675 w 744"/>
                <a:gd name="T9" fmla="*/ 353 h 1068"/>
                <a:gd name="T10" fmla="*/ 664 w 744"/>
                <a:gd name="T11" fmla="*/ 354 h 1068"/>
                <a:gd name="T12" fmla="*/ 650 w 744"/>
                <a:gd name="T13" fmla="*/ 371 h 1068"/>
                <a:gd name="T14" fmla="*/ 639 w 744"/>
                <a:gd name="T15" fmla="*/ 345 h 1068"/>
                <a:gd name="T16" fmla="*/ 614 w 744"/>
                <a:gd name="T17" fmla="*/ 273 h 1068"/>
                <a:gd name="T18" fmla="*/ 526 w 744"/>
                <a:gd name="T19" fmla="*/ 204 h 1068"/>
                <a:gd name="T20" fmla="*/ 404 w 744"/>
                <a:gd name="T21" fmla="*/ 134 h 1068"/>
                <a:gd name="T22" fmla="*/ 316 w 744"/>
                <a:gd name="T23" fmla="*/ 61 h 1068"/>
                <a:gd name="T24" fmla="*/ 254 w 744"/>
                <a:gd name="T25" fmla="*/ 33 h 1068"/>
                <a:gd name="T26" fmla="*/ 239 w 744"/>
                <a:gd name="T27" fmla="*/ 1 h 1068"/>
                <a:gd name="T28" fmla="*/ 213 w 744"/>
                <a:gd name="T29" fmla="*/ 41 h 1068"/>
                <a:gd name="T30" fmla="*/ 187 w 744"/>
                <a:gd name="T31" fmla="*/ 86 h 1068"/>
                <a:gd name="T32" fmla="*/ 167 w 744"/>
                <a:gd name="T33" fmla="*/ 141 h 1068"/>
                <a:gd name="T34" fmla="*/ 185 w 744"/>
                <a:gd name="T35" fmla="*/ 186 h 1068"/>
                <a:gd name="T36" fmla="*/ 181 w 744"/>
                <a:gd name="T37" fmla="*/ 233 h 1068"/>
                <a:gd name="T38" fmla="*/ 183 w 744"/>
                <a:gd name="T39" fmla="*/ 266 h 1068"/>
                <a:gd name="T40" fmla="*/ 214 w 744"/>
                <a:gd name="T41" fmla="*/ 320 h 1068"/>
                <a:gd name="T42" fmla="*/ 214 w 744"/>
                <a:gd name="T43" fmla="*/ 361 h 1068"/>
                <a:gd name="T44" fmla="*/ 232 w 744"/>
                <a:gd name="T45" fmla="*/ 422 h 1068"/>
                <a:gd name="T46" fmla="*/ 281 w 744"/>
                <a:gd name="T47" fmla="*/ 495 h 1068"/>
                <a:gd name="T48" fmla="*/ 363 w 744"/>
                <a:gd name="T49" fmla="*/ 562 h 1068"/>
                <a:gd name="T50" fmla="*/ 379 w 744"/>
                <a:gd name="T51" fmla="*/ 565 h 1068"/>
                <a:gd name="T52" fmla="*/ 369 w 744"/>
                <a:gd name="T53" fmla="*/ 598 h 1068"/>
                <a:gd name="T54" fmla="*/ 377 w 744"/>
                <a:gd name="T55" fmla="*/ 622 h 1068"/>
                <a:gd name="T56" fmla="*/ 422 w 744"/>
                <a:gd name="T57" fmla="*/ 758 h 1068"/>
                <a:gd name="T58" fmla="*/ 453 w 744"/>
                <a:gd name="T59" fmla="*/ 829 h 1068"/>
                <a:gd name="T60" fmla="*/ 460 w 744"/>
                <a:gd name="T61" fmla="*/ 885 h 1068"/>
                <a:gd name="T62" fmla="*/ 567 w 744"/>
                <a:gd name="T63" fmla="*/ 822 h 1068"/>
                <a:gd name="T64" fmla="*/ 609 w 744"/>
                <a:gd name="T65" fmla="*/ 837 h 1068"/>
                <a:gd name="T66" fmla="*/ 607 w 744"/>
                <a:gd name="T67" fmla="*/ 785 h 1068"/>
                <a:gd name="T68" fmla="*/ 583 w 744"/>
                <a:gd name="T69" fmla="*/ 754 h 1068"/>
                <a:gd name="T70" fmla="*/ 625 w 744"/>
                <a:gd name="T71" fmla="*/ 755 h 1068"/>
                <a:gd name="T72" fmla="*/ 685 w 744"/>
                <a:gd name="T73" fmla="*/ 774 h 1068"/>
                <a:gd name="T74" fmla="*/ 694 w 744"/>
                <a:gd name="T75" fmla="*/ 714 h 1068"/>
                <a:gd name="T76" fmla="*/ 676 w 744"/>
                <a:gd name="T77" fmla="*/ 666 h 1068"/>
                <a:gd name="T78" fmla="*/ 717 w 744"/>
                <a:gd name="T79" fmla="*/ 609 h 1068"/>
                <a:gd name="T80" fmla="*/ 286 w 744"/>
                <a:gd name="T81" fmla="*/ 938 h 1068"/>
                <a:gd name="T82" fmla="*/ 327 w 744"/>
                <a:gd name="T83" fmla="*/ 1021 h 1068"/>
                <a:gd name="T84" fmla="*/ 364 w 744"/>
                <a:gd name="T85" fmla="*/ 902 h 1068"/>
                <a:gd name="T86" fmla="*/ 383 w 744"/>
                <a:gd name="T87" fmla="*/ 921 h 1068"/>
                <a:gd name="T88" fmla="*/ 185 w 744"/>
                <a:gd name="T89" fmla="*/ 711 h 1068"/>
                <a:gd name="T90" fmla="*/ 122 w 744"/>
                <a:gd name="T91" fmla="*/ 660 h 1068"/>
                <a:gd name="T92" fmla="*/ 87 w 744"/>
                <a:gd name="T93" fmla="*/ 617 h 1068"/>
                <a:gd name="T94" fmla="*/ 59 w 744"/>
                <a:gd name="T95" fmla="*/ 615 h 1068"/>
                <a:gd name="T96" fmla="*/ 4 w 744"/>
                <a:gd name="T97" fmla="*/ 627 h 1068"/>
                <a:gd name="T98" fmla="*/ 37 w 744"/>
                <a:gd name="T99" fmla="*/ 660 h 1068"/>
                <a:gd name="T100" fmla="*/ 71 w 744"/>
                <a:gd name="T101" fmla="*/ 717 h 1068"/>
                <a:gd name="T102" fmla="*/ 130 w 744"/>
                <a:gd name="T103" fmla="*/ 781 h 1068"/>
                <a:gd name="T104" fmla="*/ 146 w 744"/>
                <a:gd name="T105" fmla="*/ 812 h 1068"/>
                <a:gd name="T106" fmla="*/ 184 w 744"/>
                <a:gd name="T107" fmla="*/ 748 h 1068"/>
                <a:gd name="T108" fmla="*/ 175 w 744"/>
                <a:gd name="T109" fmla="*/ 957 h 1068"/>
                <a:gd name="T110" fmla="*/ 298 w 744"/>
                <a:gd name="T111" fmla="*/ 996 h 1068"/>
                <a:gd name="T112" fmla="*/ 280 w 744"/>
                <a:gd name="T113" fmla="*/ 1053 h 1068"/>
                <a:gd name="T114" fmla="*/ 305 w 744"/>
                <a:gd name="T115" fmla="*/ 1055 h 1068"/>
                <a:gd name="T116" fmla="*/ 317 w 744"/>
                <a:gd name="T117" fmla="*/ 105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1068">
                  <a:moveTo>
                    <a:pt x="306" y="580"/>
                  </a:moveTo>
                  <a:lnTo>
                    <a:pt x="306" y="580"/>
                  </a:lnTo>
                  <a:lnTo>
                    <a:pt x="309" y="580"/>
                  </a:lnTo>
                  <a:lnTo>
                    <a:pt x="316" y="584"/>
                  </a:lnTo>
                  <a:lnTo>
                    <a:pt x="323" y="585"/>
                  </a:lnTo>
                  <a:lnTo>
                    <a:pt x="329" y="585"/>
                  </a:lnTo>
                  <a:lnTo>
                    <a:pt x="334" y="584"/>
                  </a:lnTo>
                  <a:lnTo>
                    <a:pt x="338" y="583"/>
                  </a:lnTo>
                  <a:lnTo>
                    <a:pt x="336" y="578"/>
                  </a:lnTo>
                  <a:lnTo>
                    <a:pt x="332" y="574"/>
                  </a:lnTo>
                  <a:lnTo>
                    <a:pt x="328" y="572"/>
                  </a:lnTo>
                  <a:lnTo>
                    <a:pt x="325" y="574"/>
                  </a:lnTo>
                  <a:lnTo>
                    <a:pt x="323" y="576"/>
                  </a:lnTo>
                  <a:lnTo>
                    <a:pt x="321" y="578"/>
                  </a:lnTo>
                  <a:lnTo>
                    <a:pt x="317" y="576"/>
                  </a:lnTo>
                  <a:lnTo>
                    <a:pt x="314" y="570"/>
                  </a:lnTo>
                  <a:lnTo>
                    <a:pt x="311" y="567"/>
                  </a:lnTo>
                  <a:lnTo>
                    <a:pt x="308" y="566"/>
                  </a:lnTo>
                  <a:lnTo>
                    <a:pt x="304" y="567"/>
                  </a:lnTo>
                  <a:lnTo>
                    <a:pt x="302" y="570"/>
                  </a:lnTo>
                  <a:lnTo>
                    <a:pt x="301" y="573"/>
                  </a:lnTo>
                  <a:lnTo>
                    <a:pt x="301" y="576"/>
                  </a:lnTo>
                  <a:lnTo>
                    <a:pt x="303" y="579"/>
                  </a:lnTo>
                  <a:lnTo>
                    <a:pt x="306" y="580"/>
                  </a:lnTo>
                  <a:close/>
                  <a:moveTo>
                    <a:pt x="744" y="582"/>
                  </a:moveTo>
                  <a:lnTo>
                    <a:pt x="744" y="582"/>
                  </a:lnTo>
                  <a:lnTo>
                    <a:pt x="742" y="575"/>
                  </a:lnTo>
                  <a:lnTo>
                    <a:pt x="734" y="557"/>
                  </a:lnTo>
                  <a:lnTo>
                    <a:pt x="729" y="543"/>
                  </a:lnTo>
                  <a:lnTo>
                    <a:pt x="727" y="540"/>
                  </a:lnTo>
                  <a:lnTo>
                    <a:pt x="725" y="537"/>
                  </a:lnTo>
                  <a:lnTo>
                    <a:pt x="716" y="530"/>
                  </a:lnTo>
                  <a:lnTo>
                    <a:pt x="713" y="528"/>
                  </a:lnTo>
                  <a:lnTo>
                    <a:pt x="712" y="525"/>
                  </a:lnTo>
                  <a:lnTo>
                    <a:pt x="711" y="520"/>
                  </a:lnTo>
                  <a:lnTo>
                    <a:pt x="712" y="511"/>
                  </a:lnTo>
                  <a:lnTo>
                    <a:pt x="713" y="503"/>
                  </a:lnTo>
                  <a:lnTo>
                    <a:pt x="714" y="502"/>
                  </a:lnTo>
                  <a:lnTo>
                    <a:pt x="717" y="492"/>
                  </a:lnTo>
                  <a:lnTo>
                    <a:pt x="717" y="486"/>
                  </a:lnTo>
                  <a:lnTo>
                    <a:pt x="715" y="463"/>
                  </a:lnTo>
                  <a:lnTo>
                    <a:pt x="712" y="449"/>
                  </a:lnTo>
                  <a:lnTo>
                    <a:pt x="709" y="440"/>
                  </a:lnTo>
                  <a:lnTo>
                    <a:pt x="708" y="433"/>
                  </a:lnTo>
                  <a:lnTo>
                    <a:pt x="708" y="425"/>
                  </a:lnTo>
                  <a:lnTo>
                    <a:pt x="711" y="394"/>
                  </a:lnTo>
                  <a:lnTo>
                    <a:pt x="716" y="381"/>
                  </a:lnTo>
                  <a:lnTo>
                    <a:pt x="716" y="381"/>
                  </a:lnTo>
                  <a:lnTo>
                    <a:pt x="716" y="381"/>
                  </a:lnTo>
                  <a:lnTo>
                    <a:pt x="715" y="379"/>
                  </a:lnTo>
                  <a:lnTo>
                    <a:pt x="715" y="378"/>
                  </a:lnTo>
                  <a:lnTo>
                    <a:pt x="713" y="377"/>
                  </a:lnTo>
                  <a:lnTo>
                    <a:pt x="707" y="373"/>
                  </a:lnTo>
                  <a:lnTo>
                    <a:pt x="706" y="372"/>
                  </a:lnTo>
                  <a:lnTo>
                    <a:pt x="705" y="370"/>
                  </a:lnTo>
                  <a:lnTo>
                    <a:pt x="703" y="367"/>
                  </a:lnTo>
                  <a:lnTo>
                    <a:pt x="703" y="365"/>
                  </a:lnTo>
                  <a:lnTo>
                    <a:pt x="702" y="359"/>
                  </a:lnTo>
                  <a:lnTo>
                    <a:pt x="701" y="357"/>
                  </a:lnTo>
                  <a:lnTo>
                    <a:pt x="700" y="356"/>
                  </a:lnTo>
                  <a:lnTo>
                    <a:pt x="696" y="355"/>
                  </a:lnTo>
                  <a:lnTo>
                    <a:pt x="694" y="354"/>
                  </a:lnTo>
                  <a:lnTo>
                    <a:pt x="694" y="352"/>
                  </a:lnTo>
                  <a:lnTo>
                    <a:pt x="693" y="350"/>
                  </a:lnTo>
                  <a:lnTo>
                    <a:pt x="693" y="348"/>
                  </a:lnTo>
                  <a:lnTo>
                    <a:pt x="691" y="347"/>
                  </a:lnTo>
                  <a:lnTo>
                    <a:pt x="686" y="347"/>
                  </a:lnTo>
                  <a:lnTo>
                    <a:pt x="682" y="348"/>
                  </a:lnTo>
                  <a:lnTo>
                    <a:pt x="678" y="350"/>
                  </a:lnTo>
                  <a:lnTo>
                    <a:pt x="675" y="353"/>
                  </a:lnTo>
                  <a:lnTo>
                    <a:pt x="673" y="357"/>
                  </a:lnTo>
                  <a:lnTo>
                    <a:pt x="672" y="361"/>
                  </a:lnTo>
                  <a:lnTo>
                    <a:pt x="672" y="370"/>
                  </a:lnTo>
                  <a:lnTo>
                    <a:pt x="673" y="374"/>
                  </a:lnTo>
                  <a:lnTo>
                    <a:pt x="677" y="381"/>
                  </a:lnTo>
                  <a:lnTo>
                    <a:pt x="677" y="385"/>
                  </a:lnTo>
                  <a:lnTo>
                    <a:pt x="674" y="386"/>
                  </a:lnTo>
                  <a:lnTo>
                    <a:pt x="671" y="383"/>
                  </a:lnTo>
                  <a:lnTo>
                    <a:pt x="668" y="377"/>
                  </a:lnTo>
                  <a:lnTo>
                    <a:pt x="666" y="373"/>
                  </a:lnTo>
                  <a:lnTo>
                    <a:pt x="666" y="371"/>
                  </a:lnTo>
                  <a:lnTo>
                    <a:pt x="664" y="363"/>
                  </a:lnTo>
                  <a:lnTo>
                    <a:pt x="663" y="360"/>
                  </a:lnTo>
                  <a:lnTo>
                    <a:pt x="664" y="354"/>
                  </a:lnTo>
                  <a:lnTo>
                    <a:pt x="664" y="351"/>
                  </a:lnTo>
                  <a:lnTo>
                    <a:pt x="659" y="343"/>
                  </a:lnTo>
                  <a:lnTo>
                    <a:pt x="651" y="342"/>
                  </a:lnTo>
                  <a:lnTo>
                    <a:pt x="643" y="345"/>
                  </a:lnTo>
                  <a:lnTo>
                    <a:pt x="641" y="348"/>
                  </a:lnTo>
                  <a:lnTo>
                    <a:pt x="642" y="350"/>
                  </a:lnTo>
                  <a:lnTo>
                    <a:pt x="649" y="354"/>
                  </a:lnTo>
                  <a:lnTo>
                    <a:pt x="650" y="355"/>
                  </a:lnTo>
                  <a:lnTo>
                    <a:pt x="650" y="363"/>
                  </a:lnTo>
                  <a:lnTo>
                    <a:pt x="651" y="364"/>
                  </a:lnTo>
                  <a:lnTo>
                    <a:pt x="652" y="366"/>
                  </a:lnTo>
                  <a:lnTo>
                    <a:pt x="653" y="367"/>
                  </a:lnTo>
                  <a:lnTo>
                    <a:pt x="652" y="369"/>
                  </a:lnTo>
                  <a:lnTo>
                    <a:pt x="650" y="371"/>
                  </a:lnTo>
                  <a:lnTo>
                    <a:pt x="648" y="370"/>
                  </a:lnTo>
                  <a:lnTo>
                    <a:pt x="648" y="369"/>
                  </a:lnTo>
                  <a:lnTo>
                    <a:pt x="649" y="366"/>
                  </a:lnTo>
                  <a:lnTo>
                    <a:pt x="644" y="359"/>
                  </a:lnTo>
                  <a:lnTo>
                    <a:pt x="644" y="358"/>
                  </a:lnTo>
                  <a:lnTo>
                    <a:pt x="645" y="357"/>
                  </a:lnTo>
                  <a:lnTo>
                    <a:pt x="645" y="356"/>
                  </a:lnTo>
                  <a:lnTo>
                    <a:pt x="643" y="354"/>
                  </a:lnTo>
                  <a:lnTo>
                    <a:pt x="641" y="353"/>
                  </a:lnTo>
                  <a:lnTo>
                    <a:pt x="639" y="352"/>
                  </a:lnTo>
                  <a:lnTo>
                    <a:pt x="638" y="352"/>
                  </a:lnTo>
                  <a:lnTo>
                    <a:pt x="636" y="350"/>
                  </a:lnTo>
                  <a:lnTo>
                    <a:pt x="637" y="348"/>
                  </a:lnTo>
                  <a:lnTo>
                    <a:pt x="639" y="345"/>
                  </a:lnTo>
                  <a:lnTo>
                    <a:pt x="639" y="343"/>
                  </a:lnTo>
                  <a:lnTo>
                    <a:pt x="640" y="339"/>
                  </a:lnTo>
                  <a:lnTo>
                    <a:pt x="642" y="336"/>
                  </a:lnTo>
                  <a:lnTo>
                    <a:pt x="644" y="333"/>
                  </a:lnTo>
                  <a:lnTo>
                    <a:pt x="646" y="330"/>
                  </a:lnTo>
                  <a:lnTo>
                    <a:pt x="646" y="327"/>
                  </a:lnTo>
                  <a:lnTo>
                    <a:pt x="644" y="302"/>
                  </a:lnTo>
                  <a:lnTo>
                    <a:pt x="642" y="295"/>
                  </a:lnTo>
                  <a:lnTo>
                    <a:pt x="637" y="291"/>
                  </a:lnTo>
                  <a:lnTo>
                    <a:pt x="631" y="289"/>
                  </a:lnTo>
                  <a:lnTo>
                    <a:pt x="627" y="283"/>
                  </a:lnTo>
                  <a:lnTo>
                    <a:pt x="622" y="279"/>
                  </a:lnTo>
                  <a:lnTo>
                    <a:pt x="615" y="281"/>
                  </a:lnTo>
                  <a:lnTo>
                    <a:pt x="614" y="273"/>
                  </a:lnTo>
                  <a:lnTo>
                    <a:pt x="610" y="267"/>
                  </a:lnTo>
                  <a:lnTo>
                    <a:pt x="599" y="257"/>
                  </a:lnTo>
                  <a:lnTo>
                    <a:pt x="592" y="244"/>
                  </a:lnTo>
                  <a:lnTo>
                    <a:pt x="589" y="242"/>
                  </a:lnTo>
                  <a:lnTo>
                    <a:pt x="585" y="241"/>
                  </a:lnTo>
                  <a:lnTo>
                    <a:pt x="577" y="238"/>
                  </a:lnTo>
                  <a:lnTo>
                    <a:pt x="556" y="233"/>
                  </a:lnTo>
                  <a:lnTo>
                    <a:pt x="549" y="230"/>
                  </a:lnTo>
                  <a:lnTo>
                    <a:pt x="543" y="224"/>
                  </a:lnTo>
                  <a:lnTo>
                    <a:pt x="538" y="219"/>
                  </a:lnTo>
                  <a:lnTo>
                    <a:pt x="536" y="216"/>
                  </a:lnTo>
                  <a:lnTo>
                    <a:pt x="534" y="210"/>
                  </a:lnTo>
                  <a:lnTo>
                    <a:pt x="532" y="208"/>
                  </a:lnTo>
                  <a:lnTo>
                    <a:pt x="526" y="204"/>
                  </a:lnTo>
                  <a:lnTo>
                    <a:pt x="522" y="199"/>
                  </a:lnTo>
                  <a:lnTo>
                    <a:pt x="519" y="198"/>
                  </a:lnTo>
                  <a:lnTo>
                    <a:pt x="511" y="196"/>
                  </a:lnTo>
                  <a:lnTo>
                    <a:pt x="507" y="194"/>
                  </a:lnTo>
                  <a:lnTo>
                    <a:pt x="486" y="177"/>
                  </a:lnTo>
                  <a:lnTo>
                    <a:pt x="466" y="164"/>
                  </a:lnTo>
                  <a:lnTo>
                    <a:pt x="449" y="156"/>
                  </a:lnTo>
                  <a:lnTo>
                    <a:pt x="443" y="150"/>
                  </a:lnTo>
                  <a:lnTo>
                    <a:pt x="438" y="147"/>
                  </a:lnTo>
                  <a:lnTo>
                    <a:pt x="432" y="145"/>
                  </a:lnTo>
                  <a:lnTo>
                    <a:pt x="428" y="144"/>
                  </a:lnTo>
                  <a:lnTo>
                    <a:pt x="422" y="139"/>
                  </a:lnTo>
                  <a:lnTo>
                    <a:pt x="417" y="136"/>
                  </a:lnTo>
                  <a:lnTo>
                    <a:pt x="404" y="134"/>
                  </a:lnTo>
                  <a:lnTo>
                    <a:pt x="382" y="124"/>
                  </a:lnTo>
                  <a:lnTo>
                    <a:pt x="363" y="107"/>
                  </a:lnTo>
                  <a:lnTo>
                    <a:pt x="360" y="101"/>
                  </a:lnTo>
                  <a:lnTo>
                    <a:pt x="360" y="92"/>
                  </a:lnTo>
                  <a:lnTo>
                    <a:pt x="355" y="83"/>
                  </a:lnTo>
                  <a:lnTo>
                    <a:pt x="341" y="78"/>
                  </a:lnTo>
                  <a:lnTo>
                    <a:pt x="337" y="77"/>
                  </a:lnTo>
                  <a:lnTo>
                    <a:pt x="334" y="74"/>
                  </a:lnTo>
                  <a:lnTo>
                    <a:pt x="331" y="72"/>
                  </a:lnTo>
                  <a:lnTo>
                    <a:pt x="329" y="64"/>
                  </a:lnTo>
                  <a:lnTo>
                    <a:pt x="326" y="63"/>
                  </a:lnTo>
                  <a:lnTo>
                    <a:pt x="322" y="63"/>
                  </a:lnTo>
                  <a:lnTo>
                    <a:pt x="318" y="63"/>
                  </a:lnTo>
                  <a:lnTo>
                    <a:pt x="316" y="61"/>
                  </a:lnTo>
                  <a:lnTo>
                    <a:pt x="311" y="54"/>
                  </a:lnTo>
                  <a:lnTo>
                    <a:pt x="308" y="53"/>
                  </a:lnTo>
                  <a:lnTo>
                    <a:pt x="303" y="52"/>
                  </a:lnTo>
                  <a:lnTo>
                    <a:pt x="296" y="47"/>
                  </a:lnTo>
                  <a:lnTo>
                    <a:pt x="291" y="45"/>
                  </a:lnTo>
                  <a:lnTo>
                    <a:pt x="286" y="45"/>
                  </a:lnTo>
                  <a:lnTo>
                    <a:pt x="273" y="47"/>
                  </a:lnTo>
                  <a:lnTo>
                    <a:pt x="272" y="45"/>
                  </a:lnTo>
                  <a:lnTo>
                    <a:pt x="264" y="25"/>
                  </a:lnTo>
                  <a:lnTo>
                    <a:pt x="264" y="26"/>
                  </a:lnTo>
                  <a:lnTo>
                    <a:pt x="263" y="27"/>
                  </a:lnTo>
                  <a:lnTo>
                    <a:pt x="259" y="30"/>
                  </a:lnTo>
                  <a:lnTo>
                    <a:pt x="258" y="31"/>
                  </a:lnTo>
                  <a:lnTo>
                    <a:pt x="254" y="33"/>
                  </a:lnTo>
                  <a:lnTo>
                    <a:pt x="251" y="35"/>
                  </a:lnTo>
                  <a:lnTo>
                    <a:pt x="246" y="40"/>
                  </a:lnTo>
                  <a:lnTo>
                    <a:pt x="245" y="33"/>
                  </a:lnTo>
                  <a:lnTo>
                    <a:pt x="246" y="30"/>
                  </a:lnTo>
                  <a:lnTo>
                    <a:pt x="247" y="27"/>
                  </a:lnTo>
                  <a:lnTo>
                    <a:pt x="249" y="26"/>
                  </a:lnTo>
                  <a:lnTo>
                    <a:pt x="259" y="22"/>
                  </a:lnTo>
                  <a:lnTo>
                    <a:pt x="264" y="20"/>
                  </a:lnTo>
                  <a:lnTo>
                    <a:pt x="265" y="18"/>
                  </a:lnTo>
                  <a:lnTo>
                    <a:pt x="265" y="1"/>
                  </a:lnTo>
                  <a:lnTo>
                    <a:pt x="264" y="1"/>
                  </a:lnTo>
                  <a:lnTo>
                    <a:pt x="248" y="0"/>
                  </a:lnTo>
                  <a:lnTo>
                    <a:pt x="245" y="0"/>
                  </a:lnTo>
                  <a:lnTo>
                    <a:pt x="239" y="1"/>
                  </a:lnTo>
                  <a:lnTo>
                    <a:pt x="237" y="2"/>
                  </a:lnTo>
                  <a:lnTo>
                    <a:pt x="234" y="6"/>
                  </a:lnTo>
                  <a:lnTo>
                    <a:pt x="231" y="8"/>
                  </a:lnTo>
                  <a:lnTo>
                    <a:pt x="229" y="8"/>
                  </a:lnTo>
                  <a:lnTo>
                    <a:pt x="223" y="8"/>
                  </a:lnTo>
                  <a:lnTo>
                    <a:pt x="221" y="9"/>
                  </a:lnTo>
                  <a:lnTo>
                    <a:pt x="220" y="11"/>
                  </a:lnTo>
                  <a:lnTo>
                    <a:pt x="222" y="15"/>
                  </a:lnTo>
                  <a:lnTo>
                    <a:pt x="223" y="17"/>
                  </a:lnTo>
                  <a:lnTo>
                    <a:pt x="222" y="20"/>
                  </a:lnTo>
                  <a:lnTo>
                    <a:pt x="220" y="22"/>
                  </a:lnTo>
                  <a:lnTo>
                    <a:pt x="218" y="24"/>
                  </a:lnTo>
                  <a:lnTo>
                    <a:pt x="216" y="34"/>
                  </a:lnTo>
                  <a:lnTo>
                    <a:pt x="213" y="41"/>
                  </a:lnTo>
                  <a:lnTo>
                    <a:pt x="211" y="51"/>
                  </a:lnTo>
                  <a:lnTo>
                    <a:pt x="211" y="53"/>
                  </a:lnTo>
                  <a:lnTo>
                    <a:pt x="210" y="57"/>
                  </a:lnTo>
                  <a:lnTo>
                    <a:pt x="209" y="61"/>
                  </a:lnTo>
                  <a:lnTo>
                    <a:pt x="208" y="65"/>
                  </a:lnTo>
                  <a:lnTo>
                    <a:pt x="206" y="69"/>
                  </a:lnTo>
                  <a:lnTo>
                    <a:pt x="203" y="72"/>
                  </a:lnTo>
                  <a:lnTo>
                    <a:pt x="197" y="77"/>
                  </a:lnTo>
                  <a:lnTo>
                    <a:pt x="194" y="79"/>
                  </a:lnTo>
                  <a:lnTo>
                    <a:pt x="193" y="82"/>
                  </a:lnTo>
                  <a:lnTo>
                    <a:pt x="192" y="84"/>
                  </a:lnTo>
                  <a:lnTo>
                    <a:pt x="191" y="86"/>
                  </a:lnTo>
                  <a:lnTo>
                    <a:pt x="189" y="86"/>
                  </a:lnTo>
                  <a:lnTo>
                    <a:pt x="187" y="86"/>
                  </a:lnTo>
                  <a:lnTo>
                    <a:pt x="182" y="83"/>
                  </a:lnTo>
                  <a:lnTo>
                    <a:pt x="181" y="89"/>
                  </a:lnTo>
                  <a:lnTo>
                    <a:pt x="182" y="94"/>
                  </a:lnTo>
                  <a:lnTo>
                    <a:pt x="182" y="96"/>
                  </a:lnTo>
                  <a:lnTo>
                    <a:pt x="183" y="97"/>
                  </a:lnTo>
                  <a:lnTo>
                    <a:pt x="179" y="103"/>
                  </a:lnTo>
                  <a:lnTo>
                    <a:pt x="162" y="118"/>
                  </a:lnTo>
                  <a:lnTo>
                    <a:pt x="160" y="119"/>
                  </a:lnTo>
                  <a:lnTo>
                    <a:pt x="159" y="120"/>
                  </a:lnTo>
                  <a:lnTo>
                    <a:pt x="157" y="122"/>
                  </a:lnTo>
                  <a:lnTo>
                    <a:pt x="157" y="124"/>
                  </a:lnTo>
                  <a:lnTo>
                    <a:pt x="158" y="127"/>
                  </a:lnTo>
                  <a:lnTo>
                    <a:pt x="164" y="136"/>
                  </a:lnTo>
                  <a:lnTo>
                    <a:pt x="167" y="141"/>
                  </a:lnTo>
                  <a:lnTo>
                    <a:pt x="170" y="153"/>
                  </a:lnTo>
                  <a:lnTo>
                    <a:pt x="172" y="156"/>
                  </a:lnTo>
                  <a:lnTo>
                    <a:pt x="174" y="158"/>
                  </a:lnTo>
                  <a:lnTo>
                    <a:pt x="176" y="159"/>
                  </a:lnTo>
                  <a:lnTo>
                    <a:pt x="178" y="161"/>
                  </a:lnTo>
                  <a:lnTo>
                    <a:pt x="179" y="162"/>
                  </a:lnTo>
                  <a:lnTo>
                    <a:pt x="180" y="165"/>
                  </a:lnTo>
                  <a:lnTo>
                    <a:pt x="182" y="169"/>
                  </a:lnTo>
                  <a:lnTo>
                    <a:pt x="183" y="172"/>
                  </a:lnTo>
                  <a:lnTo>
                    <a:pt x="187" y="176"/>
                  </a:lnTo>
                  <a:lnTo>
                    <a:pt x="187" y="177"/>
                  </a:lnTo>
                  <a:lnTo>
                    <a:pt x="187" y="180"/>
                  </a:lnTo>
                  <a:lnTo>
                    <a:pt x="185" y="183"/>
                  </a:lnTo>
                  <a:lnTo>
                    <a:pt x="185" y="186"/>
                  </a:lnTo>
                  <a:lnTo>
                    <a:pt x="186" y="188"/>
                  </a:lnTo>
                  <a:lnTo>
                    <a:pt x="187" y="192"/>
                  </a:lnTo>
                  <a:lnTo>
                    <a:pt x="189" y="195"/>
                  </a:lnTo>
                  <a:lnTo>
                    <a:pt x="191" y="197"/>
                  </a:lnTo>
                  <a:lnTo>
                    <a:pt x="199" y="203"/>
                  </a:lnTo>
                  <a:lnTo>
                    <a:pt x="201" y="204"/>
                  </a:lnTo>
                  <a:lnTo>
                    <a:pt x="204" y="211"/>
                  </a:lnTo>
                  <a:lnTo>
                    <a:pt x="200" y="218"/>
                  </a:lnTo>
                  <a:lnTo>
                    <a:pt x="196" y="221"/>
                  </a:lnTo>
                  <a:lnTo>
                    <a:pt x="181" y="224"/>
                  </a:lnTo>
                  <a:lnTo>
                    <a:pt x="178" y="225"/>
                  </a:lnTo>
                  <a:lnTo>
                    <a:pt x="176" y="227"/>
                  </a:lnTo>
                  <a:lnTo>
                    <a:pt x="178" y="230"/>
                  </a:lnTo>
                  <a:lnTo>
                    <a:pt x="181" y="233"/>
                  </a:lnTo>
                  <a:lnTo>
                    <a:pt x="183" y="234"/>
                  </a:lnTo>
                  <a:lnTo>
                    <a:pt x="184" y="237"/>
                  </a:lnTo>
                  <a:lnTo>
                    <a:pt x="185" y="239"/>
                  </a:lnTo>
                  <a:lnTo>
                    <a:pt x="186" y="243"/>
                  </a:lnTo>
                  <a:lnTo>
                    <a:pt x="187" y="245"/>
                  </a:lnTo>
                  <a:lnTo>
                    <a:pt x="192" y="253"/>
                  </a:lnTo>
                  <a:lnTo>
                    <a:pt x="193" y="255"/>
                  </a:lnTo>
                  <a:lnTo>
                    <a:pt x="193" y="258"/>
                  </a:lnTo>
                  <a:lnTo>
                    <a:pt x="193" y="264"/>
                  </a:lnTo>
                  <a:lnTo>
                    <a:pt x="190" y="266"/>
                  </a:lnTo>
                  <a:lnTo>
                    <a:pt x="188" y="266"/>
                  </a:lnTo>
                  <a:lnTo>
                    <a:pt x="185" y="265"/>
                  </a:lnTo>
                  <a:lnTo>
                    <a:pt x="183" y="265"/>
                  </a:lnTo>
                  <a:lnTo>
                    <a:pt x="183" y="266"/>
                  </a:lnTo>
                  <a:lnTo>
                    <a:pt x="183" y="268"/>
                  </a:lnTo>
                  <a:lnTo>
                    <a:pt x="184" y="271"/>
                  </a:lnTo>
                  <a:lnTo>
                    <a:pt x="187" y="288"/>
                  </a:lnTo>
                  <a:lnTo>
                    <a:pt x="186" y="297"/>
                  </a:lnTo>
                  <a:lnTo>
                    <a:pt x="186" y="300"/>
                  </a:lnTo>
                  <a:lnTo>
                    <a:pt x="187" y="302"/>
                  </a:lnTo>
                  <a:lnTo>
                    <a:pt x="189" y="303"/>
                  </a:lnTo>
                  <a:lnTo>
                    <a:pt x="192" y="304"/>
                  </a:lnTo>
                  <a:lnTo>
                    <a:pt x="197" y="305"/>
                  </a:lnTo>
                  <a:lnTo>
                    <a:pt x="199" y="307"/>
                  </a:lnTo>
                  <a:lnTo>
                    <a:pt x="205" y="315"/>
                  </a:lnTo>
                  <a:lnTo>
                    <a:pt x="207" y="318"/>
                  </a:lnTo>
                  <a:lnTo>
                    <a:pt x="211" y="319"/>
                  </a:lnTo>
                  <a:lnTo>
                    <a:pt x="214" y="320"/>
                  </a:lnTo>
                  <a:lnTo>
                    <a:pt x="217" y="322"/>
                  </a:lnTo>
                  <a:lnTo>
                    <a:pt x="219" y="324"/>
                  </a:lnTo>
                  <a:lnTo>
                    <a:pt x="219" y="328"/>
                  </a:lnTo>
                  <a:lnTo>
                    <a:pt x="218" y="330"/>
                  </a:lnTo>
                  <a:lnTo>
                    <a:pt x="217" y="332"/>
                  </a:lnTo>
                  <a:lnTo>
                    <a:pt x="216" y="336"/>
                  </a:lnTo>
                  <a:lnTo>
                    <a:pt x="216" y="340"/>
                  </a:lnTo>
                  <a:lnTo>
                    <a:pt x="219" y="346"/>
                  </a:lnTo>
                  <a:lnTo>
                    <a:pt x="222" y="351"/>
                  </a:lnTo>
                  <a:lnTo>
                    <a:pt x="222" y="352"/>
                  </a:lnTo>
                  <a:lnTo>
                    <a:pt x="221" y="354"/>
                  </a:lnTo>
                  <a:lnTo>
                    <a:pt x="219" y="356"/>
                  </a:lnTo>
                  <a:lnTo>
                    <a:pt x="215" y="359"/>
                  </a:lnTo>
                  <a:lnTo>
                    <a:pt x="214" y="361"/>
                  </a:lnTo>
                  <a:lnTo>
                    <a:pt x="214" y="365"/>
                  </a:lnTo>
                  <a:lnTo>
                    <a:pt x="214" y="367"/>
                  </a:lnTo>
                  <a:lnTo>
                    <a:pt x="212" y="371"/>
                  </a:lnTo>
                  <a:lnTo>
                    <a:pt x="212" y="373"/>
                  </a:lnTo>
                  <a:lnTo>
                    <a:pt x="212" y="376"/>
                  </a:lnTo>
                  <a:lnTo>
                    <a:pt x="214" y="387"/>
                  </a:lnTo>
                  <a:lnTo>
                    <a:pt x="218" y="402"/>
                  </a:lnTo>
                  <a:lnTo>
                    <a:pt x="220" y="405"/>
                  </a:lnTo>
                  <a:lnTo>
                    <a:pt x="222" y="406"/>
                  </a:lnTo>
                  <a:lnTo>
                    <a:pt x="224" y="406"/>
                  </a:lnTo>
                  <a:lnTo>
                    <a:pt x="226" y="407"/>
                  </a:lnTo>
                  <a:lnTo>
                    <a:pt x="228" y="409"/>
                  </a:lnTo>
                  <a:lnTo>
                    <a:pt x="229" y="414"/>
                  </a:lnTo>
                  <a:lnTo>
                    <a:pt x="232" y="422"/>
                  </a:lnTo>
                  <a:lnTo>
                    <a:pt x="234" y="431"/>
                  </a:lnTo>
                  <a:lnTo>
                    <a:pt x="234" y="435"/>
                  </a:lnTo>
                  <a:lnTo>
                    <a:pt x="229" y="461"/>
                  </a:lnTo>
                  <a:lnTo>
                    <a:pt x="228" y="461"/>
                  </a:lnTo>
                  <a:lnTo>
                    <a:pt x="240" y="468"/>
                  </a:lnTo>
                  <a:lnTo>
                    <a:pt x="252" y="478"/>
                  </a:lnTo>
                  <a:lnTo>
                    <a:pt x="260" y="483"/>
                  </a:lnTo>
                  <a:lnTo>
                    <a:pt x="263" y="486"/>
                  </a:lnTo>
                  <a:lnTo>
                    <a:pt x="264" y="492"/>
                  </a:lnTo>
                  <a:lnTo>
                    <a:pt x="265" y="494"/>
                  </a:lnTo>
                  <a:lnTo>
                    <a:pt x="270" y="494"/>
                  </a:lnTo>
                  <a:lnTo>
                    <a:pt x="275" y="494"/>
                  </a:lnTo>
                  <a:lnTo>
                    <a:pt x="279" y="494"/>
                  </a:lnTo>
                  <a:lnTo>
                    <a:pt x="281" y="495"/>
                  </a:lnTo>
                  <a:lnTo>
                    <a:pt x="283" y="496"/>
                  </a:lnTo>
                  <a:lnTo>
                    <a:pt x="283" y="498"/>
                  </a:lnTo>
                  <a:lnTo>
                    <a:pt x="283" y="501"/>
                  </a:lnTo>
                  <a:lnTo>
                    <a:pt x="284" y="501"/>
                  </a:lnTo>
                  <a:lnTo>
                    <a:pt x="287" y="502"/>
                  </a:lnTo>
                  <a:lnTo>
                    <a:pt x="292" y="502"/>
                  </a:lnTo>
                  <a:lnTo>
                    <a:pt x="296" y="502"/>
                  </a:lnTo>
                  <a:lnTo>
                    <a:pt x="300" y="503"/>
                  </a:lnTo>
                  <a:lnTo>
                    <a:pt x="304" y="504"/>
                  </a:lnTo>
                  <a:lnTo>
                    <a:pt x="324" y="516"/>
                  </a:lnTo>
                  <a:lnTo>
                    <a:pt x="333" y="527"/>
                  </a:lnTo>
                  <a:lnTo>
                    <a:pt x="351" y="554"/>
                  </a:lnTo>
                  <a:lnTo>
                    <a:pt x="358" y="560"/>
                  </a:lnTo>
                  <a:lnTo>
                    <a:pt x="363" y="562"/>
                  </a:lnTo>
                  <a:lnTo>
                    <a:pt x="365" y="561"/>
                  </a:lnTo>
                  <a:lnTo>
                    <a:pt x="365" y="559"/>
                  </a:lnTo>
                  <a:lnTo>
                    <a:pt x="366" y="557"/>
                  </a:lnTo>
                  <a:lnTo>
                    <a:pt x="366" y="556"/>
                  </a:lnTo>
                  <a:lnTo>
                    <a:pt x="366" y="556"/>
                  </a:lnTo>
                  <a:lnTo>
                    <a:pt x="364" y="554"/>
                  </a:lnTo>
                  <a:lnTo>
                    <a:pt x="363" y="554"/>
                  </a:lnTo>
                  <a:lnTo>
                    <a:pt x="363" y="551"/>
                  </a:lnTo>
                  <a:lnTo>
                    <a:pt x="364" y="549"/>
                  </a:lnTo>
                  <a:lnTo>
                    <a:pt x="366" y="548"/>
                  </a:lnTo>
                  <a:lnTo>
                    <a:pt x="374" y="554"/>
                  </a:lnTo>
                  <a:lnTo>
                    <a:pt x="377" y="557"/>
                  </a:lnTo>
                  <a:lnTo>
                    <a:pt x="379" y="561"/>
                  </a:lnTo>
                  <a:lnTo>
                    <a:pt x="379" y="565"/>
                  </a:lnTo>
                  <a:lnTo>
                    <a:pt x="379" y="568"/>
                  </a:lnTo>
                  <a:lnTo>
                    <a:pt x="380" y="570"/>
                  </a:lnTo>
                  <a:lnTo>
                    <a:pt x="384" y="570"/>
                  </a:lnTo>
                  <a:lnTo>
                    <a:pt x="387" y="572"/>
                  </a:lnTo>
                  <a:lnTo>
                    <a:pt x="388" y="575"/>
                  </a:lnTo>
                  <a:lnTo>
                    <a:pt x="387" y="583"/>
                  </a:lnTo>
                  <a:lnTo>
                    <a:pt x="387" y="586"/>
                  </a:lnTo>
                  <a:lnTo>
                    <a:pt x="382" y="590"/>
                  </a:lnTo>
                  <a:lnTo>
                    <a:pt x="380" y="593"/>
                  </a:lnTo>
                  <a:lnTo>
                    <a:pt x="375" y="601"/>
                  </a:lnTo>
                  <a:lnTo>
                    <a:pt x="372" y="604"/>
                  </a:lnTo>
                  <a:lnTo>
                    <a:pt x="371" y="601"/>
                  </a:lnTo>
                  <a:lnTo>
                    <a:pt x="370" y="599"/>
                  </a:lnTo>
                  <a:lnTo>
                    <a:pt x="369" y="598"/>
                  </a:lnTo>
                  <a:lnTo>
                    <a:pt x="368" y="596"/>
                  </a:lnTo>
                  <a:lnTo>
                    <a:pt x="366" y="596"/>
                  </a:lnTo>
                  <a:lnTo>
                    <a:pt x="363" y="596"/>
                  </a:lnTo>
                  <a:lnTo>
                    <a:pt x="362" y="598"/>
                  </a:lnTo>
                  <a:lnTo>
                    <a:pt x="365" y="602"/>
                  </a:lnTo>
                  <a:lnTo>
                    <a:pt x="366" y="607"/>
                  </a:lnTo>
                  <a:lnTo>
                    <a:pt x="367" y="609"/>
                  </a:lnTo>
                  <a:lnTo>
                    <a:pt x="368" y="609"/>
                  </a:lnTo>
                  <a:lnTo>
                    <a:pt x="371" y="610"/>
                  </a:lnTo>
                  <a:lnTo>
                    <a:pt x="373" y="611"/>
                  </a:lnTo>
                  <a:lnTo>
                    <a:pt x="375" y="612"/>
                  </a:lnTo>
                  <a:lnTo>
                    <a:pt x="375" y="613"/>
                  </a:lnTo>
                  <a:lnTo>
                    <a:pt x="376" y="617"/>
                  </a:lnTo>
                  <a:lnTo>
                    <a:pt x="377" y="622"/>
                  </a:lnTo>
                  <a:lnTo>
                    <a:pt x="380" y="631"/>
                  </a:lnTo>
                  <a:lnTo>
                    <a:pt x="382" y="634"/>
                  </a:lnTo>
                  <a:lnTo>
                    <a:pt x="391" y="643"/>
                  </a:lnTo>
                  <a:lnTo>
                    <a:pt x="392" y="645"/>
                  </a:lnTo>
                  <a:lnTo>
                    <a:pt x="392" y="648"/>
                  </a:lnTo>
                  <a:lnTo>
                    <a:pt x="391" y="651"/>
                  </a:lnTo>
                  <a:lnTo>
                    <a:pt x="390" y="653"/>
                  </a:lnTo>
                  <a:lnTo>
                    <a:pt x="391" y="655"/>
                  </a:lnTo>
                  <a:lnTo>
                    <a:pt x="393" y="660"/>
                  </a:lnTo>
                  <a:lnTo>
                    <a:pt x="408" y="695"/>
                  </a:lnTo>
                  <a:lnTo>
                    <a:pt x="421" y="738"/>
                  </a:lnTo>
                  <a:lnTo>
                    <a:pt x="422" y="746"/>
                  </a:lnTo>
                  <a:lnTo>
                    <a:pt x="421" y="755"/>
                  </a:lnTo>
                  <a:lnTo>
                    <a:pt x="422" y="758"/>
                  </a:lnTo>
                  <a:lnTo>
                    <a:pt x="426" y="759"/>
                  </a:lnTo>
                  <a:lnTo>
                    <a:pt x="428" y="761"/>
                  </a:lnTo>
                  <a:lnTo>
                    <a:pt x="436" y="770"/>
                  </a:lnTo>
                  <a:lnTo>
                    <a:pt x="437" y="778"/>
                  </a:lnTo>
                  <a:lnTo>
                    <a:pt x="435" y="798"/>
                  </a:lnTo>
                  <a:lnTo>
                    <a:pt x="437" y="804"/>
                  </a:lnTo>
                  <a:lnTo>
                    <a:pt x="442" y="802"/>
                  </a:lnTo>
                  <a:lnTo>
                    <a:pt x="446" y="804"/>
                  </a:lnTo>
                  <a:lnTo>
                    <a:pt x="448" y="808"/>
                  </a:lnTo>
                  <a:lnTo>
                    <a:pt x="449" y="813"/>
                  </a:lnTo>
                  <a:lnTo>
                    <a:pt x="448" y="824"/>
                  </a:lnTo>
                  <a:lnTo>
                    <a:pt x="448" y="827"/>
                  </a:lnTo>
                  <a:lnTo>
                    <a:pt x="451" y="825"/>
                  </a:lnTo>
                  <a:lnTo>
                    <a:pt x="453" y="829"/>
                  </a:lnTo>
                  <a:lnTo>
                    <a:pt x="454" y="834"/>
                  </a:lnTo>
                  <a:lnTo>
                    <a:pt x="456" y="850"/>
                  </a:lnTo>
                  <a:lnTo>
                    <a:pt x="455" y="854"/>
                  </a:lnTo>
                  <a:lnTo>
                    <a:pt x="451" y="864"/>
                  </a:lnTo>
                  <a:lnTo>
                    <a:pt x="455" y="865"/>
                  </a:lnTo>
                  <a:lnTo>
                    <a:pt x="459" y="867"/>
                  </a:lnTo>
                  <a:lnTo>
                    <a:pt x="461" y="870"/>
                  </a:lnTo>
                  <a:lnTo>
                    <a:pt x="461" y="875"/>
                  </a:lnTo>
                  <a:lnTo>
                    <a:pt x="460" y="877"/>
                  </a:lnTo>
                  <a:lnTo>
                    <a:pt x="457" y="880"/>
                  </a:lnTo>
                  <a:lnTo>
                    <a:pt x="457" y="882"/>
                  </a:lnTo>
                  <a:lnTo>
                    <a:pt x="458" y="883"/>
                  </a:lnTo>
                  <a:lnTo>
                    <a:pt x="460" y="885"/>
                  </a:lnTo>
                  <a:lnTo>
                    <a:pt x="460" y="885"/>
                  </a:lnTo>
                  <a:lnTo>
                    <a:pt x="486" y="857"/>
                  </a:lnTo>
                  <a:lnTo>
                    <a:pt x="502" y="836"/>
                  </a:lnTo>
                  <a:lnTo>
                    <a:pt x="504" y="834"/>
                  </a:lnTo>
                  <a:lnTo>
                    <a:pt x="507" y="833"/>
                  </a:lnTo>
                  <a:lnTo>
                    <a:pt x="513" y="831"/>
                  </a:lnTo>
                  <a:lnTo>
                    <a:pt x="520" y="831"/>
                  </a:lnTo>
                  <a:lnTo>
                    <a:pt x="524" y="830"/>
                  </a:lnTo>
                  <a:lnTo>
                    <a:pt x="529" y="828"/>
                  </a:lnTo>
                  <a:lnTo>
                    <a:pt x="545" y="819"/>
                  </a:lnTo>
                  <a:lnTo>
                    <a:pt x="551" y="817"/>
                  </a:lnTo>
                  <a:lnTo>
                    <a:pt x="555" y="817"/>
                  </a:lnTo>
                  <a:lnTo>
                    <a:pt x="559" y="818"/>
                  </a:lnTo>
                  <a:lnTo>
                    <a:pt x="564" y="821"/>
                  </a:lnTo>
                  <a:lnTo>
                    <a:pt x="567" y="822"/>
                  </a:lnTo>
                  <a:lnTo>
                    <a:pt x="569" y="822"/>
                  </a:lnTo>
                  <a:lnTo>
                    <a:pt x="571" y="822"/>
                  </a:lnTo>
                  <a:lnTo>
                    <a:pt x="572" y="823"/>
                  </a:lnTo>
                  <a:lnTo>
                    <a:pt x="573" y="824"/>
                  </a:lnTo>
                  <a:lnTo>
                    <a:pt x="576" y="829"/>
                  </a:lnTo>
                  <a:lnTo>
                    <a:pt x="577" y="830"/>
                  </a:lnTo>
                  <a:lnTo>
                    <a:pt x="579" y="831"/>
                  </a:lnTo>
                  <a:lnTo>
                    <a:pt x="582" y="832"/>
                  </a:lnTo>
                  <a:lnTo>
                    <a:pt x="595" y="832"/>
                  </a:lnTo>
                  <a:lnTo>
                    <a:pt x="597" y="833"/>
                  </a:lnTo>
                  <a:lnTo>
                    <a:pt x="598" y="833"/>
                  </a:lnTo>
                  <a:lnTo>
                    <a:pt x="600" y="835"/>
                  </a:lnTo>
                  <a:lnTo>
                    <a:pt x="606" y="837"/>
                  </a:lnTo>
                  <a:lnTo>
                    <a:pt x="609" y="837"/>
                  </a:lnTo>
                  <a:lnTo>
                    <a:pt x="613" y="837"/>
                  </a:lnTo>
                  <a:lnTo>
                    <a:pt x="622" y="833"/>
                  </a:lnTo>
                  <a:lnTo>
                    <a:pt x="625" y="832"/>
                  </a:lnTo>
                  <a:lnTo>
                    <a:pt x="626" y="830"/>
                  </a:lnTo>
                  <a:lnTo>
                    <a:pt x="628" y="825"/>
                  </a:lnTo>
                  <a:lnTo>
                    <a:pt x="629" y="822"/>
                  </a:lnTo>
                  <a:lnTo>
                    <a:pt x="629" y="820"/>
                  </a:lnTo>
                  <a:lnTo>
                    <a:pt x="628" y="817"/>
                  </a:lnTo>
                  <a:lnTo>
                    <a:pt x="628" y="815"/>
                  </a:lnTo>
                  <a:lnTo>
                    <a:pt x="622" y="805"/>
                  </a:lnTo>
                  <a:lnTo>
                    <a:pt x="619" y="801"/>
                  </a:lnTo>
                  <a:lnTo>
                    <a:pt x="618" y="797"/>
                  </a:lnTo>
                  <a:lnTo>
                    <a:pt x="616" y="795"/>
                  </a:lnTo>
                  <a:lnTo>
                    <a:pt x="607" y="785"/>
                  </a:lnTo>
                  <a:lnTo>
                    <a:pt x="605" y="782"/>
                  </a:lnTo>
                  <a:lnTo>
                    <a:pt x="603" y="774"/>
                  </a:lnTo>
                  <a:lnTo>
                    <a:pt x="602" y="771"/>
                  </a:lnTo>
                  <a:lnTo>
                    <a:pt x="601" y="769"/>
                  </a:lnTo>
                  <a:lnTo>
                    <a:pt x="600" y="768"/>
                  </a:lnTo>
                  <a:lnTo>
                    <a:pt x="598" y="768"/>
                  </a:lnTo>
                  <a:lnTo>
                    <a:pt x="595" y="766"/>
                  </a:lnTo>
                  <a:lnTo>
                    <a:pt x="593" y="765"/>
                  </a:lnTo>
                  <a:lnTo>
                    <a:pt x="591" y="764"/>
                  </a:lnTo>
                  <a:lnTo>
                    <a:pt x="589" y="761"/>
                  </a:lnTo>
                  <a:lnTo>
                    <a:pt x="588" y="759"/>
                  </a:lnTo>
                  <a:lnTo>
                    <a:pt x="587" y="758"/>
                  </a:lnTo>
                  <a:lnTo>
                    <a:pt x="585" y="757"/>
                  </a:lnTo>
                  <a:lnTo>
                    <a:pt x="583" y="754"/>
                  </a:lnTo>
                  <a:lnTo>
                    <a:pt x="581" y="750"/>
                  </a:lnTo>
                  <a:lnTo>
                    <a:pt x="581" y="747"/>
                  </a:lnTo>
                  <a:lnTo>
                    <a:pt x="582" y="746"/>
                  </a:lnTo>
                  <a:lnTo>
                    <a:pt x="583" y="746"/>
                  </a:lnTo>
                  <a:lnTo>
                    <a:pt x="585" y="746"/>
                  </a:lnTo>
                  <a:lnTo>
                    <a:pt x="592" y="750"/>
                  </a:lnTo>
                  <a:lnTo>
                    <a:pt x="594" y="751"/>
                  </a:lnTo>
                  <a:lnTo>
                    <a:pt x="597" y="752"/>
                  </a:lnTo>
                  <a:lnTo>
                    <a:pt x="601" y="752"/>
                  </a:lnTo>
                  <a:lnTo>
                    <a:pt x="604" y="752"/>
                  </a:lnTo>
                  <a:lnTo>
                    <a:pt x="606" y="751"/>
                  </a:lnTo>
                  <a:lnTo>
                    <a:pt x="608" y="750"/>
                  </a:lnTo>
                  <a:lnTo>
                    <a:pt x="614" y="751"/>
                  </a:lnTo>
                  <a:lnTo>
                    <a:pt x="625" y="755"/>
                  </a:lnTo>
                  <a:lnTo>
                    <a:pt x="634" y="757"/>
                  </a:lnTo>
                  <a:lnTo>
                    <a:pt x="637" y="758"/>
                  </a:lnTo>
                  <a:lnTo>
                    <a:pt x="640" y="761"/>
                  </a:lnTo>
                  <a:lnTo>
                    <a:pt x="647" y="763"/>
                  </a:lnTo>
                  <a:lnTo>
                    <a:pt x="656" y="765"/>
                  </a:lnTo>
                  <a:lnTo>
                    <a:pt x="659" y="767"/>
                  </a:lnTo>
                  <a:lnTo>
                    <a:pt x="662" y="768"/>
                  </a:lnTo>
                  <a:lnTo>
                    <a:pt x="666" y="773"/>
                  </a:lnTo>
                  <a:lnTo>
                    <a:pt x="670" y="775"/>
                  </a:lnTo>
                  <a:lnTo>
                    <a:pt x="674" y="776"/>
                  </a:lnTo>
                  <a:lnTo>
                    <a:pt x="676" y="777"/>
                  </a:lnTo>
                  <a:lnTo>
                    <a:pt x="679" y="776"/>
                  </a:lnTo>
                  <a:lnTo>
                    <a:pt x="682" y="776"/>
                  </a:lnTo>
                  <a:lnTo>
                    <a:pt x="685" y="774"/>
                  </a:lnTo>
                  <a:lnTo>
                    <a:pt x="684" y="768"/>
                  </a:lnTo>
                  <a:lnTo>
                    <a:pt x="685" y="763"/>
                  </a:lnTo>
                  <a:lnTo>
                    <a:pt x="685" y="761"/>
                  </a:lnTo>
                  <a:lnTo>
                    <a:pt x="687" y="757"/>
                  </a:lnTo>
                  <a:lnTo>
                    <a:pt x="688" y="755"/>
                  </a:lnTo>
                  <a:lnTo>
                    <a:pt x="690" y="753"/>
                  </a:lnTo>
                  <a:lnTo>
                    <a:pt x="691" y="752"/>
                  </a:lnTo>
                  <a:lnTo>
                    <a:pt x="693" y="750"/>
                  </a:lnTo>
                  <a:lnTo>
                    <a:pt x="693" y="749"/>
                  </a:lnTo>
                  <a:lnTo>
                    <a:pt x="694" y="746"/>
                  </a:lnTo>
                  <a:lnTo>
                    <a:pt x="694" y="736"/>
                  </a:lnTo>
                  <a:lnTo>
                    <a:pt x="695" y="722"/>
                  </a:lnTo>
                  <a:lnTo>
                    <a:pt x="695" y="717"/>
                  </a:lnTo>
                  <a:lnTo>
                    <a:pt x="694" y="714"/>
                  </a:lnTo>
                  <a:lnTo>
                    <a:pt x="693" y="709"/>
                  </a:lnTo>
                  <a:lnTo>
                    <a:pt x="693" y="707"/>
                  </a:lnTo>
                  <a:lnTo>
                    <a:pt x="693" y="704"/>
                  </a:lnTo>
                  <a:lnTo>
                    <a:pt x="696" y="694"/>
                  </a:lnTo>
                  <a:lnTo>
                    <a:pt x="696" y="689"/>
                  </a:lnTo>
                  <a:lnTo>
                    <a:pt x="696" y="686"/>
                  </a:lnTo>
                  <a:lnTo>
                    <a:pt x="695" y="683"/>
                  </a:lnTo>
                  <a:lnTo>
                    <a:pt x="693" y="681"/>
                  </a:lnTo>
                  <a:lnTo>
                    <a:pt x="691" y="679"/>
                  </a:lnTo>
                  <a:lnTo>
                    <a:pt x="689" y="677"/>
                  </a:lnTo>
                  <a:lnTo>
                    <a:pt x="679" y="672"/>
                  </a:lnTo>
                  <a:lnTo>
                    <a:pt x="677" y="670"/>
                  </a:lnTo>
                  <a:lnTo>
                    <a:pt x="676" y="668"/>
                  </a:lnTo>
                  <a:lnTo>
                    <a:pt x="676" y="666"/>
                  </a:lnTo>
                  <a:lnTo>
                    <a:pt x="676" y="658"/>
                  </a:lnTo>
                  <a:lnTo>
                    <a:pt x="675" y="655"/>
                  </a:lnTo>
                  <a:lnTo>
                    <a:pt x="674" y="653"/>
                  </a:lnTo>
                  <a:lnTo>
                    <a:pt x="672" y="651"/>
                  </a:lnTo>
                  <a:lnTo>
                    <a:pt x="662" y="643"/>
                  </a:lnTo>
                  <a:lnTo>
                    <a:pt x="661" y="641"/>
                  </a:lnTo>
                  <a:lnTo>
                    <a:pt x="661" y="640"/>
                  </a:lnTo>
                  <a:lnTo>
                    <a:pt x="661" y="638"/>
                  </a:lnTo>
                  <a:lnTo>
                    <a:pt x="662" y="636"/>
                  </a:lnTo>
                  <a:lnTo>
                    <a:pt x="664" y="634"/>
                  </a:lnTo>
                  <a:lnTo>
                    <a:pt x="666" y="633"/>
                  </a:lnTo>
                  <a:lnTo>
                    <a:pt x="670" y="630"/>
                  </a:lnTo>
                  <a:lnTo>
                    <a:pt x="714" y="611"/>
                  </a:lnTo>
                  <a:lnTo>
                    <a:pt x="717" y="609"/>
                  </a:lnTo>
                  <a:lnTo>
                    <a:pt x="724" y="606"/>
                  </a:lnTo>
                  <a:lnTo>
                    <a:pt x="738" y="598"/>
                  </a:lnTo>
                  <a:lnTo>
                    <a:pt x="740" y="596"/>
                  </a:lnTo>
                  <a:lnTo>
                    <a:pt x="742" y="593"/>
                  </a:lnTo>
                  <a:lnTo>
                    <a:pt x="744" y="590"/>
                  </a:lnTo>
                  <a:lnTo>
                    <a:pt x="744" y="586"/>
                  </a:lnTo>
                  <a:lnTo>
                    <a:pt x="744" y="582"/>
                  </a:lnTo>
                  <a:close/>
                  <a:moveTo>
                    <a:pt x="316" y="984"/>
                  </a:moveTo>
                  <a:lnTo>
                    <a:pt x="316" y="984"/>
                  </a:lnTo>
                  <a:lnTo>
                    <a:pt x="312" y="974"/>
                  </a:lnTo>
                  <a:lnTo>
                    <a:pt x="310" y="963"/>
                  </a:lnTo>
                  <a:lnTo>
                    <a:pt x="304" y="951"/>
                  </a:lnTo>
                  <a:lnTo>
                    <a:pt x="296" y="941"/>
                  </a:lnTo>
                  <a:lnTo>
                    <a:pt x="286" y="938"/>
                  </a:lnTo>
                  <a:lnTo>
                    <a:pt x="278" y="939"/>
                  </a:lnTo>
                  <a:lnTo>
                    <a:pt x="273" y="940"/>
                  </a:lnTo>
                  <a:lnTo>
                    <a:pt x="271" y="941"/>
                  </a:lnTo>
                  <a:lnTo>
                    <a:pt x="273" y="944"/>
                  </a:lnTo>
                  <a:lnTo>
                    <a:pt x="276" y="946"/>
                  </a:lnTo>
                  <a:lnTo>
                    <a:pt x="279" y="948"/>
                  </a:lnTo>
                  <a:lnTo>
                    <a:pt x="282" y="950"/>
                  </a:lnTo>
                  <a:lnTo>
                    <a:pt x="286" y="956"/>
                  </a:lnTo>
                  <a:lnTo>
                    <a:pt x="292" y="971"/>
                  </a:lnTo>
                  <a:lnTo>
                    <a:pt x="295" y="977"/>
                  </a:lnTo>
                  <a:lnTo>
                    <a:pt x="319" y="1010"/>
                  </a:lnTo>
                  <a:lnTo>
                    <a:pt x="325" y="1023"/>
                  </a:lnTo>
                  <a:lnTo>
                    <a:pt x="327" y="1023"/>
                  </a:lnTo>
                  <a:lnTo>
                    <a:pt x="327" y="1021"/>
                  </a:lnTo>
                  <a:lnTo>
                    <a:pt x="326" y="1017"/>
                  </a:lnTo>
                  <a:lnTo>
                    <a:pt x="325" y="1015"/>
                  </a:lnTo>
                  <a:lnTo>
                    <a:pt x="326" y="1013"/>
                  </a:lnTo>
                  <a:lnTo>
                    <a:pt x="328" y="1010"/>
                  </a:lnTo>
                  <a:lnTo>
                    <a:pt x="328" y="1008"/>
                  </a:lnTo>
                  <a:lnTo>
                    <a:pt x="328" y="1010"/>
                  </a:lnTo>
                  <a:lnTo>
                    <a:pt x="329" y="1001"/>
                  </a:lnTo>
                  <a:lnTo>
                    <a:pt x="323" y="992"/>
                  </a:lnTo>
                  <a:lnTo>
                    <a:pt x="316" y="984"/>
                  </a:lnTo>
                  <a:close/>
                  <a:moveTo>
                    <a:pt x="384" y="905"/>
                  </a:moveTo>
                  <a:lnTo>
                    <a:pt x="384" y="905"/>
                  </a:lnTo>
                  <a:lnTo>
                    <a:pt x="375" y="903"/>
                  </a:lnTo>
                  <a:lnTo>
                    <a:pt x="370" y="903"/>
                  </a:lnTo>
                  <a:lnTo>
                    <a:pt x="364" y="902"/>
                  </a:lnTo>
                  <a:lnTo>
                    <a:pt x="354" y="903"/>
                  </a:lnTo>
                  <a:lnTo>
                    <a:pt x="344" y="902"/>
                  </a:lnTo>
                  <a:lnTo>
                    <a:pt x="336" y="902"/>
                  </a:lnTo>
                  <a:lnTo>
                    <a:pt x="327" y="905"/>
                  </a:lnTo>
                  <a:lnTo>
                    <a:pt x="322" y="908"/>
                  </a:lnTo>
                  <a:lnTo>
                    <a:pt x="322" y="915"/>
                  </a:lnTo>
                  <a:lnTo>
                    <a:pt x="325" y="920"/>
                  </a:lnTo>
                  <a:lnTo>
                    <a:pt x="333" y="921"/>
                  </a:lnTo>
                  <a:lnTo>
                    <a:pt x="343" y="921"/>
                  </a:lnTo>
                  <a:lnTo>
                    <a:pt x="349" y="922"/>
                  </a:lnTo>
                  <a:lnTo>
                    <a:pt x="358" y="924"/>
                  </a:lnTo>
                  <a:lnTo>
                    <a:pt x="366" y="924"/>
                  </a:lnTo>
                  <a:lnTo>
                    <a:pt x="374" y="921"/>
                  </a:lnTo>
                  <a:lnTo>
                    <a:pt x="383" y="921"/>
                  </a:lnTo>
                  <a:lnTo>
                    <a:pt x="392" y="921"/>
                  </a:lnTo>
                  <a:lnTo>
                    <a:pt x="394" y="916"/>
                  </a:lnTo>
                  <a:lnTo>
                    <a:pt x="390" y="909"/>
                  </a:lnTo>
                  <a:lnTo>
                    <a:pt x="384" y="905"/>
                  </a:lnTo>
                  <a:close/>
                  <a:moveTo>
                    <a:pt x="247" y="965"/>
                  </a:moveTo>
                  <a:lnTo>
                    <a:pt x="247" y="965"/>
                  </a:lnTo>
                  <a:lnTo>
                    <a:pt x="246" y="968"/>
                  </a:lnTo>
                  <a:lnTo>
                    <a:pt x="248" y="972"/>
                  </a:lnTo>
                  <a:lnTo>
                    <a:pt x="252" y="968"/>
                  </a:lnTo>
                  <a:lnTo>
                    <a:pt x="250" y="964"/>
                  </a:lnTo>
                  <a:lnTo>
                    <a:pt x="247" y="965"/>
                  </a:lnTo>
                  <a:close/>
                  <a:moveTo>
                    <a:pt x="189" y="720"/>
                  </a:moveTo>
                  <a:lnTo>
                    <a:pt x="189" y="720"/>
                  </a:lnTo>
                  <a:lnTo>
                    <a:pt x="185" y="711"/>
                  </a:lnTo>
                  <a:lnTo>
                    <a:pt x="182" y="708"/>
                  </a:lnTo>
                  <a:lnTo>
                    <a:pt x="178" y="707"/>
                  </a:lnTo>
                  <a:lnTo>
                    <a:pt x="174" y="707"/>
                  </a:lnTo>
                  <a:lnTo>
                    <a:pt x="170" y="706"/>
                  </a:lnTo>
                  <a:lnTo>
                    <a:pt x="169" y="703"/>
                  </a:lnTo>
                  <a:lnTo>
                    <a:pt x="168" y="700"/>
                  </a:lnTo>
                  <a:lnTo>
                    <a:pt x="166" y="697"/>
                  </a:lnTo>
                  <a:lnTo>
                    <a:pt x="163" y="692"/>
                  </a:lnTo>
                  <a:lnTo>
                    <a:pt x="160" y="690"/>
                  </a:lnTo>
                  <a:lnTo>
                    <a:pt x="157" y="687"/>
                  </a:lnTo>
                  <a:lnTo>
                    <a:pt x="153" y="685"/>
                  </a:lnTo>
                  <a:lnTo>
                    <a:pt x="143" y="683"/>
                  </a:lnTo>
                  <a:lnTo>
                    <a:pt x="139" y="680"/>
                  </a:lnTo>
                  <a:lnTo>
                    <a:pt x="122" y="660"/>
                  </a:lnTo>
                  <a:lnTo>
                    <a:pt x="119" y="651"/>
                  </a:lnTo>
                  <a:lnTo>
                    <a:pt x="116" y="647"/>
                  </a:lnTo>
                  <a:lnTo>
                    <a:pt x="105" y="636"/>
                  </a:lnTo>
                  <a:lnTo>
                    <a:pt x="103" y="634"/>
                  </a:lnTo>
                  <a:lnTo>
                    <a:pt x="102" y="629"/>
                  </a:lnTo>
                  <a:lnTo>
                    <a:pt x="101" y="627"/>
                  </a:lnTo>
                  <a:lnTo>
                    <a:pt x="100" y="627"/>
                  </a:lnTo>
                  <a:lnTo>
                    <a:pt x="95" y="621"/>
                  </a:lnTo>
                  <a:lnTo>
                    <a:pt x="94" y="621"/>
                  </a:lnTo>
                  <a:lnTo>
                    <a:pt x="93" y="618"/>
                  </a:lnTo>
                  <a:lnTo>
                    <a:pt x="93" y="617"/>
                  </a:lnTo>
                  <a:lnTo>
                    <a:pt x="92" y="617"/>
                  </a:lnTo>
                  <a:lnTo>
                    <a:pt x="90" y="617"/>
                  </a:lnTo>
                  <a:lnTo>
                    <a:pt x="87" y="617"/>
                  </a:lnTo>
                  <a:lnTo>
                    <a:pt x="84" y="617"/>
                  </a:lnTo>
                  <a:lnTo>
                    <a:pt x="83" y="616"/>
                  </a:lnTo>
                  <a:lnTo>
                    <a:pt x="83" y="615"/>
                  </a:lnTo>
                  <a:lnTo>
                    <a:pt x="82" y="613"/>
                  </a:lnTo>
                  <a:lnTo>
                    <a:pt x="79" y="608"/>
                  </a:lnTo>
                  <a:lnTo>
                    <a:pt x="78" y="608"/>
                  </a:lnTo>
                  <a:lnTo>
                    <a:pt x="76" y="609"/>
                  </a:lnTo>
                  <a:lnTo>
                    <a:pt x="72" y="610"/>
                  </a:lnTo>
                  <a:lnTo>
                    <a:pt x="68" y="608"/>
                  </a:lnTo>
                  <a:lnTo>
                    <a:pt x="63" y="602"/>
                  </a:lnTo>
                  <a:lnTo>
                    <a:pt x="60" y="603"/>
                  </a:lnTo>
                  <a:lnTo>
                    <a:pt x="59" y="606"/>
                  </a:lnTo>
                  <a:lnTo>
                    <a:pt x="60" y="612"/>
                  </a:lnTo>
                  <a:lnTo>
                    <a:pt x="59" y="615"/>
                  </a:lnTo>
                  <a:lnTo>
                    <a:pt x="57" y="617"/>
                  </a:lnTo>
                  <a:lnTo>
                    <a:pt x="47" y="626"/>
                  </a:lnTo>
                  <a:lnTo>
                    <a:pt x="43" y="628"/>
                  </a:lnTo>
                  <a:lnTo>
                    <a:pt x="38" y="630"/>
                  </a:lnTo>
                  <a:lnTo>
                    <a:pt x="31" y="631"/>
                  </a:lnTo>
                  <a:lnTo>
                    <a:pt x="26" y="630"/>
                  </a:lnTo>
                  <a:lnTo>
                    <a:pt x="23" y="630"/>
                  </a:lnTo>
                  <a:lnTo>
                    <a:pt x="22" y="631"/>
                  </a:lnTo>
                  <a:lnTo>
                    <a:pt x="21" y="630"/>
                  </a:lnTo>
                  <a:lnTo>
                    <a:pt x="19" y="628"/>
                  </a:lnTo>
                  <a:lnTo>
                    <a:pt x="17" y="627"/>
                  </a:lnTo>
                  <a:lnTo>
                    <a:pt x="15" y="626"/>
                  </a:lnTo>
                  <a:lnTo>
                    <a:pt x="10" y="626"/>
                  </a:lnTo>
                  <a:lnTo>
                    <a:pt x="4" y="627"/>
                  </a:lnTo>
                  <a:lnTo>
                    <a:pt x="0" y="630"/>
                  </a:lnTo>
                  <a:lnTo>
                    <a:pt x="1" y="635"/>
                  </a:lnTo>
                  <a:lnTo>
                    <a:pt x="4" y="632"/>
                  </a:lnTo>
                  <a:lnTo>
                    <a:pt x="4" y="632"/>
                  </a:lnTo>
                  <a:lnTo>
                    <a:pt x="10" y="634"/>
                  </a:lnTo>
                  <a:lnTo>
                    <a:pt x="14" y="637"/>
                  </a:lnTo>
                  <a:lnTo>
                    <a:pt x="23" y="646"/>
                  </a:lnTo>
                  <a:lnTo>
                    <a:pt x="25" y="649"/>
                  </a:lnTo>
                  <a:lnTo>
                    <a:pt x="27" y="654"/>
                  </a:lnTo>
                  <a:lnTo>
                    <a:pt x="28" y="656"/>
                  </a:lnTo>
                  <a:lnTo>
                    <a:pt x="30" y="658"/>
                  </a:lnTo>
                  <a:lnTo>
                    <a:pt x="33" y="659"/>
                  </a:lnTo>
                  <a:lnTo>
                    <a:pt x="35" y="659"/>
                  </a:lnTo>
                  <a:lnTo>
                    <a:pt x="37" y="660"/>
                  </a:lnTo>
                  <a:lnTo>
                    <a:pt x="39" y="662"/>
                  </a:lnTo>
                  <a:lnTo>
                    <a:pt x="40" y="663"/>
                  </a:lnTo>
                  <a:lnTo>
                    <a:pt x="41" y="664"/>
                  </a:lnTo>
                  <a:lnTo>
                    <a:pt x="42" y="667"/>
                  </a:lnTo>
                  <a:lnTo>
                    <a:pt x="43" y="670"/>
                  </a:lnTo>
                  <a:lnTo>
                    <a:pt x="46" y="672"/>
                  </a:lnTo>
                  <a:lnTo>
                    <a:pt x="47" y="677"/>
                  </a:lnTo>
                  <a:lnTo>
                    <a:pt x="49" y="679"/>
                  </a:lnTo>
                  <a:lnTo>
                    <a:pt x="52" y="681"/>
                  </a:lnTo>
                  <a:lnTo>
                    <a:pt x="54" y="683"/>
                  </a:lnTo>
                  <a:lnTo>
                    <a:pt x="55" y="685"/>
                  </a:lnTo>
                  <a:lnTo>
                    <a:pt x="57" y="690"/>
                  </a:lnTo>
                  <a:lnTo>
                    <a:pt x="68" y="708"/>
                  </a:lnTo>
                  <a:lnTo>
                    <a:pt x="71" y="717"/>
                  </a:lnTo>
                  <a:lnTo>
                    <a:pt x="72" y="726"/>
                  </a:lnTo>
                  <a:lnTo>
                    <a:pt x="72" y="732"/>
                  </a:lnTo>
                  <a:lnTo>
                    <a:pt x="73" y="733"/>
                  </a:lnTo>
                  <a:lnTo>
                    <a:pt x="82" y="732"/>
                  </a:lnTo>
                  <a:lnTo>
                    <a:pt x="87" y="732"/>
                  </a:lnTo>
                  <a:lnTo>
                    <a:pt x="92" y="733"/>
                  </a:lnTo>
                  <a:lnTo>
                    <a:pt x="94" y="736"/>
                  </a:lnTo>
                  <a:lnTo>
                    <a:pt x="93" y="740"/>
                  </a:lnTo>
                  <a:lnTo>
                    <a:pt x="112" y="752"/>
                  </a:lnTo>
                  <a:lnTo>
                    <a:pt x="121" y="760"/>
                  </a:lnTo>
                  <a:lnTo>
                    <a:pt x="125" y="769"/>
                  </a:lnTo>
                  <a:lnTo>
                    <a:pt x="125" y="772"/>
                  </a:lnTo>
                  <a:lnTo>
                    <a:pt x="129" y="779"/>
                  </a:lnTo>
                  <a:lnTo>
                    <a:pt x="130" y="781"/>
                  </a:lnTo>
                  <a:lnTo>
                    <a:pt x="131" y="783"/>
                  </a:lnTo>
                  <a:lnTo>
                    <a:pt x="131" y="790"/>
                  </a:lnTo>
                  <a:lnTo>
                    <a:pt x="131" y="792"/>
                  </a:lnTo>
                  <a:lnTo>
                    <a:pt x="133" y="796"/>
                  </a:lnTo>
                  <a:lnTo>
                    <a:pt x="137" y="799"/>
                  </a:lnTo>
                  <a:lnTo>
                    <a:pt x="138" y="803"/>
                  </a:lnTo>
                  <a:lnTo>
                    <a:pt x="135" y="809"/>
                  </a:lnTo>
                  <a:lnTo>
                    <a:pt x="137" y="809"/>
                  </a:lnTo>
                  <a:lnTo>
                    <a:pt x="138" y="810"/>
                  </a:lnTo>
                  <a:lnTo>
                    <a:pt x="139" y="812"/>
                  </a:lnTo>
                  <a:lnTo>
                    <a:pt x="141" y="815"/>
                  </a:lnTo>
                  <a:lnTo>
                    <a:pt x="143" y="814"/>
                  </a:lnTo>
                  <a:lnTo>
                    <a:pt x="146" y="813"/>
                  </a:lnTo>
                  <a:lnTo>
                    <a:pt x="146" y="812"/>
                  </a:lnTo>
                  <a:lnTo>
                    <a:pt x="152" y="816"/>
                  </a:lnTo>
                  <a:lnTo>
                    <a:pt x="154" y="816"/>
                  </a:lnTo>
                  <a:lnTo>
                    <a:pt x="156" y="812"/>
                  </a:lnTo>
                  <a:lnTo>
                    <a:pt x="162" y="816"/>
                  </a:lnTo>
                  <a:lnTo>
                    <a:pt x="164" y="817"/>
                  </a:lnTo>
                  <a:lnTo>
                    <a:pt x="166" y="818"/>
                  </a:lnTo>
                  <a:lnTo>
                    <a:pt x="168" y="817"/>
                  </a:lnTo>
                  <a:lnTo>
                    <a:pt x="178" y="804"/>
                  </a:lnTo>
                  <a:lnTo>
                    <a:pt x="180" y="799"/>
                  </a:lnTo>
                  <a:lnTo>
                    <a:pt x="181" y="783"/>
                  </a:lnTo>
                  <a:lnTo>
                    <a:pt x="183" y="770"/>
                  </a:lnTo>
                  <a:lnTo>
                    <a:pt x="185" y="765"/>
                  </a:lnTo>
                  <a:lnTo>
                    <a:pt x="185" y="762"/>
                  </a:lnTo>
                  <a:lnTo>
                    <a:pt x="184" y="748"/>
                  </a:lnTo>
                  <a:lnTo>
                    <a:pt x="184" y="742"/>
                  </a:lnTo>
                  <a:lnTo>
                    <a:pt x="188" y="735"/>
                  </a:lnTo>
                  <a:lnTo>
                    <a:pt x="188" y="737"/>
                  </a:lnTo>
                  <a:lnTo>
                    <a:pt x="192" y="729"/>
                  </a:lnTo>
                  <a:lnTo>
                    <a:pt x="193" y="724"/>
                  </a:lnTo>
                  <a:lnTo>
                    <a:pt x="190" y="722"/>
                  </a:lnTo>
                  <a:lnTo>
                    <a:pt x="189" y="720"/>
                  </a:lnTo>
                  <a:close/>
                  <a:moveTo>
                    <a:pt x="179" y="951"/>
                  </a:moveTo>
                  <a:lnTo>
                    <a:pt x="179" y="951"/>
                  </a:lnTo>
                  <a:lnTo>
                    <a:pt x="178" y="951"/>
                  </a:lnTo>
                  <a:lnTo>
                    <a:pt x="173" y="953"/>
                  </a:lnTo>
                  <a:lnTo>
                    <a:pt x="171" y="955"/>
                  </a:lnTo>
                  <a:lnTo>
                    <a:pt x="173" y="955"/>
                  </a:lnTo>
                  <a:lnTo>
                    <a:pt x="175" y="957"/>
                  </a:lnTo>
                  <a:lnTo>
                    <a:pt x="177" y="958"/>
                  </a:lnTo>
                  <a:lnTo>
                    <a:pt x="180" y="959"/>
                  </a:lnTo>
                  <a:lnTo>
                    <a:pt x="182" y="960"/>
                  </a:lnTo>
                  <a:lnTo>
                    <a:pt x="183" y="958"/>
                  </a:lnTo>
                  <a:lnTo>
                    <a:pt x="181" y="952"/>
                  </a:lnTo>
                  <a:lnTo>
                    <a:pt x="179" y="951"/>
                  </a:lnTo>
                  <a:close/>
                  <a:moveTo>
                    <a:pt x="316" y="1025"/>
                  </a:moveTo>
                  <a:lnTo>
                    <a:pt x="316" y="1025"/>
                  </a:lnTo>
                  <a:lnTo>
                    <a:pt x="318" y="1020"/>
                  </a:lnTo>
                  <a:lnTo>
                    <a:pt x="315" y="1012"/>
                  </a:lnTo>
                  <a:lnTo>
                    <a:pt x="306" y="996"/>
                  </a:lnTo>
                  <a:lnTo>
                    <a:pt x="303" y="994"/>
                  </a:lnTo>
                  <a:lnTo>
                    <a:pt x="301" y="993"/>
                  </a:lnTo>
                  <a:lnTo>
                    <a:pt x="298" y="996"/>
                  </a:lnTo>
                  <a:lnTo>
                    <a:pt x="300" y="1003"/>
                  </a:lnTo>
                  <a:lnTo>
                    <a:pt x="300" y="1005"/>
                  </a:lnTo>
                  <a:lnTo>
                    <a:pt x="299" y="1006"/>
                  </a:lnTo>
                  <a:lnTo>
                    <a:pt x="297" y="1007"/>
                  </a:lnTo>
                  <a:lnTo>
                    <a:pt x="295" y="1007"/>
                  </a:lnTo>
                  <a:lnTo>
                    <a:pt x="294" y="1008"/>
                  </a:lnTo>
                  <a:lnTo>
                    <a:pt x="292" y="1010"/>
                  </a:lnTo>
                  <a:lnTo>
                    <a:pt x="287" y="1016"/>
                  </a:lnTo>
                  <a:lnTo>
                    <a:pt x="286" y="1019"/>
                  </a:lnTo>
                  <a:lnTo>
                    <a:pt x="286" y="1023"/>
                  </a:lnTo>
                  <a:lnTo>
                    <a:pt x="287" y="1032"/>
                  </a:lnTo>
                  <a:lnTo>
                    <a:pt x="286" y="1037"/>
                  </a:lnTo>
                  <a:lnTo>
                    <a:pt x="282" y="1051"/>
                  </a:lnTo>
                  <a:lnTo>
                    <a:pt x="280" y="1053"/>
                  </a:lnTo>
                  <a:lnTo>
                    <a:pt x="279" y="1053"/>
                  </a:lnTo>
                  <a:lnTo>
                    <a:pt x="275" y="1052"/>
                  </a:lnTo>
                  <a:lnTo>
                    <a:pt x="273" y="1052"/>
                  </a:lnTo>
                  <a:lnTo>
                    <a:pt x="271" y="1052"/>
                  </a:lnTo>
                  <a:lnTo>
                    <a:pt x="269" y="1054"/>
                  </a:lnTo>
                  <a:lnTo>
                    <a:pt x="267" y="1055"/>
                  </a:lnTo>
                  <a:lnTo>
                    <a:pt x="276" y="1057"/>
                  </a:lnTo>
                  <a:lnTo>
                    <a:pt x="292" y="1066"/>
                  </a:lnTo>
                  <a:lnTo>
                    <a:pt x="299" y="1068"/>
                  </a:lnTo>
                  <a:lnTo>
                    <a:pt x="299" y="1067"/>
                  </a:lnTo>
                  <a:lnTo>
                    <a:pt x="299" y="1063"/>
                  </a:lnTo>
                  <a:lnTo>
                    <a:pt x="300" y="1059"/>
                  </a:lnTo>
                  <a:lnTo>
                    <a:pt x="301" y="1056"/>
                  </a:lnTo>
                  <a:lnTo>
                    <a:pt x="305" y="1055"/>
                  </a:lnTo>
                  <a:lnTo>
                    <a:pt x="308" y="1056"/>
                  </a:lnTo>
                  <a:lnTo>
                    <a:pt x="309" y="1058"/>
                  </a:lnTo>
                  <a:lnTo>
                    <a:pt x="307" y="1061"/>
                  </a:lnTo>
                  <a:lnTo>
                    <a:pt x="309" y="1061"/>
                  </a:lnTo>
                  <a:lnTo>
                    <a:pt x="310" y="1062"/>
                  </a:lnTo>
                  <a:lnTo>
                    <a:pt x="312" y="1061"/>
                  </a:lnTo>
                  <a:lnTo>
                    <a:pt x="313" y="1059"/>
                  </a:lnTo>
                  <a:lnTo>
                    <a:pt x="314" y="1060"/>
                  </a:lnTo>
                  <a:lnTo>
                    <a:pt x="314" y="1061"/>
                  </a:lnTo>
                  <a:lnTo>
                    <a:pt x="315" y="1062"/>
                  </a:lnTo>
                  <a:lnTo>
                    <a:pt x="315" y="1064"/>
                  </a:lnTo>
                  <a:lnTo>
                    <a:pt x="316" y="1064"/>
                  </a:lnTo>
                  <a:lnTo>
                    <a:pt x="317" y="1060"/>
                  </a:lnTo>
                  <a:lnTo>
                    <a:pt x="317" y="1057"/>
                  </a:lnTo>
                  <a:lnTo>
                    <a:pt x="315" y="1054"/>
                  </a:lnTo>
                  <a:lnTo>
                    <a:pt x="313" y="1052"/>
                  </a:lnTo>
                  <a:lnTo>
                    <a:pt x="315" y="1049"/>
                  </a:lnTo>
                  <a:lnTo>
                    <a:pt x="317" y="1046"/>
                  </a:lnTo>
                  <a:lnTo>
                    <a:pt x="317" y="1043"/>
                  </a:lnTo>
                  <a:lnTo>
                    <a:pt x="317" y="1041"/>
                  </a:lnTo>
                  <a:lnTo>
                    <a:pt x="318" y="1037"/>
                  </a:lnTo>
                  <a:lnTo>
                    <a:pt x="319" y="1032"/>
                  </a:lnTo>
                  <a:lnTo>
                    <a:pt x="319" y="1028"/>
                  </a:lnTo>
                  <a:lnTo>
                    <a:pt x="316" y="102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2" name="Freeform 34">
              <a:extLst>
                <a:ext uri="{FF2B5EF4-FFF2-40B4-BE49-F238E27FC236}">
                  <a16:creationId xmlns:a16="http://schemas.microsoft.com/office/drawing/2014/main" xmlns="" id="{8F12B9FF-BBCE-441A-BC3D-8D61E17DEF07}"/>
                </a:ext>
              </a:extLst>
            </p:cNvPr>
            <p:cNvSpPr>
              <a:spLocks noEditPoints="1"/>
            </p:cNvSpPr>
            <p:nvPr/>
          </p:nvSpPr>
          <p:spPr bwMode="auto">
            <a:xfrm>
              <a:off x="342" y="950"/>
              <a:ext cx="558" cy="946"/>
            </a:xfrm>
            <a:custGeom>
              <a:avLst/>
              <a:gdLst>
                <a:gd name="T0" fmla="*/ 321 w 744"/>
                <a:gd name="T1" fmla="*/ 578 h 1068"/>
                <a:gd name="T2" fmla="*/ 742 w 744"/>
                <a:gd name="T3" fmla="*/ 575 h 1068"/>
                <a:gd name="T4" fmla="*/ 715 w 744"/>
                <a:gd name="T5" fmla="*/ 463 h 1068"/>
                <a:gd name="T6" fmla="*/ 705 w 744"/>
                <a:gd name="T7" fmla="*/ 370 h 1068"/>
                <a:gd name="T8" fmla="*/ 678 w 744"/>
                <a:gd name="T9" fmla="*/ 350 h 1068"/>
                <a:gd name="T10" fmla="*/ 663 w 744"/>
                <a:gd name="T11" fmla="*/ 360 h 1068"/>
                <a:gd name="T12" fmla="*/ 652 w 744"/>
                <a:gd name="T13" fmla="*/ 369 h 1068"/>
                <a:gd name="T14" fmla="*/ 637 w 744"/>
                <a:gd name="T15" fmla="*/ 348 h 1068"/>
                <a:gd name="T16" fmla="*/ 615 w 744"/>
                <a:gd name="T17" fmla="*/ 281 h 1068"/>
                <a:gd name="T18" fmla="*/ 532 w 744"/>
                <a:gd name="T19" fmla="*/ 208 h 1068"/>
                <a:gd name="T20" fmla="*/ 417 w 744"/>
                <a:gd name="T21" fmla="*/ 136 h 1068"/>
                <a:gd name="T22" fmla="*/ 318 w 744"/>
                <a:gd name="T23" fmla="*/ 63 h 1068"/>
                <a:gd name="T24" fmla="*/ 258 w 744"/>
                <a:gd name="T25" fmla="*/ 31 h 1068"/>
                <a:gd name="T26" fmla="*/ 245 w 744"/>
                <a:gd name="T27" fmla="*/ 0 h 1068"/>
                <a:gd name="T28" fmla="*/ 216 w 744"/>
                <a:gd name="T29" fmla="*/ 34 h 1068"/>
                <a:gd name="T30" fmla="*/ 189 w 744"/>
                <a:gd name="T31" fmla="*/ 86 h 1068"/>
                <a:gd name="T32" fmla="*/ 164 w 744"/>
                <a:gd name="T33" fmla="*/ 136 h 1068"/>
                <a:gd name="T34" fmla="*/ 185 w 744"/>
                <a:gd name="T35" fmla="*/ 183 h 1068"/>
                <a:gd name="T36" fmla="*/ 178 w 744"/>
                <a:gd name="T37" fmla="*/ 230 h 1068"/>
                <a:gd name="T38" fmla="*/ 183 w 744"/>
                <a:gd name="T39" fmla="*/ 265 h 1068"/>
                <a:gd name="T40" fmla="*/ 211 w 744"/>
                <a:gd name="T41" fmla="*/ 319 h 1068"/>
                <a:gd name="T42" fmla="*/ 215 w 744"/>
                <a:gd name="T43" fmla="*/ 359 h 1068"/>
                <a:gd name="T44" fmla="*/ 229 w 744"/>
                <a:gd name="T45" fmla="*/ 414 h 1068"/>
                <a:gd name="T46" fmla="*/ 279 w 744"/>
                <a:gd name="T47" fmla="*/ 494 h 1068"/>
                <a:gd name="T48" fmla="*/ 358 w 744"/>
                <a:gd name="T49" fmla="*/ 560 h 1068"/>
                <a:gd name="T50" fmla="*/ 379 w 744"/>
                <a:gd name="T51" fmla="*/ 561 h 1068"/>
                <a:gd name="T52" fmla="*/ 370 w 744"/>
                <a:gd name="T53" fmla="*/ 599 h 1068"/>
                <a:gd name="T54" fmla="*/ 376 w 744"/>
                <a:gd name="T55" fmla="*/ 617 h 1068"/>
                <a:gd name="T56" fmla="*/ 421 w 744"/>
                <a:gd name="T57" fmla="*/ 755 h 1068"/>
                <a:gd name="T58" fmla="*/ 451 w 744"/>
                <a:gd name="T59" fmla="*/ 825 h 1068"/>
                <a:gd name="T60" fmla="*/ 460 w 744"/>
                <a:gd name="T61" fmla="*/ 885 h 1068"/>
                <a:gd name="T62" fmla="*/ 564 w 744"/>
                <a:gd name="T63" fmla="*/ 821 h 1068"/>
                <a:gd name="T64" fmla="*/ 606 w 744"/>
                <a:gd name="T65" fmla="*/ 837 h 1068"/>
                <a:gd name="T66" fmla="*/ 616 w 744"/>
                <a:gd name="T67" fmla="*/ 795 h 1068"/>
                <a:gd name="T68" fmla="*/ 585 w 744"/>
                <a:gd name="T69" fmla="*/ 757 h 1068"/>
                <a:gd name="T70" fmla="*/ 614 w 744"/>
                <a:gd name="T71" fmla="*/ 751 h 1068"/>
                <a:gd name="T72" fmla="*/ 682 w 744"/>
                <a:gd name="T73" fmla="*/ 776 h 1068"/>
                <a:gd name="T74" fmla="*/ 695 w 744"/>
                <a:gd name="T75" fmla="*/ 717 h 1068"/>
                <a:gd name="T76" fmla="*/ 676 w 744"/>
                <a:gd name="T77" fmla="*/ 668 h 1068"/>
                <a:gd name="T78" fmla="*/ 714 w 744"/>
                <a:gd name="T79" fmla="*/ 611 h 1068"/>
                <a:gd name="T80" fmla="*/ 304 w 744"/>
                <a:gd name="T81" fmla="*/ 951 h 1068"/>
                <a:gd name="T82" fmla="*/ 325 w 744"/>
                <a:gd name="T83" fmla="*/ 1023 h 1068"/>
                <a:gd name="T84" fmla="*/ 384 w 744"/>
                <a:gd name="T85" fmla="*/ 905 h 1068"/>
                <a:gd name="T86" fmla="*/ 358 w 744"/>
                <a:gd name="T87" fmla="*/ 924 h 1068"/>
                <a:gd name="T88" fmla="*/ 250 w 744"/>
                <a:gd name="T89" fmla="*/ 964 h 1068"/>
                <a:gd name="T90" fmla="*/ 160 w 744"/>
                <a:gd name="T91" fmla="*/ 690 h 1068"/>
                <a:gd name="T92" fmla="*/ 94 w 744"/>
                <a:gd name="T93" fmla="*/ 621 h 1068"/>
                <a:gd name="T94" fmla="*/ 68 w 744"/>
                <a:gd name="T95" fmla="*/ 608 h 1068"/>
                <a:gd name="T96" fmla="*/ 21 w 744"/>
                <a:gd name="T97" fmla="*/ 630 h 1068"/>
                <a:gd name="T98" fmla="*/ 27 w 744"/>
                <a:gd name="T99" fmla="*/ 654 h 1068"/>
                <a:gd name="T100" fmla="*/ 52 w 744"/>
                <a:gd name="T101" fmla="*/ 681 h 1068"/>
                <a:gd name="T102" fmla="*/ 112 w 744"/>
                <a:gd name="T103" fmla="*/ 752 h 1068"/>
                <a:gd name="T104" fmla="*/ 138 w 744"/>
                <a:gd name="T105" fmla="*/ 810 h 1068"/>
                <a:gd name="T106" fmla="*/ 180 w 744"/>
                <a:gd name="T107" fmla="*/ 799 h 1068"/>
                <a:gd name="T108" fmla="*/ 179 w 744"/>
                <a:gd name="T109" fmla="*/ 951 h 1068"/>
                <a:gd name="T110" fmla="*/ 316 w 744"/>
                <a:gd name="T111" fmla="*/ 1025 h 1068"/>
                <a:gd name="T112" fmla="*/ 292 w 744"/>
                <a:gd name="T113" fmla="*/ 1010 h 1068"/>
                <a:gd name="T114" fmla="*/ 276 w 744"/>
                <a:gd name="T115" fmla="*/ 1057 h 1068"/>
                <a:gd name="T116" fmla="*/ 313 w 744"/>
                <a:gd name="T117" fmla="*/ 1059 h 1068"/>
                <a:gd name="T118" fmla="*/ 318 w 744"/>
                <a:gd name="T119" fmla="*/ 103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4" h="1068">
                  <a:moveTo>
                    <a:pt x="306" y="580"/>
                  </a:moveTo>
                  <a:lnTo>
                    <a:pt x="306" y="580"/>
                  </a:lnTo>
                  <a:lnTo>
                    <a:pt x="309" y="580"/>
                  </a:lnTo>
                  <a:lnTo>
                    <a:pt x="316" y="584"/>
                  </a:lnTo>
                  <a:lnTo>
                    <a:pt x="323" y="585"/>
                  </a:lnTo>
                  <a:lnTo>
                    <a:pt x="329" y="585"/>
                  </a:lnTo>
                  <a:lnTo>
                    <a:pt x="334" y="584"/>
                  </a:lnTo>
                  <a:lnTo>
                    <a:pt x="338" y="583"/>
                  </a:lnTo>
                  <a:lnTo>
                    <a:pt x="336" y="578"/>
                  </a:lnTo>
                  <a:lnTo>
                    <a:pt x="332" y="574"/>
                  </a:lnTo>
                  <a:lnTo>
                    <a:pt x="328" y="572"/>
                  </a:lnTo>
                  <a:lnTo>
                    <a:pt x="325" y="574"/>
                  </a:lnTo>
                  <a:lnTo>
                    <a:pt x="323" y="576"/>
                  </a:lnTo>
                  <a:lnTo>
                    <a:pt x="321" y="578"/>
                  </a:lnTo>
                  <a:lnTo>
                    <a:pt x="317" y="576"/>
                  </a:lnTo>
                  <a:lnTo>
                    <a:pt x="314" y="570"/>
                  </a:lnTo>
                  <a:lnTo>
                    <a:pt x="311" y="567"/>
                  </a:lnTo>
                  <a:lnTo>
                    <a:pt x="308" y="566"/>
                  </a:lnTo>
                  <a:lnTo>
                    <a:pt x="304" y="567"/>
                  </a:lnTo>
                  <a:lnTo>
                    <a:pt x="302" y="570"/>
                  </a:lnTo>
                  <a:lnTo>
                    <a:pt x="301" y="573"/>
                  </a:lnTo>
                  <a:lnTo>
                    <a:pt x="301" y="576"/>
                  </a:lnTo>
                  <a:lnTo>
                    <a:pt x="303" y="579"/>
                  </a:lnTo>
                  <a:lnTo>
                    <a:pt x="306" y="580"/>
                  </a:lnTo>
                  <a:lnTo>
                    <a:pt x="306" y="580"/>
                  </a:lnTo>
                  <a:close/>
                  <a:moveTo>
                    <a:pt x="744" y="582"/>
                  </a:moveTo>
                  <a:lnTo>
                    <a:pt x="744" y="582"/>
                  </a:lnTo>
                  <a:lnTo>
                    <a:pt x="742" y="575"/>
                  </a:lnTo>
                  <a:lnTo>
                    <a:pt x="734" y="557"/>
                  </a:lnTo>
                  <a:lnTo>
                    <a:pt x="729" y="543"/>
                  </a:lnTo>
                  <a:lnTo>
                    <a:pt x="727" y="540"/>
                  </a:lnTo>
                  <a:lnTo>
                    <a:pt x="725" y="537"/>
                  </a:lnTo>
                  <a:lnTo>
                    <a:pt x="716" y="530"/>
                  </a:lnTo>
                  <a:lnTo>
                    <a:pt x="713" y="528"/>
                  </a:lnTo>
                  <a:lnTo>
                    <a:pt x="712" y="525"/>
                  </a:lnTo>
                  <a:lnTo>
                    <a:pt x="711" y="520"/>
                  </a:lnTo>
                  <a:lnTo>
                    <a:pt x="712" y="511"/>
                  </a:lnTo>
                  <a:lnTo>
                    <a:pt x="713" y="503"/>
                  </a:lnTo>
                  <a:lnTo>
                    <a:pt x="714" y="502"/>
                  </a:lnTo>
                  <a:lnTo>
                    <a:pt x="717" y="492"/>
                  </a:lnTo>
                  <a:lnTo>
                    <a:pt x="717" y="486"/>
                  </a:lnTo>
                  <a:lnTo>
                    <a:pt x="715" y="463"/>
                  </a:lnTo>
                  <a:lnTo>
                    <a:pt x="712" y="449"/>
                  </a:lnTo>
                  <a:lnTo>
                    <a:pt x="709" y="440"/>
                  </a:lnTo>
                  <a:lnTo>
                    <a:pt x="708" y="433"/>
                  </a:lnTo>
                  <a:lnTo>
                    <a:pt x="708" y="425"/>
                  </a:lnTo>
                  <a:lnTo>
                    <a:pt x="711" y="394"/>
                  </a:lnTo>
                  <a:lnTo>
                    <a:pt x="716" y="381"/>
                  </a:lnTo>
                  <a:lnTo>
                    <a:pt x="716" y="381"/>
                  </a:lnTo>
                  <a:lnTo>
                    <a:pt x="716" y="381"/>
                  </a:lnTo>
                  <a:lnTo>
                    <a:pt x="715" y="379"/>
                  </a:lnTo>
                  <a:lnTo>
                    <a:pt x="715" y="378"/>
                  </a:lnTo>
                  <a:lnTo>
                    <a:pt x="713" y="377"/>
                  </a:lnTo>
                  <a:lnTo>
                    <a:pt x="707" y="373"/>
                  </a:lnTo>
                  <a:lnTo>
                    <a:pt x="706" y="372"/>
                  </a:lnTo>
                  <a:lnTo>
                    <a:pt x="705" y="370"/>
                  </a:lnTo>
                  <a:lnTo>
                    <a:pt x="703" y="367"/>
                  </a:lnTo>
                  <a:lnTo>
                    <a:pt x="703" y="365"/>
                  </a:lnTo>
                  <a:lnTo>
                    <a:pt x="702" y="359"/>
                  </a:lnTo>
                  <a:lnTo>
                    <a:pt x="701" y="357"/>
                  </a:lnTo>
                  <a:lnTo>
                    <a:pt x="700" y="356"/>
                  </a:lnTo>
                  <a:lnTo>
                    <a:pt x="696" y="355"/>
                  </a:lnTo>
                  <a:lnTo>
                    <a:pt x="694" y="354"/>
                  </a:lnTo>
                  <a:lnTo>
                    <a:pt x="694" y="352"/>
                  </a:lnTo>
                  <a:lnTo>
                    <a:pt x="693" y="350"/>
                  </a:lnTo>
                  <a:lnTo>
                    <a:pt x="693" y="348"/>
                  </a:lnTo>
                  <a:lnTo>
                    <a:pt x="691" y="347"/>
                  </a:lnTo>
                  <a:lnTo>
                    <a:pt x="686" y="347"/>
                  </a:lnTo>
                  <a:lnTo>
                    <a:pt x="682" y="348"/>
                  </a:lnTo>
                  <a:lnTo>
                    <a:pt x="678" y="350"/>
                  </a:lnTo>
                  <a:lnTo>
                    <a:pt x="675" y="353"/>
                  </a:lnTo>
                  <a:lnTo>
                    <a:pt x="673" y="357"/>
                  </a:lnTo>
                  <a:lnTo>
                    <a:pt x="672" y="361"/>
                  </a:lnTo>
                  <a:lnTo>
                    <a:pt x="672" y="370"/>
                  </a:lnTo>
                  <a:lnTo>
                    <a:pt x="673" y="374"/>
                  </a:lnTo>
                  <a:lnTo>
                    <a:pt x="677" y="381"/>
                  </a:lnTo>
                  <a:lnTo>
                    <a:pt x="677" y="385"/>
                  </a:lnTo>
                  <a:lnTo>
                    <a:pt x="674" y="386"/>
                  </a:lnTo>
                  <a:lnTo>
                    <a:pt x="671" y="383"/>
                  </a:lnTo>
                  <a:lnTo>
                    <a:pt x="668" y="377"/>
                  </a:lnTo>
                  <a:lnTo>
                    <a:pt x="666" y="373"/>
                  </a:lnTo>
                  <a:lnTo>
                    <a:pt x="666" y="371"/>
                  </a:lnTo>
                  <a:lnTo>
                    <a:pt x="664" y="363"/>
                  </a:lnTo>
                  <a:lnTo>
                    <a:pt x="663" y="360"/>
                  </a:lnTo>
                  <a:lnTo>
                    <a:pt x="664" y="354"/>
                  </a:lnTo>
                  <a:lnTo>
                    <a:pt x="664" y="351"/>
                  </a:lnTo>
                  <a:lnTo>
                    <a:pt x="659" y="343"/>
                  </a:lnTo>
                  <a:lnTo>
                    <a:pt x="651" y="342"/>
                  </a:lnTo>
                  <a:lnTo>
                    <a:pt x="643" y="345"/>
                  </a:lnTo>
                  <a:lnTo>
                    <a:pt x="641" y="348"/>
                  </a:lnTo>
                  <a:lnTo>
                    <a:pt x="642" y="350"/>
                  </a:lnTo>
                  <a:lnTo>
                    <a:pt x="649" y="354"/>
                  </a:lnTo>
                  <a:lnTo>
                    <a:pt x="650" y="355"/>
                  </a:lnTo>
                  <a:lnTo>
                    <a:pt x="650" y="363"/>
                  </a:lnTo>
                  <a:lnTo>
                    <a:pt x="651" y="364"/>
                  </a:lnTo>
                  <a:lnTo>
                    <a:pt x="652" y="366"/>
                  </a:lnTo>
                  <a:lnTo>
                    <a:pt x="653" y="367"/>
                  </a:lnTo>
                  <a:lnTo>
                    <a:pt x="652" y="369"/>
                  </a:lnTo>
                  <a:lnTo>
                    <a:pt x="650" y="371"/>
                  </a:lnTo>
                  <a:lnTo>
                    <a:pt x="648" y="370"/>
                  </a:lnTo>
                  <a:lnTo>
                    <a:pt x="648" y="369"/>
                  </a:lnTo>
                  <a:lnTo>
                    <a:pt x="649" y="366"/>
                  </a:lnTo>
                  <a:lnTo>
                    <a:pt x="644" y="359"/>
                  </a:lnTo>
                  <a:lnTo>
                    <a:pt x="644" y="358"/>
                  </a:lnTo>
                  <a:lnTo>
                    <a:pt x="645" y="357"/>
                  </a:lnTo>
                  <a:lnTo>
                    <a:pt x="645" y="356"/>
                  </a:lnTo>
                  <a:lnTo>
                    <a:pt x="643" y="354"/>
                  </a:lnTo>
                  <a:lnTo>
                    <a:pt x="641" y="353"/>
                  </a:lnTo>
                  <a:lnTo>
                    <a:pt x="639" y="352"/>
                  </a:lnTo>
                  <a:lnTo>
                    <a:pt x="638" y="352"/>
                  </a:lnTo>
                  <a:lnTo>
                    <a:pt x="636" y="350"/>
                  </a:lnTo>
                  <a:lnTo>
                    <a:pt x="637" y="348"/>
                  </a:lnTo>
                  <a:lnTo>
                    <a:pt x="639" y="345"/>
                  </a:lnTo>
                  <a:lnTo>
                    <a:pt x="639" y="343"/>
                  </a:lnTo>
                  <a:lnTo>
                    <a:pt x="640" y="339"/>
                  </a:lnTo>
                  <a:lnTo>
                    <a:pt x="642" y="336"/>
                  </a:lnTo>
                  <a:lnTo>
                    <a:pt x="644" y="333"/>
                  </a:lnTo>
                  <a:lnTo>
                    <a:pt x="646" y="330"/>
                  </a:lnTo>
                  <a:lnTo>
                    <a:pt x="646" y="327"/>
                  </a:lnTo>
                  <a:lnTo>
                    <a:pt x="644" y="302"/>
                  </a:lnTo>
                  <a:lnTo>
                    <a:pt x="642" y="295"/>
                  </a:lnTo>
                  <a:lnTo>
                    <a:pt x="637" y="291"/>
                  </a:lnTo>
                  <a:lnTo>
                    <a:pt x="631" y="289"/>
                  </a:lnTo>
                  <a:lnTo>
                    <a:pt x="627" y="283"/>
                  </a:lnTo>
                  <a:lnTo>
                    <a:pt x="622" y="279"/>
                  </a:lnTo>
                  <a:lnTo>
                    <a:pt x="615" y="281"/>
                  </a:lnTo>
                  <a:lnTo>
                    <a:pt x="614" y="273"/>
                  </a:lnTo>
                  <a:lnTo>
                    <a:pt x="610" y="267"/>
                  </a:lnTo>
                  <a:lnTo>
                    <a:pt x="599" y="257"/>
                  </a:lnTo>
                  <a:lnTo>
                    <a:pt x="592" y="244"/>
                  </a:lnTo>
                  <a:lnTo>
                    <a:pt x="589" y="242"/>
                  </a:lnTo>
                  <a:lnTo>
                    <a:pt x="585" y="241"/>
                  </a:lnTo>
                  <a:lnTo>
                    <a:pt x="577" y="238"/>
                  </a:lnTo>
                  <a:lnTo>
                    <a:pt x="556" y="233"/>
                  </a:lnTo>
                  <a:lnTo>
                    <a:pt x="549" y="230"/>
                  </a:lnTo>
                  <a:lnTo>
                    <a:pt x="543" y="224"/>
                  </a:lnTo>
                  <a:lnTo>
                    <a:pt x="538" y="219"/>
                  </a:lnTo>
                  <a:lnTo>
                    <a:pt x="536" y="216"/>
                  </a:lnTo>
                  <a:lnTo>
                    <a:pt x="534" y="210"/>
                  </a:lnTo>
                  <a:lnTo>
                    <a:pt x="532" y="208"/>
                  </a:lnTo>
                  <a:lnTo>
                    <a:pt x="526" y="204"/>
                  </a:lnTo>
                  <a:lnTo>
                    <a:pt x="522" y="199"/>
                  </a:lnTo>
                  <a:lnTo>
                    <a:pt x="519" y="198"/>
                  </a:lnTo>
                  <a:lnTo>
                    <a:pt x="511" y="196"/>
                  </a:lnTo>
                  <a:lnTo>
                    <a:pt x="507" y="194"/>
                  </a:lnTo>
                  <a:lnTo>
                    <a:pt x="486" y="177"/>
                  </a:lnTo>
                  <a:lnTo>
                    <a:pt x="466" y="164"/>
                  </a:lnTo>
                  <a:lnTo>
                    <a:pt x="449" y="156"/>
                  </a:lnTo>
                  <a:lnTo>
                    <a:pt x="443" y="150"/>
                  </a:lnTo>
                  <a:lnTo>
                    <a:pt x="438" y="147"/>
                  </a:lnTo>
                  <a:lnTo>
                    <a:pt x="432" y="145"/>
                  </a:lnTo>
                  <a:lnTo>
                    <a:pt x="428" y="144"/>
                  </a:lnTo>
                  <a:lnTo>
                    <a:pt x="422" y="139"/>
                  </a:lnTo>
                  <a:lnTo>
                    <a:pt x="417" y="136"/>
                  </a:lnTo>
                  <a:lnTo>
                    <a:pt x="404" y="134"/>
                  </a:lnTo>
                  <a:lnTo>
                    <a:pt x="382" y="124"/>
                  </a:lnTo>
                  <a:lnTo>
                    <a:pt x="363" y="107"/>
                  </a:lnTo>
                  <a:lnTo>
                    <a:pt x="360" y="101"/>
                  </a:lnTo>
                  <a:lnTo>
                    <a:pt x="360" y="92"/>
                  </a:lnTo>
                  <a:lnTo>
                    <a:pt x="355" y="83"/>
                  </a:lnTo>
                  <a:lnTo>
                    <a:pt x="341" y="78"/>
                  </a:lnTo>
                  <a:lnTo>
                    <a:pt x="337" y="77"/>
                  </a:lnTo>
                  <a:lnTo>
                    <a:pt x="334" y="74"/>
                  </a:lnTo>
                  <a:lnTo>
                    <a:pt x="331" y="72"/>
                  </a:lnTo>
                  <a:lnTo>
                    <a:pt x="329" y="64"/>
                  </a:lnTo>
                  <a:lnTo>
                    <a:pt x="326" y="63"/>
                  </a:lnTo>
                  <a:lnTo>
                    <a:pt x="322" y="63"/>
                  </a:lnTo>
                  <a:lnTo>
                    <a:pt x="318" y="63"/>
                  </a:lnTo>
                  <a:lnTo>
                    <a:pt x="316" y="61"/>
                  </a:lnTo>
                  <a:lnTo>
                    <a:pt x="311" y="54"/>
                  </a:lnTo>
                  <a:lnTo>
                    <a:pt x="308" y="53"/>
                  </a:lnTo>
                  <a:lnTo>
                    <a:pt x="303" y="52"/>
                  </a:lnTo>
                  <a:lnTo>
                    <a:pt x="296" y="47"/>
                  </a:lnTo>
                  <a:lnTo>
                    <a:pt x="291" y="45"/>
                  </a:lnTo>
                  <a:lnTo>
                    <a:pt x="286" y="45"/>
                  </a:lnTo>
                  <a:lnTo>
                    <a:pt x="273" y="47"/>
                  </a:lnTo>
                  <a:lnTo>
                    <a:pt x="272" y="45"/>
                  </a:lnTo>
                  <a:lnTo>
                    <a:pt x="264" y="25"/>
                  </a:lnTo>
                  <a:lnTo>
                    <a:pt x="264" y="26"/>
                  </a:lnTo>
                  <a:lnTo>
                    <a:pt x="263" y="27"/>
                  </a:lnTo>
                  <a:lnTo>
                    <a:pt x="259" y="30"/>
                  </a:lnTo>
                  <a:lnTo>
                    <a:pt x="258" y="31"/>
                  </a:lnTo>
                  <a:lnTo>
                    <a:pt x="254" y="33"/>
                  </a:lnTo>
                  <a:lnTo>
                    <a:pt x="251" y="35"/>
                  </a:lnTo>
                  <a:lnTo>
                    <a:pt x="246" y="40"/>
                  </a:lnTo>
                  <a:lnTo>
                    <a:pt x="245" y="33"/>
                  </a:lnTo>
                  <a:lnTo>
                    <a:pt x="246" y="30"/>
                  </a:lnTo>
                  <a:lnTo>
                    <a:pt x="247" y="27"/>
                  </a:lnTo>
                  <a:lnTo>
                    <a:pt x="249" y="26"/>
                  </a:lnTo>
                  <a:lnTo>
                    <a:pt x="259" y="22"/>
                  </a:lnTo>
                  <a:lnTo>
                    <a:pt x="264" y="20"/>
                  </a:lnTo>
                  <a:lnTo>
                    <a:pt x="265" y="18"/>
                  </a:lnTo>
                  <a:lnTo>
                    <a:pt x="265" y="1"/>
                  </a:lnTo>
                  <a:lnTo>
                    <a:pt x="264" y="1"/>
                  </a:lnTo>
                  <a:lnTo>
                    <a:pt x="248" y="0"/>
                  </a:lnTo>
                  <a:lnTo>
                    <a:pt x="245" y="0"/>
                  </a:lnTo>
                  <a:lnTo>
                    <a:pt x="239" y="1"/>
                  </a:lnTo>
                  <a:lnTo>
                    <a:pt x="237" y="2"/>
                  </a:lnTo>
                  <a:lnTo>
                    <a:pt x="234" y="6"/>
                  </a:lnTo>
                  <a:lnTo>
                    <a:pt x="231" y="8"/>
                  </a:lnTo>
                  <a:lnTo>
                    <a:pt x="229" y="8"/>
                  </a:lnTo>
                  <a:lnTo>
                    <a:pt x="223" y="8"/>
                  </a:lnTo>
                  <a:lnTo>
                    <a:pt x="221" y="9"/>
                  </a:lnTo>
                  <a:lnTo>
                    <a:pt x="220" y="11"/>
                  </a:lnTo>
                  <a:lnTo>
                    <a:pt x="222" y="15"/>
                  </a:lnTo>
                  <a:lnTo>
                    <a:pt x="223" y="17"/>
                  </a:lnTo>
                  <a:lnTo>
                    <a:pt x="222" y="20"/>
                  </a:lnTo>
                  <a:lnTo>
                    <a:pt x="220" y="22"/>
                  </a:lnTo>
                  <a:lnTo>
                    <a:pt x="218" y="24"/>
                  </a:lnTo>
                  <a:lnTo>
                    <a:pt x="216" y="34"/>
                  </a:lnTo>
                  <a:lnTo>
                    <a:pt x="213" y="41"/>
                  </a:lnTo>
                  <a:lnTo>
                    <a:pt x="211" y="51"/>
                  </a:lnTo>
                  <a:lnTo>
                    <a:pt x="211" y="53"/>
                  </a:lnTo>
                  <a:lnTo>
                    <a:pt x="210" y="57"/>
                  </a:lnTo>
                  <a:lnTo>
                    <a:pt x="209" y="61"/>
                  </a:lnTo>
                  <a:lnTo>
                    <a:pt x="208" y="65"/>
                  </a:lnTo>
                  <a:lnTo>
                    <a:pt x="206" y="69"/>
                  </a:lnTo>
                  <a:lnTo>
                    <a:pt x="203" y="72"/>
                  </a:lnTo>
                  <a:lnTo>
                    <a:pt x="197" y="77"/>
                  </a:lnTo>
                  <a:lnTo>
                    <a:pt x="194" y="79"/>
                  </a:lnTo>
                  <a:lnTo>
                    <a:pt x="193" y="82"/>
                  </a:lnTo>
                  <a:lnTo>
                    <a:pt x="192" y="84"/>
                  </a:lnTo>
                  <a:lnTo>
                    <a:pt x="191" y="86"/>
                  </a:lnTo>
                  <a:lnTo>
                    <a:pt x="189" y="86"/>
                  </a:lnTo>
                  <a:lnTo>
                    <a:pt x="187" y="86"/>
                  </a:lnTo>
                  <a:lnTo>
                    <a:pt x="182" y="83"/>
                  </a:lnTo>
                  <a:lnTo>
                    <a:pt x="181" y="89"/>
                  </a:lnTo>
                  <a:lnTo>
                    <a:pt x="182" y="94"/>
                  </a:lnTo>
                  <a:lnTo>
                    <a:pt x="182" y="96"/>
                  </a:lnTo>
                  <a:lnTo>
                    <a:pt x="183" y="97"/>
                  </a:lnTo>
                  <a:lnTo>
                    <a:pt x="179" y="103"/>
                  </a:lnTo>
                  <a:lnTo>
                    <a:pt x="162" y="118"/>
                  </a:lnTo>
                  <a:lnTo>
                    <a:pt x="160" y="119"/>
                  </a:lnTo>
                  <a:lnTo>
                    <a:pt x="159" y="120"/>
                  </a:lnTo>
                  <a:lnTo>
                    <a:pt x="157" y="122"/>
                  </a:lnTo>
                  <a:lnTo>
                    <a:pt x="157" y="124"/>
                  </a:lnTo>
                  <a:lnTo>
                    <a:pt x="158" y="127"/>
                  </a:lnTo>
                  <a:lnTo>
                    <a:pt x="164" y="136"/>
                  </a:lnTo>
                  <a:lnTo>
                    <a:pt x="167" y="141"/>
                  </a:lnTo>
                  <a:lnTo>
                    <a:pt x="170" y="153"/>
                  </a:lnTo>
                  <a:lnTo>
                    <a:pt x="172" y="156"/>
                  </a:lnTo>
                  <a:lnTo>
                    <a:pt x="174" y="158"/>
                  </a:lnTo>
                  <a:lnTo>
                    <a:pt x="176" y="159"/>
                  </a:lnTo>
                  <a:lnTo>
                    <a:pt x="178" y="161"/>
                  </a:lnTo>
                  <a:lnTo>
                    <a:pt x="179" y="162"/>
                  </a:lnTo>
                  <a:lnTo>
                    <a:pt x="180" y="165"/>
                  </a:lnTo>
                  <a:lnTo>
                    <a:pt x="182" y="169"/>
                  </a:lnTo>
                  <a:lnTo>
                    <a:pt x="183" y="172"/>
                  </a:lnTo>
                  <a:lnTo>
                    <a:pt x="187" y="176"/>
                  </a:lnTo>
                  <a:lnTo>
                    <a:pt x="187" y="177"/>
                  </a:lnTo>
                  <a:lnTo>
                    <a:pt x="187" y="180"/>
                  </a:lnTo>
                  <a:lnTo>
                    <a:pt x="185" y="183"/>
                  </a:lnTo>
                  <a:lnTo>
                    <a:pt x="185" y="186"/>
                  </a:lnTo>
                  <a:lnTo>
                    <a:pt x="186" y="188"/>
                  </a:lnTo>
                  <a:lnTo>
                    <a:pt x="187" y="192"/>
                  </a:lnTo>
                  <a:lnTo>
                    <a:pt x="189" y="195"/>
                  </a:lnTo>
                  <a:lnTo>
                    <a:pt x="191" y="197"/>
                  </a:lnTo>
                  <a:lnTo>
                    <a:pt x="199" y="203"/>
                  </a:lnTo>
                  <a:lnTo>
                    <a:pt x="201" y="204"/>
                  </a:lnTo>
                  <a:lnTo>
                    <a:pt x="204" y="211"/>
                  </a:lnTo>
                  <a:lnTo>
                    <a:pt x="200" y="218"/>
                  </a:lnTo>
                  <a:lnTo>
                    <a:pt x="196" y="221"/>
                  </a:lnTo>
                  <a:lnTo>
                    <a:pt x="181" y="224"/>
                  </a:lnTo>
                  <a:lnTo>
                    <a:pt x="178" y="225"/>
                  </a:lnTo>
                  <a:lnTo>
                    <a:pt x="176" y="227"/>
                  </a:lnTo>
                  <a:lnTo>
                    <a:pt x="178" y="230"/>
                  </a:lnTo>
                  <a:lnTo>
                    <a:pt x="181" y="233"/>
                  </a:lnTo>
                  <a:lnTo>
                    <a:pt x="183" y="234"/>
                  </a:lnTo>
                  <a:lnTo>
                    <a:pt x="184" y="237"/>
                  </a:lnTo>
                  <a:lnTo>
                    <a:pt x="185" y="239"/>
                  </a:lnTo>
                  <a:lnTo>
                    <a:pt x="186" y="243"/>
                  </a:lnTo>
                  <a:lnTo>
                    <a:pt x="187" y="245"/>
                  </a:lnTo>
                  <a:lnTo>
                    <a:pt x="192" y="253"/>
                  </a:lnTo>
                  <a:lnTo>
                    <a:pt x="193" y="255"/>
                  </a:lnTo>
                  <a:lnTo>
                    <a:pt x="193" y="258"/>
                  </a:lnTo>
                  <a:lnTo>
                    <a:pt x="193" y="264"/>
                  </a:lnTo>
                  <a:lnTo>
                    <a:pt x="190" y="266"/>
                  </a:lnTo>
                  <a:lnTo>
                    <a:pt x="188" y="266"/>
                  </a:lnTo>
                  <a:lnTo>
                    <a:pt x="185" y="265"/>
                  </a:lnTo>
                  <a:lnTo>
                    <a:pt x="183" y="265"/>
                  </a:lnTo>
                  <a:lnTo>
                    <a:pt x="183" y="266"/>
                  </a:lnTo>
                  <a:lnTo>
                    <a:pt x="183" y="268"/>
                  </a:lnTo>
                  <a:lnTo>
                    <a:pt x="184" y="271"/>
                  </a:lnTo>
                  <a:lnTo>
                    <a:pt x="187" y="288"/>
                  </a:lnTo>
                  <a:lnTo>
                    <a:pt x="186" y="297"/>
                  </a:lnTo>
                  <a:lnTo>
                    <a:pt x="186" y="300"/>
                  </a:lnTo>
                  <a:lnTo>
                    <a:pt x="187" y="302"/>
                  </a:lnTo>
                  <a:lnTo>
                    <a:pt x="189" y="303"/>
                  </a:lnTo>
                  <a:lnTo>
                    <a:pt x="192" y="304"/>
                  </a:lnTo>
                  <a:lnTo>
                    <a:pt x="197" y="305"/>
                  </a:lnTo>
                  <a:lnTo>
                    <a:pt x="199" y="307"/>
                  </a:lnTo>
                  <a:lnTo>
                    <a:pt x="205" y="315"/>
                  </a:lnTo>
                  <a:lnTo>
                    <a:pt x="207" y="318"/>
                  </a:lnTo>
                  <a:lnTo>
                    <a:pt x="211" y="319"/>
                  </a:lnTo>
                  <a:lnTo>
                    <a:pt x="214" y="320"/>
                  </a:lnTo>
                  <a:lnTo>
                    <a:pt x="217" y="322"/>
                  </a:lnTo>
                  <a:lnTo>
                    <a:pt x="219" y="324"/>
                  </a:lnTo>
                  <a:lnTo>
                    <a:pt x="219" y="328"/>
                  </a:lnTo>
                  <a:lnTo>
                    <a:pt x="218" y="330"/>
                  </a:lnTo>
                  <a:lnTo>
                    <a:pt x="217" y="332"/>
                  </a:lnTo>
                  <a:lnTo>
                    <a:pt x="216" y="336"/>
                  </a:lnTo>
                  <a:lnTo>
                    <a:pt x="216" y="340"/>
                  </a:lnTo>
                  <a:lnTo>
                    <a:pt x="219" y="346"/>
                  </a:lnTo>
                  <a:lnTo>
                    <a:pt x="222" y="351"/>
                  </a:lnTo>
                  <a:lnTo>
                    <a:pt x="222" y="352"/>
                  </a:lnTo>
                  <a:lnTo>
                    <a:pt x="221" y="354"/>
                  </a:lnTo>
                  <a:lnTo>
                    <a:pt x="219" y="356"/>
                  </a:lnTo>
                  <a:lnTo>
                    <a:pt x="215" y="359"/>
                  </a:lnTo>
                  <a:lnTo>
                    <a:pt x="214" y="361"/>
                  </a:lnTo>
                  <a:lnTo>
                    <a:pt x="214" y="365"/>
                  </a:lnTo>
                  <a:lnTo>
                    <a:pt x="214" y="367"/>
                  </a:lnTo>
                  <a:lnTo>
                    <a:pt x="212" y="371"/>
                  </a:lnTo>
                  <a:lnTo>
                    <a:pt x="212" y="373"/>
                  </a:lnTo>
                  <a:lnTo>
                    <a:pt x="212" y="376"/>
                  </a:lnTo>
                  <a:lnTo>
                    <a:pt x="214" y="387"/>
                  </a:lnTo>
                  <a:lnTo>
                    <a:pt x="218" y="402"/>
                  </a:lnTo>
                  <a:lnTo>
                    <a:pt x="220" y="405"/>
                  </a:lnTo>
                  <a:lnTo>
                    <a:pt x="222" y="406"/>
                  </a:lnTo>
                  <a:lnTo>
                    <a:pt x="224" y="406"/>
                  </a:lnTo>
                  <a:lnTo>
                    <a:pt x="226" y="407"/>
                  </a:lnTo>
                  <a:lnTo>
                    <a:pt x="228" y="409"/>
                  </a:lnTo>
                  <a:lnTo>
                    <a:pt x="229" y="414"/>
                  </a:lnTo>
                  <a:lnTo>
                    <a:pt x="232" y="422"/>
                  </a:lnTo>
                  <a:lnTo>
                    <a:pt x="234" y="431"/>
                  </a:lnTo>
                  <a:lnTo>
                    <a:pt x="234" y="435"/>
                  </a:lnTo>
                  <a:lnTo>
                    <a:pt x="229" y="461"/>
                  </a:lnTo>
                  <a:lnTo>
                    <a:pt x="228" y="461"/>
                  </a:lnTo>
                  <a:lnTo>
                    <a:pt x="240" y="468"/>
                  </a:lnTo>
                  <a:lnTo>
                    <a:pt x="252" y="478"/>
                  </a:lnTo>
                  <a:lnTo>
                    <a:pt x="260" y="483"/>
                  </a:lnTo>
                  <a:lnTo>
                    <a:pt x="263" y="486"/>
                  </a:lnTo>
                  <a:lnTo>
                    <a:pt x="264" y="492"/>
                  </a:lnTo>
                  <a:lnTo>
                    <a:pt x="265" y="494"/>
                  </a:lnTo>
                  <a:lnTo>
                    <a:pt x="270" y="494"/>
                  </a:lnTo>
                  <a:lnTo>
                    <a:pt x="275" y="494"/>
                  </a:lnTo>
                  <a:lnTo>
                    <a:pt x="279" y="494"/>
                  </a:lnTo>
                  <a:lnTo>
                    <a:pt x="281" y="495"/>
                  </a:lnTo>
                  <a:lnTo>
                    <a:pt x="283" y="496"/>
                  </a:lnTo>
                  <a:lnTo>
                    <a:pt x="283" y="498"/>
                  </a:lnTo>
                  <a:lnTo>
                    <a:pt x="283" y="501"/>
                  </a:lnTo>
                  <a:lnTo>
                    <a:pt x="284" y="501"/>
                  </a:lnTo>
                  <a:lnTo>
                    <a:pt x="287" y="502"/>
                  </a:lnTo>
                  <a:lnTo>
                    <a:pt x="292" y="502"/>
                  </a:lnTo>
                  <a:lnTo>
                    <a:pt x="296" y="502"/>
                  </a:lnTo>
                  <a:lnTo>
                    <a:pt x="300" y="503"/>
                  </a:lnTo>
                  <a:lnTo>
                    <a:pt x="304" y="504"/>
                  </a:lnTo>
                  <a:lnTo>
                    <a:pt x="324" y="516"/>
                  </a:lnTo>
                  <a:lnTo>
                    <a:pt x="333" y="527"/>
                  </a:lnTo>
                  <a:lnTo>
                    <a:pt x="351" y="554"/>
                  </a:lnTo>
                  <a:lnTo>
                    <a:pt x="358" y="560"/>
                  </a:lnTo>
                  <a:lnTo>
                    <a:pt x="363" y="562"/>
                  </a:lnTo>
                  <a:lnTo>
                    <a:pt x="365" y="561"/>
                  </a:lnTo>
                  <a:lnTo>
                    <a:pt x="365" y="559"/>
                  </a:lnTo>
                  <a:lnTo>
                    <a:pt x="366" y="557"/>
                  </a:lnTo>
                  <a:lnTo>
                    <a:pt x="366" y="556"/>
                  </a:lnTo>
                  <a:lnTo>
                    <a:pt x="366" y="556"/>
                  </a:lnTo>
                  <a:lnTo>
                    <a:pt x="364" y="554"/>
                  </a:lnTo>
                  <a:lnTo>
                    <a:pt x="363" y="554"/>
                  </a:lnTo>
                  <a:lnTo>
                    <a:pt x="363" y="551"/>
                  </a:lnTo>
                  <a:lnTo>
                    <a:pt x="364" y="549"/>
                  </a:lnTo>
                  <a:lnTo>
                    <a:pt x="366" y="548"/>
                  </a:lnTo>
                  <a:lnTo>
                    <a:pt x="374" y="554"/>
                  </a:lnTo>
                  <a:lnTo>
                    <a:pt x="377" y="557"/>
                  </a:lnTo>
                  <a:lnTo>
                    <a:pt x="379" y="561"/>
                  </a:lnTo>
                  <a:lnTo>
                    <a:pt x="379" y="565"/>
                  </a:lnTo>
                  <a:lnTo>
                    <a:pt x="379" y="568"/>
                  </a:lnTo>
                  <a:lnTo>
                    <a:pt x="380" y="570"/>
                  </a:lnTo>
                  <a:lnTo>
                    <a:pt x="384" y="570"/>
                  </a:lnTo>
                  <a:lnTo>
                    <a:pt x="387" y="572"/>
                  </a:lnTo>
                  <a:lnTo>
                    <a:pt x="388" y="575"/>
                  </a:lnTo>
                  <a:lnTo>
                    <a:pt x="387" y="583"/>
                  </a:lnTo>
                  <a:lnTo>
                    <a:pt x="387" y="586"/>
                  </a:lnTo>
                  <a:lnTo>
                    <a:pt x="382" y="590"/>
                  </a:lnTo>
                  <a:lnTo>
                    <a:pt x="380" y="593"/>
                  </a:lnTo>
                  <a:lnTo>
                    <a:pt x="375" y="601"/>
                  </a:lnTo>
                  <a:lnTo>
                    <a:pt x="372" y="604"/>
                  </a:lnTo>
                  <a:lnTo>
                    <a:pt x="371" y="601"/>
                  </a:lnTo>
                  <a:lnTo>
                    <a:pt x="370" y="599"/>
                  </a:lnTo>
                  <a:lnTo>
                    <a:pt x="369" y="598"/>
                  </a:lnTo>
                  <a:lnTo>
                    <a:pt x="368" y="596"/>
                  </a:lnTo>
                  <a:lnTo>
                    <a:pt x="366" y="596"/>
                  </a:lnTo>
                  <a:lnTo>
                    <a:pt x="363" y="596"/>
                  </a:lnTo>
                  <a:lnTo>
                    <a:pt x="362" y="598"/>
                  </a:lnTo>
                  <a:lnTo>
                    <a:pt x="365" y="602"/>
                  </a:lnTo>
                  <a:lnTo>
                    <a:pt x="366" y="607"/>
                  </a:lnTo>
                  <a:lnTo>
                    <a:pt x="367" y="609"/>
                  </a:lnTo>
                  <a:lnTo>
                    <a:pt x="368" y="609"/>
                  </a:lnTo>
                  <a:lnTo>
                    <a:pt x="371" y="610"/>
                  </a:lnTo>
                  <a:lnTo>
                    <a:pt x="373" y="611"/>
                  </a:lnTo>
                  <a:lnTo>
                    <a:pt x="375" y="612"/>
                  </a:lnTo>
                  <a:lnTo>
                    <a:pt x="375" y="613"/>
                  </a:lnTo>
                  <a:lnTo>
                    <a:pt x="376" y="617"/>
                  </a:lnTo>
                  <a:lnTo>
                    <a:pt x="377" y="622"/>
                  </a:lnTo>
                  <a:lnTo>
                    <a:pt x="380" y="631"/>
                  </a:lnTo>
                  <a:lnTo>
                    <a:pt x="382" y="634"/>
                  </a:lnTo>
                  <a:lnTo>
                    <a:pt x="391" y="643"/>
                  </a:lnTo>
                  <a:lnTo>
                    <a:pt x="392" y="645"/>
                  </a:lnTo>
                  <a:lnTo>
                    <a:pt x="392" y="648"/>
                  </a:lnTo>
                  <a:lnTo>
                    <a:pt x="391" y="651"/>
                  </a:lnTo>
                  <a:lnTo>
                    <a:pt x="390" y="653"/>
                  </a:lnTo>
                  <a:lnTo>
                    <a:pt x="391" y="655"/>
                  </a:lnTo>
                  <a:lnTo>
                    <a:pt x="393" y="660"/>
                  </a:lnTo>
                  <a:lnTo>
                    <a:pt x="408" y="695"/>
                  </a:lnTo>
                  <a:lnTo>
                    <a:pt x="421" y="738"/>
                  </a:lnTo>
                  <a:lnTo>
                    <a:pt x="422" y="746"/>
                  </a:lnTo>
                  <a:lnTo>
                    <a:pt x="421" y="755"/>
                  </a:lnTo>
                  <a:lnTo>
                    <a:pt x="422" y="758"/>
                  </a:lnTo>
                  <a:lnTo>
                    <a:pt x="426" y="759"/>
                  </a:lnTo>
                  <a:lnTo>
                    <a:pt x="428" y="761"/>
                  </a:lnTo>
                  <a:lnTo>
                    <a:pt x="436" y="770"/>
                  </a:lnTo>
                  <a:lnTo>
                    <a:pt x="437" y="778"/>
                  </a:lnTo>
                  <a:lnTo>
                    <a:pt x="435" y="798"/>
                  </a:lnTo>
                  <a:lnTo>
                    <a:pt x="437" y="804"/>
                  </a:lnTo>
                  <a:lnTo>
                    <a:pt x="442" y="802"/>
                  </a:lnTo>
                  <a:lnTo>
                    <a:pt x="446" y="804"/>
                  </a:lnTo>
                  <a:lnTo>
                    <a:pt x="448" y="808"/>
                  </a:lnTo>
                  <a:lnTo>
                    <a:pt x="449" y="813"/>
                  </a:lnTo>
                  <a:lnTo>
                    <a:pt x="448" y="824"/>
                  </a:lnTo>
                  <a:lnTo>
                    <a:pt x="448" y="827"/>
                  </a:lnTo>
                  <a:lnTo>
                    <a:pt x="451" y="825"/>
                  </a:lnTo>
                  <a:lnTo>
                    <a:pt x="453" y="829"/>
                  </a:lnTo>
                  <a:lnTo>
                    <a:pt x="454" y="834"/>
                  </a:lnTo>
                  <a:lnTo>
                    <a:pt x="456" y="850"/>
                  </a:lnTo>
                  <a:lnTo>
                    <a:pt x="455" y="854"/>
                  </a:lnTo>
                  <a:lnTo>
                    <a:pt x="451" y="864"/>
                  </a:lnTo>
                  <a:lnTo>
                    <a:pt x="455" y="865"/>
                  </a:lnTo>
                  <a:lnTo>
                    <a:pt x="459" y="867"/>
                  </a:lnTo>
                  <a:lnTo>
                    <a:pt x="461" y="870"/>
                  </a:lnTo>
                  <a:lnTo>
                    <a:pt x="461" y="875"/>
                  </a:lnTo>
                  <a:lnTo>
                    <a:pt x="460" y="877"/>
                  </a:lnTo>
                  <a:lnTo>
                    <a:pt x="457" y="880"/>
                  </a:lnTo>
                  <a:lnTo>
                    <a:pt x="457" y="882"/>
                  </a:lnTo>
                  <a:lnTo>
                    <a:pt x="458" y="883"/>
                  </a:lnTo>
                  <a:lnTo>
                    <a:pt x="460" y="885"/>
                  </a:lnTo>
                  <a:lnTo>
                    <a:pt x="460" y="885"/>
                  </a:lnTo>
                  <a:lnTo>
                    <a:pt x="486" y="857"/>
                  </a:lnTo>
                  <a:lnTo>
                    <a:pt x="502" y="836"/>
                  </a:lnTo>
                  <a:lnTo>
                    <a:pt x="504" y="834"/>
                  </a:lnTo>
                  <a:lnTo>
                    <a:pt x="507" y="833"/>
                  </a:lnTo>
                  <a:lnTo>
                    <a:pt x="513" y="831"/>
                  </a:lnTo>
                  <a:lnTo>
                    <a:pt x="520" y="831"/>
                  </a:lnTo>
                  <a:lnTo>
                    <a:pt x="524" y="830"/>
                  </a:lnTo>
                  <a:lnTo>
                    <a:pt x="529" y="828"/>
                  </a:lnTo>
                  <a:lnTo>
                    <a:pt x="545" y="819"/>
                  </a:lnTo>
                  <a:lnTo>
                    <a:pt x="551" y="817"/>
                  </a:lnTo>
                  <a:lnTo>
                    <a:pt x="555" y="817"/>
                  </a:lnTo>
                  <a:lnTo>
                    <a:pt x="559" y="818"/>
                  </a:lnTo>
                  <a:lnTo>
                    <a:pt x="564" y="821"/>
                  </a:lnTo>
                  <a:lnTo>
                    <a:pt x="567" y="822"/>
                  </a:lnTo>
                  <a:lnTo>
                    <a:pt x="569" y="822"/>
                  </a:lnTo>
                  <a:lnTo>
                    <a:pt x="571" y="822"/>
                  </a:lnTo>
                  <a:lnTo>
                    <a:pt x="572" y="823"/>
                  </a:lnTo>
                  <a:lnTo>
                    <a:pt x="573" y="824"/>
                  </a:lnTo>
                  <a:lnTo>
                    <a:pt x="576" y="829"/>
                  </a:lnTo>
                  <a:lnTo>
                    <a:pt x="577" y="830"/>
                  </a:lnTo>
                  <a:lnTo>
                    <a:pt x="579" y="831"/>
                  </a:lnTo>
                  <a:lnTo>
                    <a:pt x="582" y="832"/>
                  </a:lnTo>
                  <a:lnTo>
                    <a:pt x="595" y="832"/>
                  </a:lnTo>
                  <a:lnTo>
                    <a:pt x="597" y="833"/>
                  </a:lnTo>
                  <a:lnTo>
                    <a:pt x="598" y="833"/>
                  </a:lnTo>
                  <a:lnTo>
                    <a:pt x="600" y="835"/>
                  </a:lnTo>
                  <a:lnTo>
                    <a:pt x="606" y="837"/>
                  </a:lnTo>
                  <a:lnTo>
                    <a:pt x="609" y="837"/>
                  </a:lnTo>
                  <a:lnTo>
                    <a:pt x="613" y="837"/>
                  </a:lnTo>
                  <a:lnTo>
                    <a:pt x="622" y="833"/>
                  </a:lnTo>
                  <a:lnTo>
                    <a:pt x="625" y="832"/>
                  </a:lnTo>
                  <a:lnTo>
                    <a:pt x="626" y="830"/>
                  </a:lnTo>
                  <a:lnTo>
                    <a:pt x="628" y="825"/>
                  </a:lnTo>
                  <a:lnTo>
                    <a:pt x="629" y="822"/>
                  </a:lnTo>
                  <a:lnTo>
                    <a:pt x="629" y="820"/>
                  </a:lnTo>
                  <a:lnTo>
                    <a:pt x="628" y="817"/>
                  </a:lnTo>
                  <a:lnTo>
                    <a:pt x="628" y="815"/>
                  </a:lnTo>
                  <a:lnTo>
                    <a:pt x="622" y="805"/>
                  </a:lnTo>
                  <a:lnTo>
                    <a:pt x="619" y="801"/>
                  </a:lnTo>
                  <a:lnTo>
                    <a:pt x="618" y="797"/>
                  </a:lnTo>
                  <a:lnTo>
                    <a:pt x="616" y="795"/>
                  </a:lnTo>
                  <a:lnTo>
                    <a:pt x="607" y="785"/>
                  </a:lnTo>
                  <a:lnTo>
                    <a:pt x="605" y="782"/>
                  </a:lnTo>
                  <a:lnTo>
                    <a:pt x="603" y="774"/>
                  </a:lnTo>
                  <a:lnTo>
                    <a:pt x="602" y="771"/>
                  </a:lnTo>
                  <a:lnTo>
                    <a:pt x="601" y="769"/>
                  </a:lnTo>
                  <a:lnTo>
                    <a:pt x="600" y="768"/>
                  </a:lnTo>
                  <a:lnTo>
                    <a:pt x="598" y="768"/>
                  </a:lnTo>
                  <a:lnTo>
                    <a:pt x="595" y="766"/>
                  </a:lnTo>
                  <a:lnTo>
                    <a:pt x="593" y="765"/>
                  </a:lnTo>
                  <a:lnTo>
                    <a:pt x="591" y="764"/>
                  </a:lnTo>
                  <a:lnTo>
                    <a:pt x="589" y="761"/>
                  </a:lnTo>
                  <a:lnTo>
                    <a:pt x="588" y="759"/>
                  </a:lnTo>
                  <a:lnTo>
                    <a:pt x="587" y="758"/>
                  </a:lnTo>
                  <a:lnTo>
                    <a:pt x="585" y="757"/>
                  </a:lnTo>
                  <a:lnTo>
                    <a:pt x="583" y="754"/>
                  </a:lnTo>
                  <a:lnTo>
                    <a:pt x="581" y="750"/>
                  </a:lnTo>
                  <a:lnTo>
                    <a:pt x="581" y="747"/>
                  </a:lnTo>
                  <a:lnTo>
                    <a:pt x="582" y="746"/>
                  </a:lnTo>
                  <a:lnTo>
                    <a:pt x="583" y="746"/>
                  </a:lnTo>
                  <a:lnTo>
                    <a:pt x="585" y="746"/>
                  </a:lnTo>
                  <a:lnTo>
                    <a:pt x="592" y="750"/>
                  </a:lnTo>
                  <a:lnTo>
                    <a:pt x="594" y="751"/>
                  </a:lnTo>
                  <a:lnTo>
                    <a:pt x="597" y="752"/>
                  </a:lnTo>
                  <a:lnTo>
                    <a:pt x="601" y="752"/>
                  </a:lnTo>
                  <a:lnTo>
                    <a:pt x="604" y="752"/>
                  </a:lnTo>
                  <a:lnTo>
                    <a:pt x="606" y="751"/>
                  </a:lnTo>
                  <a:lnTo>
                    <a:pt x="608" y="750"/>
                  </a:lnTo>
                  <a:lnTo>
                    <a:pt x="614" y="751"/>
                  </a:lnTo>
                  <a:lnTo>
                    <a:pt x="625" y="755"/>
                  </a:lnTo>
                  <a:lnTo>
                    <a:pt x="634" y="757"/>
                  </a:lnTo>
                  <a:lnTo>
                    <a:pt x="637" y="758"/>
                  </a:lnTo>
                  <a:lnTo>
                    <a:pt x="640" y="761"/>
                  </a:lnTo>
                  <a:lnTo>
                    <a:pt x="647" y="763"/>
                  </a:lnTo>
                  <a:lnTo>
                    <a:pt x="656" y="765"/>
                  </a:lnTo>
                  <a:lnTo>
                    <a:pt x="659" y="767"/>
                  </a:lnTo>
                  <a:lnTo>
                    <a:pt x="662" y="768"/>
                  </a:lnTo>
                  <a:lnTo>
                    <a:pt x="666" y="773"/>
                  </a:lnTo>
                  <a:lnTo>
                    <a:pt x="670" y="775"/>
                  </a:lnTo>
                  <a:lnTo>
                    <a:pt x="674" y="776"/>
                  </a:lnTo>
                  <a:lnTo>
                    <a:pt x="676" y="777"/>
                  </a:lnTo>
                  <a:lnTo>
                    <a:pt x="679" y="776"/>
                  </a:lnTo>
                  <a:lnTo>
                    <a:pt x="682" y="776"/>
                  </a:lnTo>
                  <a:lnTo>
                    <a:pt x="685" y="774"/>
                  </a:lnTo>
                  <a:lnTo>
                    <a:pt x="684" y="768"/>
                  </a:lnTo>
                  <a:lnTo>
                    <a:pt x="685" y="763"/>
                  </a:lnTo>
                  <a:lnTo>
                    <a:pt x="685" y="761"/>
                  </a:lnTo>
                  <a:lnTo>
                    <a:pt x="687" y="757"/>
                  </a:lnTo>
                  <a:lnTo>
                    <a:pt x="688" y="755"/>
                  </a:lnTo>
                  <a:lnTo>
                    <a:pt x="690" y="753"/>
                  </a:lnTo>
                  <a:lnTo>
                    <a:pt x="691" y="752"/>
                  </a:lnTo>
                  <a:lnTo>
                    <a:pt x="693" y="750"/>
                  </a:lnTo>
                  <a:lnTo>
                    <a:pt x="693" y="749"/>
                  </a:lnTo>
                  <a:lnTo>
                    <a:pt x="694" y="746"/>
                  </a:lnTo>
                  <a:lnTo>
                    <a:pt x="694" y="736"/>
                  </a:lnTo>
                  <a:lnTo>
                    <a:pt x="695" y="722"/>
                  </a:lnTo>
                  <a:lnTo>
                    <a:pt x="695" y="717"/>
                  </a:lnTo>
                  <a:lnTo>
                    <a:pt x="694" y="714"/>
                  </a:lnTo>
                  <a:lnTo>
                    <a:pt x="693" y="709"/>
                  </a:lnTo>
                  <a:lnTo>
                    <a:pt x="693" y="707"/>
                  </a:lnTo>
                  <a:lnTo>
                    <a:pt x="693" y="704"/>
                  </a:lnTo>
                  <a:lnTo>
                    <a:pt x="696" y="694"/>
                  </a:lnTo>
                  <a:lnTo>
                    <a:pt x="696" y="689"/>
                  </a:lnTo>
                  <a:lnTo>
                    <a:pt x="696" y="686"/>
                  </a:lnTo>
                  <a:lnTo>
                    <a:pt x="695" y="683"/>
                  </a:lnTo>
                  <a:lnTo>
                    <a:pt x="693" y="681"/>
                  </a:lnTo>
                  <a:lnTo>
                    <a:pt x="691" y="679"/>
                  </a:lnTo>
                  <a:lnTo>
                    <a:pt x="689" y="677"/>
                  </a:lnTo>
                  <a:lnTo>
                    <a:pt x="679" y="672"/>
                  </a:lnTo>
                  <a:lnTo>
                    <a:pt x="677" y="670"/>
                  </a:lnTo>
                  <a:lnTo>
                    <a:pt x="676" y="668"/>
                  </a:lnTo>
                  <a:lnTo>
                    <a:pt x="676" y="666"/>
                  </a:lnTo>
                  <a:lnTo>
                    <a:pt x="676" y="658"/>
                  </a:lnTo>
                  <a:lnTo>
                    <a:pt x="675" y="655"/>
                  </a:lnTo>
                  <a:lnTo>
                    <a:pt x="674" y="653"/>
                  </a:lnTo>
                  <a:lnTo>
                    <a:pt x="672" y="651"/>
                  </a:lnTo>
                  <a:lnTo>
                    <a:pt x="662" y="643"/>
                  </a:lnTo>
                  <a:lnTo>
                    <a:pt x="661" y="641"/>
                  </a:lnTo>
                  <a:lnTo>
                    <a:pt x="661" y="640"/>
                  </a:lnTo>
                  <a:lnTo>
                    <a:pt x="661" y="638"/>
                  </a:lnTo>
                  <a:lnTo>
                    <a:pt x="662" y="636"/>
                  </a:lnTo>
                  <a:lnTo>
                    <a:pt x="664" y="634"/>
                  </a:lnTo>
                  <a:lnTo>
                    <a:pt x="666" y="633"/>
                  </a:lnTo>
                  <a:lnTo>
                    <a:pt x="670" y="630"/>
                  </a:lnTo>
                  <a:lnTo>
                    <a:pt x="714" y="611"/>
                  </a:lnTo>
                  <a:lnTo>
                    <a:pt x="717" y="609"/>
                  </a:lnTo>
                  <a:lnTo>
                    <a:pt x="724" y="606"/>
                  </a:lnTo>
                  <a:lnTo>
                    <a:pt x="738" y="598"/>
                  </a:lnTo>
                  <a:lnTo>
                    <a:pt x="740" y="596"/>
                  </a:lnTo>
                  <a:lnTo>
                    <a:pt x="742" y="593"/>
                  </a:lnTo>
                  <a:lnTo>
                    <a:pt x="744" y="590"/>
                  </a:lnTo>
                  <a:lnTo>
                    <a:pt x="744" y="586"/>
                  </a:lnTo>
                  <a:lnTo>
                    <a:pt x="744" y="582"/>
                  </a:lnTo>
                  <a:lnTo>
                    <a:pt x="744" y="582"/>
                  </a:lnTo>
                  <a:close/>
                  <a:moveTo>
                    <a:pt x="316" y="984"/>
                  </a:moveTo>
                  <a:lnTo>
                    <a:pt x="316" y="984"/>
                  </a:lnTo>
                  <a:lnTo>
                    <a:pt x="312" y="974"/>
                  </a:lnTo>
                  <a:lnTo>
                    <a:pt x="310" y="963"/>
                  </a:lnTo>
                  <a:lnTo>
                    <a:pt x="304" y="951"/>
                  </a:lnTo>
                  <a:lnTo>
                    <a:pt x="296" y="941"/>
                  </a:lnTo>
                  <a:lnTo>
                    <a:pt x="286" y="938"/>
                  </a:lnTo>
                  <a:lnTo>
                    <a:pt x="278" y="939"/>
                  </a:lnTo>
                  <a:lnTo>
                    <a:pt x="273" y="940"/>
                  </a:lnTo>
                  <a:lnTo>
                    <a:pt x="271" y="941"/>
                  </a:lnTo>
                  <a:lnTo>
                    <a:pt x="273" y="944"/>
                  </a:lnTo>
                  <a:lnTo>
                    <a:pt x="276" y="946"/>
                  </a:lnTo>
                  <a:lnTo>
                    <a:pt x="279" y="948"/>
                  </a:lnTo>
                  <a:lnTo>
                    <a:pt x="282" y="950"/>
                  </a:lnTo>
                  <a:lnTo>
                    <a:pt x="286" y="956"/>
                  </a:lnTo>
                  <a:lnTo>
                    <a:pt x="292" y="971"/>
                  </a:lnTo>
                  <a:lnTo>
                    <a:pt x="295" y="977"/>
                  </a:lnTo>
                  <a:lnTo>
                    <a:pt x="319" y="1010"/>
                  </a:lnTo>
                  <a:lnTo>
                    <a:pt x="325" y="1023"/>
                  </a:lnTo>
                  <a:lnTo>
                    <a:pt x="327" y="1023"/>
                  </a:lnTo>
                  <a:lnTo>
                    <a:pt x="327" y="1021"/>
                  </a:lnTo>
                  <a:lnTo>
                    <a:pt x="326" y="1017"/>
                  </a:lnTo>
                  <a:lnTo>
                    <a:pt x="325" y="1015"/>
                  </a:lnTo>
                  <a:lnTo>
                    <a:pt x="326" y="1013"/>
                  </a:lnTo>
                  <a:lnTo>
                    <a:pt x="328" y="1010"/>
                  </a:lnTo>
                  <a:lnTo>
                    <a:pt x="328" y="1008"/>
                  </a:lnTo>
                  <a:lnTo>
                    <a:pt x="328" y="1010"/>
                  </a:lnTo>
                  <a:lnTo>
                    <a:pt x="329" y="1001"/>
                  </a:lnTo>
                  <a:lnTo>
                    <a:pt x="323" y="992"/>
                  </a:lnTo>
                  <a:lnTo>
                    <a:pt x="316" y="984"/>
                  </a:lnTo>
                  <a:lnTo>
                    <a:pt x="316" y="984"/>
                  </a:lnTo>
                  <a:close/>
                  <a:moveTo>
                    <a:pt x="384" y="905"/>
                  </a:moveTo>
                  <a:lnTo>
                    <a:pt x="384" y="905"/>
                  </a:lnTo>
                  <a:lnTo>
                    <a:pt x="375" y="903"/>
                  </a:lnTo>
                  <a:lnTo>
                    <a:pt x="370" y="903"/>
                  </a:lnTo>
                  <a:lnTo>
                    <a:pt x="364" y="902"/>
                  </a:lnTo>
                  <a:lnTo>
                    <a:pt x="354" y="903"/>
                  </a:lnTo>
                  <a:lnTo>
                    <a:pt x="344" y="902"/>
                  </a:lnTo>
                  <a:lnTo>
                    <a:pt x="336" y="902"/>
                  </a:lnTo>
                  <a:lnTo>
                    <a:pt x="327" y="905"/>
                  </a:lnTo>
                  <a:lnTo>
                    <a:pt x="322" y="908"/>
                  </a:lnTo>
                  <a:lnTo>
                    <a:pt x="322" y="915"/>
                  </a:lnTo>
                  <a:lnTo>
                    <a:pt x="325" y="920"/>
                  </a:lnTo>
                  <a:lnTo>
                    <a:pt x="333" y="921"/>
                  </a:lnTo>
                  <a:lnTo>
                    <a:pt x="343" y="921"/>
                  </a:lnTo>
                  <a:lnTo>
                    <a:pt x="349" y="922"/>
                  </a:lnTo>
                  <a:lnTo>
                    <a:pt x="358" y="924"/>
                  </a:lnTo>
                  <a:lnTo>
                    <a:pt x="366" y="924"/>
                  </a:lnTo>
                  <a:lnTo>
                    <a:pt x="374" y="921"/>
                  </a:lnTo>
                  <a:lnTo>
                    <a:pt x="383" y="921"/>
                  </a:lnTo>
                  <a:lnTo>
                    <a:pt x="392" y="921"/>
                  </a:lnTo>
                  <a:lnTo>
                    <a:pt x="394" y="916"/>
                  </a:lnTo>
                  <a:lnTo>
                    <a:pt x="390" y="909"/>
                  </a:lnTo>
                  <a:lnTo>
                    <a:pt x="384" y="905"/>
                  </a:lnTo>
                  <a:lnTo>
                    <a:pt x="384" y="905"/>
                  </a:lnTo>
                  <a:close/>
                  <a:moveTo>
                    <a:pt x="247" y="965"/>
                  </a:moveTo>
                  <a:lnTo>
                    <a:pt x="247" y="965"/>
                  </a:lnTo>
                  <a:lnTo>
                    <a:pt x="246" y="968"/>
                  </a:lnTo>
                  <a:lnTo>
                    <a:pt x="248" y="972"/>
                  </a:lnTo>
                  <a:lnTo>
                    <a:pt x="252" y="968"/>
                  </a:lnTo>
                  <a:lnTo>
                    <a:pt x="250" y="964"/>
                  </a:lnTo>
                  <a:lnTo>
                    <a:pt x="247" y="965"/>
                  </a:lnTo>
                  <a:lnTo>
                    <a:pt x="247" y="965"/>
                  </a:lnTo>
                  <a:close/>
                  <a:moveTo>
                    <a:pt x="189" y="720"/>
                  </a:moveTo>
                  <a:lnTo>
                    <a:pt x="189" y="720"/>
                  </a:lnTo>
                  <a:lnTo>
                    <a:pt x="185" y="711"/>
                  </a:lnTo>
                  <a:lnTo>
                    <a:pt x="182" y="708"/>
                  </a:lnTo>
                  <a:lnTo>
                    <a:pt x="178" y="707"/>
                  </a:lnTo>
                  <a:lnTo>
                    <a:pt x="174" y="707"/>
                  </a:lnTo>
                  <a:lnTo>
                    <a:pt x="170" y="706"/>
                  </a:lnTo>
                  <a:lnTo>
                    <a:pt x="169" y="703"/>
                  </a:lnTo>
                  <a:lnTo>
                    <a:pt x="168" y="700"/>
                  </a:lnTo>
                  <a:lnTo>
                    <a:pt x="166" y="697"/>
                  </a:lnTo>
                  <a:lnTo>
                    <a:pt x="163" y="692"/>
                  </a:lnTo>
                  <a:lnTo>
                    <a:pt x="160" y="690"/>
                  </a:lnTo>
                  <a:lnTo>
                    <a:pt x="157" y="687"/>
                  </a:lnTo>
                  <a:lnTo>
                    <a:pt x="153" y="685"/>
                  </a:lnTo>
                  <a:lnTo>
                    <a:pt x="143" y="683"/>
                  </a:lnTo>
                  <a:lnTo>
                    <a:pt x="139" y="680"/>
                  </a:lnTo>
                  <a:lnTo>
                    <a:pt x="122" y="660"/>
                  </a:lnTo>
                  <a:lnTo>
                    <a:pt x="119" y="651"/>
                  </a:lnTo>
                  <a:lnTo>
                    <a:pt x="116" y="647"/>
                  </a:lnTo>
                  <a:lnTo>
                    <a:pt x="105" y="636"/>
                  </a:lnTo>
                  <a:lnTo>
                    <a:pt x="103" y="634"/>
                  </a:lnTo>
                  <a:lnTo>
                    <a:pt x="102" y="629"/>
                  </a:lnTo>
                  <a:lnTo>
                    <a:pt x="101" y="627"/>
                  </a:lnTo>
                  <a:lnTo>
                    <a:pt x="100" y="627"/>
                  </a:lnTo>
                  <a:lnTo>
                    <a:pt x="95" y="621"/>
                  </a:lnTo>
                  <a:lnTo>
                    <a:pt x="94" y="621"/>
                  </a:lnTo>
                  <a:lnTo>
                    <a:pt x="93" y="618"/>
                  </a:lnTo>
                  <a:lnTo>
                    <a:pt x="93" y="617"/>
                  </a:lnTo>
                  <a:lnTo>
                    <a:pt x="92" y="617"/>
                  </a:lnTo>
                  <a:lnTo>
                    <a:pt x="90" y="617"/>
                  </a:lnTo>
                  <a:lnTo>
                    <a:pt x="87" y="617"/>
                  </a:lnTo>
                  <a:lnTo>
                    <a:pt x="84" y="617"/>
                  </a:lnTo>
                  <a:lnTo>
                    <a:pt x="83" y="616"/>
                  </a:lnTo>
                  <a:lnTo>
                    <a:pt x="83" y="615"/>
                  </a:lnTo>
                  <a:lnTo>
                    <a:pt x="82" y="613"/>
                  </a:lnTo>
                  <a:lnTo>
                    <a:pt x="79" y="608"/>
                  </a:lnTo>
                  <a:lnTo>
                    <a:pt x="78" y="608"/>
                  </a:lnTo>
                  <a:lnTo>
                    <a:pt x="76" y="609"/>
                  </a:lnTo>
                  <a:lnTo>
                    <a:pt x="72" y="610"/>
                  </a:lnTo>
                  <a:lnTo>
                    <a:pt x="68" y="608"/>
                  </a:lnTo>
                  <a:lnTo>
                    <a:pt x="63" y="602"/>
                  </a:lnTo>
                  <a:lnTo>
                    <a:pt x="60" y="603"/>
                  </a:lnTo>
                  <a:lnTo>
                    <a:pt x="59" y="606"/>
                  </a:lnTo>
                  <a:lnTo>
                    <a:pt x="60" y="612"/>
                  </a:lnTo>
                  <a:lnTo>
                    <a:pt x="59" y="615"/>
                  </a:lnTo>
                  <a:lnTo>
                    <a:pt x="57" y="617"/>
                  </a:lnTo>
                  <a:lnTo>
                    <a:pt x="47" y="626"/>
                  </a:lnTo>
                  <a:lnTo>
                    <a:pt x="43" y="628"/>
                  </a:lnTo>
                  <a:lnTo>
                    <a:pt x="38" y="630"/>
                  </a:lnTo>
                  <a:lnTo>
                    <a:pt x="31" y="631"/>
                  </a:lnTo>
                  <a:lnTo>
                    <a:pt x="26" y="630"/>
                  </a:lnTo>
                  <a:lnTo>
                    <a:pt x="23" y="630"/>
                  </a:lnTo>
                  <a:lnTo>
                    <a:pt x="22" y="631"/>
                  </a:lnTo>
                  <a:lnTo>
                    <a:pt x="21" y="630"/>
                  </a:lnTo>
                  <a:lnTo>
                    <a:pt x="19" y="628"/>
                  </a:lnTo>
                  <a:lnTo>
                    <a:pt x="17" y="627"/>
                  </a:lnTo>
                  <a:lnTo>
                    <a:pt x="15" y="626"/>
                  </a:lnTo>
                  <a:lnTo>
                    <a:pt x="10" y="626"/>
                  </a:lnTo>
                  <a:lnTo>
                    <a:pt x="4" y="627"/>
                  </a:lnTo>
                  <a:lnTo>
                    <a:pt x="0" y="630"/>
                  </a:lnTo>
                  <a:lnTo>
                    <a:pt x="1" y="635"/>
                  </a:lnTo>
                  <a:lnTo>
                    <a:pt x="4" y="632"/>
                  </a:lnTo>
                  <a:lnTo>
                    <a:pt x="4" y="632"/>
                  </a:lnTo>
                  <a:lnTo>
                    <a:pt x="10" y="634"/>
                  </a:lnTo>
                  <a:lnTo>
                    <a:pt x="14" y="637"/>
                  </a:lnTo>
                  <a:lnTo>
                    <a:pt x="23" y="646"/>
                  </a:lnTo>
                  <a:lnTo>
                    <a:pt x="25" y="649"/>
                  </a:lnTo>
                  <a:lnTo>
                    <a:pt x="27" y="654"/>
                  </a:lnTo>
                  <a:lnTo>
                    <a:pt x="28" y="656"/>
                  </a:lnTo>
                  <a:lnTo>
                    <a:pt x="30" y="658"/>
                  </a:lnTo>
                  <a:lnTo>
                    <a:pt x="33" y="659"/>
                  </a:lnTo>
                  <a:lnTo>
                    <a:pt x="35" y="659"/>
                  </a:lnTo>
                  <a:lnTo>
                    <a:pt x="37" y="660"/>
                  </a:lnTo>
                  <a:lnTo>
                    <a:pt x="39" y="662"/>
                  </a:lnTo>
                  <a:lnTo>
                    <a:pt x="40" y="663"/>
                  </a:lnTo>
                  <a:lnTo>
                    <a:pt x="41" y="664"/>
                  </a:lnTo>
                  <a:lnTo>
                    <a:pt x="42" y="667"/>
                  </a:lnTo>
                  <a:lnTo>
                    <a:pt x="43" y="670"/>
                  </a:lnTo>
                  <a:lnTo>
                    <a:pt x="46" y="672"/>
                  </a:lnTo>
                  <a:lnTo>
                    <a:pt x="47" y="677"/>
                  </a:lnTo>
                  <a:lnTo>
                    <a:pt x="49" y="679"/>
                  </a:lnTo>
                  <a:lnTo>
                    <a:pt x="52" y="681"/>
                  </a:lnTo>
                  <a:lnTo>
                    <a:pt x="54" y="683"/>
                  </a:lnTo>
                  <a:lnTo>
                    <a:pt x="55" y="685"/>
                  </a:lnTo>
                  <a:lnTo>
                    <a:pt x="57" y="690"/>
                  </a:lnTo>
                  <a:lnTo>
                    <a:pt x="68" y="708"/>
                  </a:lnTo>
                  <a:lnTo>
                    <a:pt x="71" y="717"/>
                  </a:lnTo>
                  <a:lnTo>
                    <a:pt x="72" y="726"/>
                  </a:lnTo>
                  <a:lnTo>
                    <a:pt x="72" y="732"/>
                  </a:lnTo>
                  <a:lnTo>
                    <a:pt x="73" y="733"/>
                  </a:lnTo>
                  <a:lnTo>
                    <a:pt x="82" y="732"/>
                  </a:lnTo>
                  <a:lnTo>
                    <a:pt x="87" y="732"/>
                  </a:lnTo>
                  <a:lnTo>
                    <a:pt x="92" y="733"/>
                  </a:lnTo>
                  <a:lnTo>
                    <a:pt x="94" y="736"/>
                  </a:lnTo>
                  <a:lnTo>
                    <a:pt x="93" y="740"/>
                  </a:lnTo>
                  <a:lnTo>
                    <a:pt x="112" y="752"/>
                  </a:lnTo>
                  <a:lnTo>
                    <a:pt x="121" y="760"/>
                  </a:lnTo>
                  <a:lnTo>
                    <a:pt x="125" y="769"/>
                  </a:lnTo>
                  <a:lnTo>
                    <a:pt x="125" y="772"/>
                  </a:lnTo>
                  <a:lnTo>
                    <a:pt x="129" y="779"/>
                  </a:lnTo>
                  <a:lnTo>
                    <a:pt x="130" y="781"/>
                  </a:lnTo>
                  <a:lnTo>
                    <a:pt x="131" y="783"/>
                  </a:lnTo>
                  <a:lnTo>
                    <a:pt x="131" y="790"/>
                  </a:lnTo>
                  <a:lnTo>
                    <a:pt x="131" y="792"/>
                  </a:lnTo>
                  <a:lnTo>
                    <a:pt x="133" y="796"/>
                  </a:lnTo>
                  <a:lnTo>
                    <a:pt x="137" y="799"/>
                  </a:lnTo>
                  <a:lnTo>
                    <a:pt x="138" y="803"/>
                  </a:lnTo>
                  <a:lnTo>
                    <a:pt x="135" y="809"/>
                  </a:lnTo>
                  <a:lnTo>
                    <a:pt x="137" y="809"/>
                  </a:lnTo>
                  <a:lnTo>
                    <a:pt x="138" y="810"/>
                  </a:lnTo>
                  <a:lnTo>
                    <a:pt x="139" y="812"/>
                  </a:lnTo>
                  <a:lnTo>
                    <a:pt x="141" y="815"/>
                  </a:lnTo>
                  <a:lnTo>
                    <a:pt x="143" y="814"/>
                  </a:lnTo>
                  <a:lnTo>
                    <a:pt x="146" y="813"/>
                  </a:lnTo>
                  <a:lnTo>
                    <a:pt x="146" y="812"/>
                  </a:lnTo>
                  <a:lnTo>
                    <a:pt x="152" y="816"/>
                  </a:lnTo>
                  <a:lnTo>
                    <a:pt x="154" y="816"/>
                  </a:lnTo>
                  <a:lnTo>
                    <a:pt x="156" y="812"/>
                  </a:lnTo>
                  <a:lnTo>
                    <a:pt x="162" y="816"/>
                  </a:lnTo>
                  <a:lnTo>
                    <a:pt x="164" y="817"/>
                  </a:lnTo>
                  <a:lnTo>
                    <a:pt x="166" y="818"/>
                  </a:lnTo>
                  <a:lnTo>
                    <a:pt x="168" y="817"/>
                  </a:lnTo>
                  <a:lnTo>
                    <a:pt x="178" y="804"/>
                  </a:lnTo>
                  <a:lnTo>
                    <a:pt x="180" y="799"/>
                  </a:lnTo>
                  <a:lnTo>
                    <a:pt x="181" y="783"/>
                  </a:lnTo>
                  <a:lnTo>
                    <a:pt x="183" y="770"/>
                  </a:lnTo>
                  <a:lnTo>
                    <a:pt x="185" y="765"/>
                  </a:lnTo>
                  <a:lnTo>
                    <a:pt x="185" y="762"/>
                  </a:lnTo>
                  <a:lnTo>
                    <a:pt x="184" y="748"/>
                  </a:lnTo>
                  <a:lnTo>
                    <a:pt x="184" y="742"/>
                  </a:lnTo>
                  <a:lnTo>
                    <a:pt x="188" y="735"/>
                  </a:lnTo>
                  <a:lnTo>
                    <a:pt x="188" y="737"/>
                  </a:lnTo>
                  <a:lnTo>
                    <a:pt x="192" y="729"/>
                  </a:lnTo>
                  <a:lnTo>
                    <a:pt x="193" y="724"/>
                  </a:lnTo>
                  <a:lnTo>
                    <a:pt x="190" y="722"/>
                  </a:lnTo>
                  <a:lnTo>
                    <a:pt x="189" y="720"/>
                  </a:lnTo>
                  <a:lnTo>
                    <a:pt x="189" y="720"/>
                  </a:lnTo>
                  <a:close/>
                  <a:moveTo>
                    <a:pt x="179" y="951"/>
                  </a:moveTo>
                  <a:lnTo>
                    <a:pt x="179" y="951"/>
                  </a:lnTo>
                  <a:lnTo>
                    <a:pt x="178" y="951"/>
                  </a:lnTo>
                  <a:lnTo>
                    <a:pt x="173" y="953"/>
                  </a:lnTo>
                  <a:lnTo>
                    <a:pt x="171" y="955"/>
                  </a:lnTo>
                  <a:lnTo>
                    <a:pt x="173" y="955"/>
                  </a:lnTo>
                  <a:lnTo>
                    <a:pt x="175" y="957"/>
                  </a:lnTo>
                  <a:lnTo>
                    <a:pt x="177" y="958"/>
                  </a:lnTo>
                  <a:lnTo>
                    <a:pt x="180" y="959"/>
                  </a:lnTo>
                  <a:lnTo>
                    <a:pt x="182" y="960"/>
                  </a:lnTo>
                  <a:lnTo>
                    <a:pt x="183" y="958"/>
                  </a:lnTo>
                  <a:lnTo>
                    <a:pt x="181" y="952"/>
                  </a:lnTo>
                  <a:lnTo>
                    <a:pt x="179" y="951"/>
                  </a:lnTo>
                  <a:lnTo>
                    <a:pt x="179" y="951"/>
                  </a:lnTo>
                  <a:close/>
                  <a:moveTo>
                    <a:pt x="316" y="1025"/>
                  </a:moveTo>
                  <a:lnTo>
                    <a:pt x="316" y="1025"/>
                  </a:lnTo>
                  <a:lnTo>
                    <a:pt x="318" y="1020"/>
                  </a:lnTo>
                  <a:lnTo>
                    <a:pt x="315" y="1012"/>
                  </a:lnTo>
                  <a:lnTo>
                    <a:pt x="306" y="996"/>
                  </a:lnTo>
                  <a:lnTo>
                    <a:pt x="303" y="994"/>
                  </a:lnTo>
                  <a:lnTo>
                    <a:pt x="301" y="993"/>
                  </a:lnTo>
                  <a:lnTo>
                    <a:pt x="298" y="996"/>
                  </a:lnTo>
                  <a:lnTo>
                    <a:pt x="300" y="1003"/>
                  </a:lnTo>
                  <a:lnTo>
                    <a:pt x="300" y="1005"/>
                  </a:lnTo>
                  <a:lnTo>
                    <a:pt x="299" y="1006"/>
                  </a:lnTo>
                  <a:lnTo>
                    <a:pt x="297" y="1007"/>
                  </a:lnTo>
                  <a:lnTo>
                    <a:pt x="295" y="1007"/>
                  </a:lnTo>
                  <a:lnTo>
                    <a:pt x="294" y="1008"/>
                  </a:lnTo>
                  <a:lnTo>
                    <a:pt x="292" y="1010"/>
                  </a:lnTo>
                  <a:lnTo>
                    <a:pt x="287" y="1016"/>
                  </a:lnTo>
                  <a:lnTo>
                    <a:pt x="286" y="1019"/>
                  </a:lnTo>
                  <a:lnTo>
                    <a:pt x="286" y="1023"/>
                  </a:lnTo>
                  <a:lnTo>
                    <a:pt x="287" y="1032"/>
                  </a:lnTo>
                  <a:lnTo>
                    <a:pt x="286" y="1037"/>
                  </a:lnTo>
                  <a:lnTo>
                    <a:pt x="282" y="1051"/>
                  </a:lnTo>
                  <a:lnTo>
                    <a:pt x="280" y="1053"/>
                  </a:lnTo>
                  <a:lnTo>
                    <a:pt x="279" y="1053"/>
                  </a:lnTo>
                  <a:lnTo>
                    <a:pt x="275" y="1052"/>
                  </a:lnTo>
                  <a:lnTo>
                    <a:pt x="273" y="1052"/>
                  </a:lnTo>
                  <a:lnTo>
                    <a:pt x="271" y="1052"/>
                  </a:lnTo>
                  <a:lnTo>
                    <a:pt x="269" y="1054"/>
                  </a:lnTo>
                  <a:lnTo>
                    <a:pt x="267" y="1055"/>
                  </a:lnTo>
                  <a:lnTo>
                    <a:pt x="276" y="1057"/>
                  </a:lnTo>
                  <a:lnTo>
                    <a:pt x="292" y="1066"/>
                  </a:lnTo>
                  <a:lnTo>
                    <a:pt x="299" y="1068"/>
                  </a:lnTo>
                  <a:lnTo>
                    <a:pt x="299" y="1067"/>
                  </a:lnTo>
                  <a:lnTo>
                    <a:pt x="299" y="1063"/>
                  </a:lnTo>
                  <a:lnTo>
                    <a:pt x="300" y="1059"/>
                  </a:lnTo>
                  <a:lnTo>
                    <a:pt x="301" y="1056"/>
                  </a:lnTo>
                  <a:lnTo>
                    <a:pt x="305" y="1055"/>
                  </a:lnTo>
                  <a:lnTo>
                    <a:pt x="308" y="1056"/>
                  </a:lnTo>
                  <a:lnTo>
                    <a:pt x="309" y="1058"/>
                  </a:lnTo>
                  <a:lnTo>
                    <a:pt x="307" y="1061"/>
                  </a:lnTo>
                  <a:lnTo>
                    <a:pt x="309" y="1061"/>
                  </a:lnTo>
                  <a:lnTo>
                    <a:pt x="310" y="1062"/>
                  </a:lnTo>
                  <a:lnTo>
                    <a:pt x="312" y="1061"/>
                  </a:lnTo>
                  <a:lnTo>
                    <a:pt x="313" y="1059"/>
                  </a:lnTo>
                  <a:lnTo>
                    <a:pt x="314" y="1060"/>
                  </a:lnTo>
                  <a:lnTo>
                    <a:pt x="314" y="1061"/>
                  </a:lnTo>
                  <a:lnTo>
                    <a:pt x="315" y="1062"/>
                  </a:lnTo>
                  <a:lnTo>
                    <a:pt x="315" y="1064"/>
                  </a:lnTo>
                  <a:lnTo>
                    <a:pt x="316" y="1064"/>
                  </a:lnTo>
                  <a:lnTo>
                    <a:pt x="317" y="1060"/>
                  </a:lnTo>
                  <a:lnTo>
                    <a:pt x="317" y="1057"/>
                  </a:lnTo>
                  <a:lnTo>
                    <a:pt x="315" y="1054"/>
                  </a:lnTo>
                  <a:lnTo>
                    <a:pt x="313" y="1052"/>
                  </a:lnTo>
                  <a:lnTo>
                    <a:pt x="315" y="1049"/>
                  </a:lnTo>
                  <a:lnTo>
                    <a:pt x="317" y="1046"/>
                  </a:lnTo>
                  <a:lnTo>
                    <a:pt x="317" y="1043"/>
                  </a:lnTo>
                  <a:lnTo>
                    <a:pt x="317" y="1041"/>
                  </a:lnTo>
                  <a:lnTo>
                    <a:pt x="318" y="1037"/>
                  </a:lnTo>
                  <a:lnTo>
                    <a:pt x="319" y="1032"/>
                  </a:lnTo>
                  <a:lnTo>
                    <a:pt x="319" y="1028"/>
                  </a:lnTo>
                  <a:lnTo>
                    <a:pt x="316" y="1025"/>
                  </a:lnTo>
                  <a:lnTo>
                    <a:pt x="316" y="102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3" name="Freeform 35">
              <a:extLst>
                <a:ext uri="{FF2B5EF4-FFF2-40B4-BE49-F238E27FC236}">
                  <a16:creationId xmlns:a16="http://schemas.microsoft.com/office/drawing/2014/main" xmlns="" id="{C2B62E96-ACF9-4BC3-8A13-B920461C6D5F}"/>
                </a:ext>
              </a:extLst>
            </p:cNvPr>
            <p:cNvSpPr>
              <a:spLocks noEditPoints="1"/>
            </p:cNvSpPr>
            <p:nvPr/>
          </p:nvSpPr>
          <p:spPr bwMode="auto">
            <a:xfrm>
              <a:off x="4646" y="703"/>
              <a:ext cx="669" cy="1028"/>
            </a:xfrm>
            <a:custGeom>
              <a:avLst/>
              <a:gdLst>
                <a:gd name="T0" fmla="*/ 793 w 891"/>
                <a:gd name="T1" fmla="*/ 358 h 1161"/>
                <a:gd name="T2" fmla="*/ 785 w 891"/>
                <a:gd name="T3" fmla="*/ 366 h 1161"/>
                <a:gd name="T4" fmla="*/ 563 w 891"/>
                <a:gd name="T5" fmla="*/ 461 h 1161"/>
                <a:gd name="T6" fmla="*/ 552 w 891"/>
                <a:gd name="T7" fmla="*/ 441 h 1161"/>
                <a:gd name="T8" fmla="*/ 537 w 891"/>
                <a:gd name="T9" fmla="*/ 413 h 1161"/>
                <a:gd name="T10" fmla="*/ 528 w 891"/>
                <a:gd name="T11" fmla="*/ 432 h 1161"/>
                <a:gd name="T12" fmla="*/ 545 w 891"/>
                <a:gd name="T13" fmla="*/ 466 h 1161"/>
                <a:gd name="T14" fmla="*/ 565 w 891"/>
                <a:gd name="T15" fmla="*/ 466 h 1161"/>
                <a:gd name="T16" fmla="*/ 889 w 891"/>
                <a:gd name="T17" fmla="*/ 181 h 1161"/>
                <a:gd name="T18" fmla="*/ 834 w 891"/>
                <a:gd name="T19" fmla="*/ 243 h 1161"/>
                <a:gd name="T20" fmla="*/ 822 w 891"/>
                <a:gd name="T21" fmla="*/ 225 h 1161"/>
                <a:gd name="T22" fmla="*/ 802 w 891"/>
                <a:gd name="T23" fmla="*/ 238 h 1161"/>
                <a:gd name="T24" fmla="*/ 795 w 891"/>
                <a:gd name="T25" fmla="*/ 280 h 1161"/>
                <a:gd name="T26" fmla="*/ 788 w 891"/>
                <a:gd name="T27" fmla="*/ 330 h 1161"/>
                <a:gd name="T28" fmla="*/ 829 w 891"/>
                <a:gd name="T29" fmla="*/ 297 h 1161"/>
                <a:gd name="T30" fmla="*/ 802 w 891"/>
                <a:gd name="T31" fmla="*/ 382 h 1161"/>
                <a:gd name="T32" fmla="*/ 365 w 891"/>
                <a:gd name="T33" fmla="*/ 849 h 1161"/>
                <a:gd name="T34" fmla="*/ 363 w 891"/>
                <a:gd name="T35" fmla="*/ 840 h 1161"/>
                <a:gd name="T36" fmla="*/ 503 w 891"/>
                <a:gd name="T37" fmla="*/ 641 h 1161"/>
                <a:gd name="T38" fmla="*/ 508 w 891"/>
                <a:gd name="T39" fmla="*/ 624 h 1161"/>
                <a:gd name="T40" fmla="*/ 507 w 891"/>
                <a:gd name="T41" fmla="*/ 604 h 1161"/>
                <a:gd name="T42" fmla="*/ 448 w 891"/>
                <a:gd name="T43" fmla="*/ 834 h 1161"/>
                <a:gd name="T44" fmla="*/ 455 w 891"/>
                <a:gd name="T45" fmla="*/ 825 h 1161"/>
                <a:gd name="T46" fmla="*/ 514 w 891"/>
                <a:gd name="T47" fmla="*/ 696 h 1161"/>
                <a:gd name="T48" fmla="*/ 519 w 891"/>
                <a:gd name="T49" fmla="*/ 708 h 1161"/>
                <a:gd name="T50" fmla="*/ 500 w 891"/>
                <a:gd name="T51" fmla="*/ 754 h 1161"/>
                <a:gd name="T52" fmla="*/ 495 w 891"/>
                <a:gd name="T53" fmla="*/ 759 h 1161"/>
                <a:gd name="T54" fmla="*/ 502 w 891"/>
                <a:gd name="T55" fmla="*/ 761 h 1161"/>
                <a:gd name="T56" fmla="*/ 467 w 891"/>
                <a:gd name="T57" fmla="*/ 900 h 1161"/>
                <a:gd name="T58" fmla="*/ 457 w 891"/>
                <a:gd name="T59" fmla="*/ 852 h 1161"/>
                <a:gd name="T60" fmla="*/ 415 w 891"/>
                <a:gd name="T61" fmla="*/ 840 h 1161"/>
                <a:gd name="T62" fmla="*/ 381 w 891"/>
                <a:gd name="T63" fmla="*/ 875 h 1161"/>
                <a:gd name="T64" fmla="*/ 360 w 891"/>
                <a:gd name="T65" fmla="*/ 909 h 1161"/>
                <a:gd name="T66" fmla="*/ 316 w 891"/>
                <a:gd name="T67" fmla="*/ 937 h 1161"/>
                <a:gd name="T68" fmla="*/ 323 w 891"/>
                <a:gd name="T69" fmla="*/ 958 h 1161"/>
                <a:gd name="T70" fmla="*/ 293 w 891"/>
                <a:gd name="T71" fmla="*/ 957 h 1161"/>
                <a:gd name="T72" fmla="*/ 248 w 891"/>
                <a:gd name="T73" fmla="*/ 1000 h 1161"/>
                <a:gd name="T74" fmla="*/ 187 w 891"/>
                <a:gd name="T75" fmla="*/ 1032 h 1161"/>
                <a:gd name="T76" fmla="*/ 126 w 891"/>
                <a:gd name="T77" fmla="*/ 1031 h 1161"/>
                <a:gd name="T78" fmla="*/ 68 w 891"/>
                <a:gd name="T79" fmla="*/ 1019 h 1161"/>
                <a:gd name="T80" fmla="*/ 45 w 891"/>
                <a:gd name="T81" fmla="*/ 1019 h 1161"/>
                <a:gd name="T82" fmla="*/ 20 w 891"/>
                <a:gd name="T83" fmla="*/ 1006 h 1161"/>
                <a:gd name="T84" fmla="*/ 0 w 891"/>
                <a:gd name="T85" fmla="*/ 1017 h 1161"/>
                <a:gd name="T86" fmla="*/ 33 w 891"/>
                <a:gd name="T87" fmla="*/ 1059 h 1161"/>
                <a:gd name="T88" fmla="*/ 89 w 891"/>
                <a:gd name="T89" fmla="*/ 1118 h 1161"/>
                <a:gd name="T90" fmla="*/ 114 w 891"/>
                <a:gd name="T91" fmla="*/ 1159 h 1161"/>
                <a:gd name="T92" fmla="*/ 148 w 891"/>
                <a:gd name="T93" fmla="*/ 1153 h 1161"/>
                <a:gd name="T94" fmla="*/ 198 w 891"/>
                <a:gd name="T95" fmla="*/ 1145 h 1161"/>
                <a:gd name="T96" fmla="*/ 243 w 891"/>
                <a:gd name="T97" fmla="*/ 1137 h 1161"/>
                <a:gd name="T98" fmla="*/ 308 w 891"/>
                <a:gd name="T99" fmla="*/ 1110 h 1161"/>
                <a:gd name="T100" fmla="*/ 327 w 891"/>
                <a:gd name="T101" fmla="*/ 1089 h 1161"/>
                <a:gd name="T102" fmla="*/ 339 w 891"/>
                <a:gd name="T103" fmla="*/ 1060 h 1161"/>
                <a:gd name="T104" fmla="*/ 367 w 891"/>
                <a:gd name="T105" fmla="*/ 1023 h 1161"/>
                <a:gd name="T106" fmla="*/ 398 w 891"/>
                <a:gd name="T107" fmla="*/ 1003 h 1161"/>
                <a:gd name="T108" fmla="*/ 458 w 891"/>
                <a:gd name="T109" fmla="*/ 904 h 1161"/>
                <a:gd name="T110" fmla="*/ 466 w 891"/>
                <a:gd name="T111" fmla="*/ 914 h 1161"/>
                <a:gd name="T112" fmla="*/ 485 w 891"/>
                <a:gd name="T113" fmla="*/ 87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 h="1161">
                  <a:moveTo>
                    <a:pt x="769" y="1"/>
                  </a:moveTo>
                  <a:lnTo>
                    <a:pt x="769" y="1"/>
                  </a:lnTo>
                  <a:lnTo>
                    <a:pt x="770" y="3"/>
                  </a:lnTo>
                  <a:lnTo>
                    <a:pt x="771" y="2"/>
                  </a:lnTo>
                  <a:lnTo>
                    <a:pt x="772" y="0"/>
                  </a:lnTo>
                  <a:lnTo>
                    <a:pt x="771" y="0"/>
                  </a:lnTo>
                  <a:lnTo>
                    <a:pt x="769" y="1"/>
                  </a:lnTo>
                  <a:close/>
                  <a:moveTo>
                    <a:pt x="793" y="358"/>
                  </a:moveTo>
                  <a:lnTo>
                    <a:pt x="793" y="358"/>
                  </a:lnTo>
                  <a:lnTo>
                    <a:pt x="784" y="347"/>
                  </a:lnTo>
                  <a:lnTo>
                    <a:pt x="781" y="337"/>
                  </a:lnTo>
                  <a:lnTo>
                    <a:pt x="775" y="334"/>
                  </a:lnTo>
                  <a:lnTo>
                    <a:pt x="774" y="338"/>
                  </a:lnTo>
                  <a:lnTo>
                    <a:pt x="776" y="345"/>
                  </a:lnTo>
                  <a:lnTo>
                    <a:pt x="777" y="351"/>
                  </a:lnTo>
                  <a:lnTo>
                    <a:pt x="782" y="354"/>
                  </a:lnTo>
                  <a:lnTo>
                    <a:pt x="786" y="358"/>
                  </a:lnTo>
                  <a:lnTo>
                    <a:pt x="785" y="366"/>
                  </a:lnTo>
                  <a:lnTo>
                    <a:pt x="787" y="375"/>
                  </a:lnTo>
                  <a:lnTo>
                    <a:pt x="788" y="384"/>
                  </a:lnTo>
                  <a:lnTo>
                    <a:pt x="792" y="384"/>
                  </a:lnTo>
                  <a:lnTo>
                    <a:pt x="791" y="375"/>
                  </a:lnTo>
                  <a:lnTo>
                    <a:pt x="793" y="370"/>
                  </a:lnTo>
                  <a:lnTo>
                    <a:pt x="796" y="365"/>
                  </a:lnTo>
                  <a:lnTo>
                    <a:pt x="796" y="361"/>
                  </a:lnTo>
                  <a:lnTo>
                    <a:pt x="793" y="358"/>
                  </a:lnTo>
                  <a:close/>
                  <a:moveTo>
                    <a:pt x="563" y="461"/>
                  </a:moveTo>
                  <a:lnTo>
                    <a:pt x="563" y="461"/>
                  </a:lnTo>
                  <a:lnTo>
                    <a:pt x="563" y="459"/>
                  </a:lnTo>
                  <a:lnTo>
                    <a:pt x="561" y="455"/>
                  </a:lnTo>
                  <a:lnTo>
                    <a:pt x="561" y="450"/>
                  </a:lnTo>
                  <a:lnTo>
                    <a:pt x="560" y="450"/>
                  </a:lnTo>
                  <a:lnTo>
                    <a:pt x="557" y="449"/>
                  </a:lnTo>
                  <a:lnTo>
                    <a:pt x="555" y="448"/>
                  </a:lnTo>
                  <a:lnTo>
                    <a:pt x="554" y="447"/>
                  </a:lnTo>
                  <a:lnTo>
                    <a:pt x="552" y="441"/>
                  </a:lnTo>
                  <a:lnTo>
                    <a:pt x="550" y="439"/>
                  </a:lnTo>
                  <a:lnTo>
                    <a:pt x="547" y="436"/>
                  </a:lnTo>
                  <a:lnTo>
                    <a:pt x="546" y="435"/>
                  </a:lnTo>
                  <a:lnTo>
                    <a:pt x="545" y="433"/>
                  </a:lnTo>
                  <a:lnTo>
                    <a:pt x="545" y="431"/>
                  </a:lnTo>
                  <a:lnTo>
                    <a:pt x="545" y="430"/>
                  </a:lnTo>
                  <a:lnTo>
                    <a:pt x="546" y="429"/>
                  </a:lnTo>
                  <a:lnTo>
                    <a:pt x="544" y="425"/>
                  </a:lnTo>
                  <a:lnTo>
                    <a:pt x="537" y="413"/>
                  </a:lnTo>
                  <a:lnTo>
                    <a:pt x="532" y="407"/>
                  </a:lnTo>
                  <a:lnTo>
                    <a:pt x="524" y="402"/>
                  </a:lnTo>
                  <a:lnTo>
                    <a:pt x="516" y="401"/>
                  </a:lnTo>
                  <a:lnTo>
                    <a:pt x="511" y="407"/>
                  </a:lnTo>
                  <a:lnTo>
                    <a:pt x="511" y="412"/>
                  </a:lnTo>
                  <a:lnTo>
                    <a:pt x="512" y="416"/>
                  </a:lnTo>
                  <a:lnTo>
                    <a:pt x="514" y="420"/>
                  </a:lnTo>
                  <a:lnTo>
                    <a:pt x="516" y="423"/>
                  </a:lnTo>
                  <a:lnTo>
                    <a:pt x="528" y="432"/>
                  </a:lnTo>
                  <a:lnTo>
                    <a:pt x="533" y="435"/>
                  </a:lnTo>
                  <a:lnTo>
                    <a:pt x="534" y="436"/>
                  </a:lnTo>
                  <a:lnTo>
                    <a:pt x="534" y="443"/>
                  </a:lnTo>
                  <a:lnTo>
                    <a:pt x="533" y="444"/>
                  </a:lnTo>
                  <a:lnTo>
                    <a:pt x="532" y="446"/>
                  </a:lnTo>
                  <a:lnTo>
                    <a:pt x="530" y="457"/>
                  </a:lnTo>
                  <a:lnTo>
                    <a:pt x="531" y="461"/>
                  </a:lnTo>
                  <a:lnTo>
                    <a:pt x="534" y="464"/>
                  </a:lnTo>
                  <a:lnTo>
                    <a:pt x="545" y="466"/>
                  </a:lnTo>
                  <a:lnTo>
                    <a:pt x="549" y="469"/>
                  </a:lnTo>
                  <a:lnTo>
                    <a:pt x="551" y="471"/>
                  </a:lnTo>
                  <a:lnTo>
                    <a:pt x="551" y="474"/>
                  </a:lnTo>
                  <a:lnTo>
                    <a:pt x="552" y="475"/>
                  </a:lnTo>
                  <a:lnTo>
                    <a:pt x="555" y="476"/>
                  </a:lnTo>
                  <a:lnTo>
                    <a:pt x="556" y="475"/>
                  </a:lnTo>
                  <a:lnTo>
                    <a:pt x="564" y="469"/>
                  </a:lnTo>
                  <a:lnTo>
                    <a:pt x="565" y="468"/>
                  </a:lnTo>
                  <a:lnTo>
                    <a:pt x="565" y="466"/>
                  </a:lnTo>
                  <a:lnTo>
                    <a:pt x="565" y="465"/>
                  </a:lnTo>
                  <a:lnTo>
                    <a:pt x="563" y="461"/>
                  </a:lnTo>
                  <a:close/>
                  <a:moveTo>
                    <a:pt x="890" y="175"/>
                  </a:moveTo>
                  <a:lnTo>
                    <a:pt x="890" y="175"/>
                  </a:lnTo>
                  <a:lnTo>
                    <a:pt x="888" y="173"/>
                  </a:lnTo>
                  <a:lnTo>
                    <a:pt x="887" y="174"/>
                  </a:lnTo>
                  <a:lnTo>
                    <a:pt x="886" y="175"/>
                  </a:lnTo>
                  <a:lnTo>
                    <a:pt x="886" y="178"/>
                  </a:lnTo>
                  <a:lnTo>
                    <a:pt x="889" y="181"/>
                  </a:lnTo>
                  <a:lnTo>
                    <a:pt x="891" y="178"/>
                  </a:lnTo>
                  <a:lnTo>
                    <a:pt x="890" y="175"/>
                  </a:lnTo>
                  <a:close/>
                  <a:moveTo>
                    <a:pt x="831" y="271"/>
                  </a:moveTo>
                  <a:lnTo>
                    <a:pt x="831" y="271"/>
                  </a:lnTo>
                  <a:lnTo>
                    <a:pt x="828" y="263"/>
                  </a:lnTo>
                  <a:lnTo>
                    <a:pt x="829" y="257"/>
                  </a:lnTo>
                  <a:lnTo>
                    <a:pt x="830" y="252"/>
                  </a:lnTo>
                  <a:lnTo>
                    <a:pt x="833" y="248"/>
                  </a:lnTo>
                  <a:lnTo>
                    <a:pt x="834" y="243"/>
                  </a:lnTo>
                  <a:lnTo>
                    <a:pt x="832" y="238"/>
                  </a:lnTo>
                  <a:lnTo>
                    <a:pt x="832" y="238"/>
                  </a:lnTo>
                  <a:lnTo>
                    <a:pt x="832" y="235"/>
                  </a:lnTo>
                  <a:lnTo>
                    <a:pt x="830" y="234"/>
                  </a:lnTo>
                  <a:lnTo>
                    <a:pt x="827" y="234"/>
                  </a:lnTo>
                  <a:lnTo>
                    <a:pt x="825" y="232"/>
                  </a:lnTo>
                  <a:lnTo>
                    <a:pt x="823" y="230"/>
                  </a:lnTo>
                  <a:lnTo>
                    <a:pt x="823" y="227"/>
                  </a:lnTo>
                  <a:lnTo>
                    <a:pt x="822" y="225"/>
                  </a:lnTo>
                  <a:lnTo>
                    <a:pt x="819" y="223"/>
                  </a:lnTo>
                  <a:lnTo>
                    <a:pt x="814" y="222"/>
                  </a:lnTo>
                  <a:lnTo>
                    <a:pt x="808" y="222"/>
                  </a:lnTo>
                  <a:lnTo>
                    <a:pt x="803" y="224"/>
                  </a:lnTo>
                  <a:lnTo>
                    <a:pt x="801" y="226"/>
                  </a:lnTo>
                  <a:lnTo>
                    <a:pt x="801" y="228"/>
                  </a:lnTo>
                  <a:lnTo>
                    <a:pt x="802" y="233"/>
                  </a:lnTo>
                  <a:lnTo>
                    <a:pt x="802" y="235"/>
                  </a:lnTo>
                  <a:lnTo>
                    <a:pt x="802" y="238"/>
                  </a:lnTo>
                  <a:lnTo>
                    <a:pt x="802" y="239"/>
                  </a:lnTo>
                  <a:lnTo>
                    <a:pt x="794" y="250"/>
                  </a:lnTo>
                  <a:lnTo>
                    <a:pt x="793" y="256"/>
                  </a:lnTo>
                  <a:lnTo>
                    <a:pt x="793" y="263"/>
                  </a:lnTo>
                  <a:lnTo>
                    <a:pt x="793" y="265"/>
                  </a:lnTo>
                  <a:lnTo>
                    <a:pt x="794" y="268"/>
                  </a:lnTo>
                  <a:lnTo>
                    <a:pt x="795" y="270"/>
                  </a:lnTo>
                  <a:lnTo>
                    <a:pt x="797" y="276"/>
                  </a:lnTo>
                  <a:lnTo>
                    <a:pt x="795" y="280"/>
                  </a:lnTo>
                  <a:lnTo>
                    <a:pt x="796" y="285"/>
                  </a:lnTo>
                  <a:lnTo>
                    <a:pt x="806" y="288"/>
                  </a:lnTo>
                  <a:lnTo>
                    <a:pt x="810" y="289"/>
                  </a:lnTo>
                  <a:lnTo>
                    <a:pt x="813" y="290"/>
                  </a:lnTo>
                  <a:lnTo>
                    <a:pt x="816" y="294"/>
                  </a:lnTo>
                  <a:lnTo>
                    <a:pt x="806" y="303"/>
                  </a:lnTo>
                  <a:lnTo>
                    <a:pt x="798" y="322"/>
                  </a:lnTo>
                  <a:lnTo>
                    <a:pt x="791" y="326"/>
                  </a:lnTo>
                  <a:lnTo>
                    <a:pt x="788" y="330"/>
                  </a:lnTo>
                  <a:lnTo>
                    <a:pt x="785" y="336"/>
                  </a:lnTo>
                  <a:lnTo>
                    <a:pt x="788" y="342"/>
                  </a:lnTo>
                  <a:lnTo>
                    <a:pt x="796" y="341"/>
                  </a:lnTo>
                  <a:lnTo>
                    <a:pt x="806" y="345"/>
                  </a:lnTo>
                  <a:lnTo>
                    <a:pt x="815" y="339"/>
                  </a:lnTo>
                  <a:lnTo>
                    <a:pt x="817" y="335"/>
                  </a:lnTo>
                  <a:lnTo>
                    <a:pt x="817" y="324"/>
                  </a:lnTo>
                  <a:lnTo>
                    <a:pt x="817" y="309"/>
                  </a:lnTo>
                  <a:lnTo>
                    <a:pt x="829" y="297"/>
                  </a:lnTo>
                  <a:lnTo>
                    <a:pt x="842" y="281"/>
                  </a:lnTo>
                  <a:lnTo>
                    <a:pt x="837" y="276"/>
                  </a:lnTo>
                  <a:lnTo>
                    <a:pt x="831" y="271"/>
                  </a:lnTo>
                  <a:close/>
                  <a:moveTo>
                    <a:pt x="822" y="388"/>
                  </a:moveTo>
                  <a:lnTo>
                    <a:pt x="822" y="388"/>
                  </a:lnTo>
                  <a:lnTo>
                    <a:pt x="818" y="382"/>
                  </a:lnTo>
                  <a:lnTo>
                    <a:pt x="811" y="377"/>
                  </a:lnTo>
                  <a:lnTo>
                    <a:pt x="803" y="375"/>
                  </a:lnTo>
                  <a:lnTo>
                    <a:pt x="802" y="382"/>
                  </a:lnTo>
                  <a:lnTo>
                    <a:pt x="808" y="393"/>
                  </a:lnTo>
                  <a:lnTo>
                    <a:pt x="818" y="402"/>
                  </a:lnTo>
                  <a:lnTo>
                    <a:pt x="824" y="399"/>
                  </a:lnTo>
                  <a:lnTo>
                    <a:pt x="828" y="396"/>
                  </a:lnTo>
                  <a:lnTo>
                    <a:pt x="825" y="392"/>
                  </a:lnTo>
                  <a:lnTo>
                    <a:pt x="822" y="388"/>
                  </a:lnTo>
                  <a:close/>
                  <a:moveTo>
                    <a:pt x="362" y="848"/>
                  </a:moveTo>
                  <a:lnTo>
                    <a:pt x="362" y="848"/>
                  </a:lnTo>
                  <a:lnTo>
                    <a:pt x="365" y="849"/>
                  </a:lnTo>
                  <a:lnTo>
                    <a:pt x="368" y="849"/>
                  </a:lnTo>
                  <a:lnTo>
                    <a:pt x="369" y="849"/>
                  </a:lnTo>
                  <a:lnTo>
                    <a:pt x="369" y="847"/>
                  </a:lnTo>
                  <a:lnTo>
                    <a:pt x="368" y="844"/>
                  </a:lnTo>
                  <a:lnTo>
                    <a:pt x="368" y="843"/>
                  </a:lnTo>
                  <a:lnTo>
                    <a:pt x="367" y="841"/>
                  </a:lnTo>
                  <a:lnTo>
                    <a:pt x="366" y="838"/>
                  </a:lnTo>
                  <a:lnTo>
                    <a:pt x="365" y="837"/>
                  </a:lnTo>
                  <a:lnTo>
                    <a:pt x="363" y="840"/>
                  </a:lnTo>
                  <a:lnTo>
                    <a:pt x="362" y="841"/>
                  </a:lnTo>
                  <a:lnTo>
                    <a:pt x="359" y="842"/>
                  </a:lnTo>
                  <a:lnTo>
                    <a:pt x="360" y="845"/>
                  </a:lnTo>
                  <a:lnTo>
                    <a:pt x="362" y="848"/>
                  </a:lnTo>
                  <a:close/>
                  <a:moveTo>
                    <a:pt x="501" y="630"/>
                  </a:moveTo>
                  <a:lnTo>
                    <a:pt x="501" y="630"/>
                  </a:lnTo>
                  <a:lnTo>
                    <a:pt x="502" y="633"/>
                  </a:lnTo>
                  <a:lnTo>
                    <a:pt x="502" y="637"/>
                  </a:lnTo>
                  <a:lnTo>
                    <a:pt x="503" y="641"/>
                  </a:lnTo>
                  <a:lnTo>
                    <a:pt x="505" y="644"/>
                  </a:lnTo>
                  <a:lnTo>
                    <a:pt x="509" y="644"/>
                  </a:lnTo>
                  <a:lnTo>
                    <a:pt x="512" y="643"/>
                  </a:lnTo>
                  <a:lnTo>
                    <a:pt x="512" y="640"/>
                  </a:lnTo>
                  <a:lnTo>
                    <a:pt x="512" y="637"/>
                  </a:lnTo>
                  <a:lnTo>
                    <a:pt x="511" y="635"/>
                  </a:lnTo>
                  <a:lnTo>
                    <a:pt x="508" y="631"/>
                  </a:lnTo>
                  <a:lnTo>
                    <a:pt x="507" y="628"/>
                  </a:lnTo>
                  <a:lnTo>
                    <a:pt x="508" y="624"/>
                  </a:lnTo>
                  <a:lnTo>
                    <a:pt x="509" y="623"/>
                  </a:lnTo>
                  <a:lnTo>
                    <a:pt x="510" y="621"/>
                  </a:lnTo>
                  <a:lnTo>
                    <a:pt x="516" y="617"/>
                  </a:lnTo>
                  <a:lnTo>
                    <a:pt x="518" y="614"/>
                  </a:lnTo>
                  <a:lnTo>
                    <a:pt x="518" y="611"/>
                  </a:lnTo>
                  <a:lnTo>
                    <a:pt x="517" y="608"/>
                  </a:lnTo>
                  <a:lnTo>
                    <a:pt x="514" y="605"/>
                  </a:lnTo>
                  <a:lnTo>
                    <a:pt x="511" y="604"/>
                  </a:lnTo>
                  <a:lnTo>
                    <a:pt x="507" y="604"/>
                  </a:lnTo>
                  <a:lnTo>
                    <a:pt x="504" y="606"/>
                  </a:lnTo>
                  <a:lnTo>
                    <a:pt x="502" y="608"/>
                  </a:lnTo>
                  <a:lnTo>
                    <a:pt x="498" y="616"/>
                  </a:lnTo>
                  <a:lnTo>
                    <a:pt x="497" y="619"/>
                  </a:lnTo>
                  <a:lnTo>
                    <a:pt x="498" y="623"/>
                  </a:lnTo>
                  <a:lnTo>
                    <a:pt x="501" y="630"/>
                  </a:lnTo>
                  <a:close/>
                  <a:moveTo>
                    <a:pt x="447" y="831"/>
                  </a:moveTo>
                  <a:lnTo>
                    <a:pt x="447" y="831"/>
                  </a:lnTo>
                  <a:lnTo>
                    <a:pt x="448" y="834"/>
                  </a:lnTo>
                  <a:lnTo>
                    <a:pt x="449" y="836"/>
                  </a:lnTo>
                  <a:lnTo>
                    <a:pt x="451" y="838"/>
                  </a:lnTo>
                  <a:lnTo>
                    <a:pt x="452" y="838"/>
                  </a:lnTo>
                  <a:lnTo>
                    <a:pt x="452" y="837"/>
                  </a:lnTo>
                  <a:lnTo>
                    <a:pt x="453" y="835"/>
                  </a:lnTo>
                  <a:lnTo>
                    <a:pt x="458" y="830"/>
                  </a:lnTo>
                  <a:lnTo>
                    <a:pt x="458" y="827"/>
                  </a:lnTo>
                  <a:lnTo>
                    <a:pt x="457" y="825"/>
                  </a:lnTo>
                  <a:lnTo>
                    <a:pt x="455" y="825"/>
                  </a:lnTo>
                  <a:lnTo>
                    <a:pt x="453" y="823"/>
                  </a:lnTo>
                  <a:lnTo>
                    <a:pt x="451" y="820"/>
                  </a:lnTo>
                  <a:lnTo>
                    <a:pt x="449" y="818"/>
                  </a:lnTo>
                  <a:lnTo>
                    <a:pt x="447" y="819"/>
                  </a:lnTo>
                  <a:lnTo>
                    <a:pt x="447" y="822"/>
                  </a:lnTo>
                  <a:lnTo>
                    <a:pt x="446" y="824"/>
                  </a:lnTo>
                  <a:lnTo>
                    <a:pt x="446" y="827"/>
                  </a:lnTo>
                  <a:lnTo>
                    <a:pt x="447" y="831"/>
                  </a:lnTo>
                  <a:close/>
                  <a:moveTo>
                    <a:pt x="514" y="696"/>
                  </a:moveTo>
                  <a:lnTo>
                    <a:pt x="514" y="696"/>
                  </a:lnTo>
                  <a:lnTo>
                    <a:pt x="510" y="696"/>
                  </a:lnTo>
                  <a:lnTo>
                    <a:pt x="506" y="696"/>
                  </a:lnTo>
                  <a:lnTo>
                    <a:pt x="503" y="697"/>
                  </a:lnTo>
                  <a:lnTo>
                    <a:pt x="500" y="699"/>
                  </a:lnTo>
                  <a:lnTo>
                    <a:pt x="501" y="705"/>
                  </a:lnTo>
                  <a:lnTo>
                    <a:pt x="505" y="710"/>
                  </a:lnTo>
                  <a:lnTo>
                    <a:pt x="512" y="712"/>
                  </a:lnTo>
                  <a:lnTo>
                    <a:pt x="519" y="708"/>
                  </a:lnTo>
                  <a:lnTo>
                    <a:pt x="519" y="701"/>
                  </a:lnTo>
                  <a:lnTo>
                    <a:pt x="518" y="699"/>
                  </a:lnTo>
                  <a:lnTo>
                    <a:pt x="514" y="696"/>
                  </a:lnTo>
                  <a:close/>
                  <a:moveTo>
                    <a:pt x="505" y="755"/>
                  </a:moveTo>
                  <a:lnTo>
                    <a:pt x="505" y="755"/>
                  </a:lnTo>
                  <a:lnTo>
                    <a:pt x="504" y="755"/>
                  </a:lnTo>
                  <a:lnTo>
                    <a:pt x="502" y="755"/>
                  </a:lnTo>
                  <a:lnTo>
                    <a:pt x="501" y="754"/>
                  </a:lnTo>
                  <a:lnTo>
                    <a:pt x="500" y="754"/>
                  </a:lnTo>
                  <a:lnTo>
                    <a:pt x="499" y="754"/>
                  </a:lnTo>
                  <a:lnTo>
                    <a:pt x="498" y="753"/>
                  </a:lnTo>
                  <a:lnTo>
                    <a:pt x="497" y="753"/>
                  </a:lnTo>
                  <a:lnTo>
                    <a:pt x="496" y="755"/>
                  </a:lnTo>
                  <a:lnTo>
                    <a:pt x="497" y="756"/>
                  </a:lnTo>
                  <a:lnTo>
                    <a:pt x="497" y="756"/>
                  </a:lnTo>
                  <a:lnTo>
                    <a:pt x="497" y="757"/>
                  </a:lnTo>
                  <a:lnTo>
                    <a:pt x="496" y="757"/>
                  </a:lnTo>
                  <a:lnTo>
                    <a:pt x="495" y="759"/>
                  </a:lnTo>
                  <a:lnTo>
                    <a:pt x="494" y="759"/>
                  </a:lnTo>
                  <a:lnTo>
                    <a:pt x="493" y="761"/>
                  </a:lnTo>
                  <a:lnTo>
                    <a:pt x="492" y="763"/>
                  </a:lnTo>
                  <a:lnTo>
                    <a:pt x="494" y="765"/>
                  </a:lnTo>
                  <a:lnTo>
                    <a:pt x="496" y="766"/>
                  </a:lnTo>
                  <a:lnTo>
                    <a:pt x="497" y="764"/>
                  </a:lnTo>
                  <a:lnTo>
                    <a:pt x="499" y="762"/>
                  </a:lnTo>
                  <a:lnTo>
                    <a:pt x="500" y="761"/>
                  </a:lnTo>
                  <a:lnTo>
                    <a:pt x="502" y="761"/>
                  </a:lnTo>
                  <a:lnTo>
                    <a:pt x="505" y="759"/>
                  </a:lnTo>
                  <a:lnTo>
                    <a:pt x="505" y="758"/>
                  </a:lnTo>
                  <a:lnTo>
                    <a:pt x="506" y="758"/>
                  </a:lnTo>
                  <a:lnTo>
                    <a:pt x="508" y="759"/>
                  </a:lnTo>
                  <a:lnTo>
                    <a:pt x="508" y="758"/>
                  </a:lnTo>
                  <a:lnTo>
                    <a:pt x="509" y="755"/>
                  </a:lnTo>
                  <a:lnTo>
                    <a:pt x="508" y="753"/>
                  </a:lnTo>
                  <a:lnTo>
                    <a:pt x="505" y="755"/>
                  </a:lnTo>
                  <a:close/>
                  <a:moveTo>
                    <a:pt x="467" y="900"/>
                  </a:moveTo>
                  <a:lnTo>
                    <a:pt x="467" y="900"/>
                  </a:lnTo>
                  <a:lnTo>
                    <a:pt x="474" y="894"/>
                  </a:lnTo>
                  <a:lnTo>
                    <a:pt x="472" y="886"/>
                  </a:lnTo>
                  <a:lnTo>
                    <a:pt x="466" y="881"/>
                  </a:lnTo>
                  <a:lnTo>
                    <a:pt x="460" y="877"/>
                  </a:lnTo>
                  <a:lnTo>
                    <a:pt x="456" y="872"/>
                  </a:lnTo>
                  <a:lnTo>
                    <a:pt x="455" y="863"/>
                  </a:lnTo>
                  <a:lnTo>
                    <a:pt x="458" y="854"/>
                  </a:lnTo>
                  <a:lnTo>
                    <a:pt x="457" y="852"/>
                  </a:lnTo>
                  <a:lnTo>
                    <a:pt x="451" y="851"/>
                  </a:lnTo>
                  <a:lnTo>
                    <a:pt x="437" y="853"/>
                  </a:lnTo>
                  <a:lnTo>
                    <a:pt x="432" y="853"/>
                  </a:lnTo>
                  <a:lnTo>
                    <a:pt x="428" y="851"/>
                  </a:lnTo>
                  <a:lnTo>
                    <a:pt x="427" y="849"/>
                  </a:lnTo>
                  <a:lnTo>
                    <a:pt x="426" y="840"/>
                  </a:lnTo>
                  <a:lnTo>
                    <a:pt x="424" y="837"/>
                  </a:lnTo>
                  <a:lnTo>
                    <a:pt x="420" y="838"/>
                  </a:lnTo>
                  <a:lnTo>
                    <a:pt x="415" y="840"/>
                  </a:lnTo>
                  <a:lnTo>
                    <a:pt x="413" y="842"/>
                  </a:lnTo>
                  <a:lnTo>
                    <a:pt x="412" y="844"/>
                  </a:lnTo>
                  <a:lnTo>
                    <a:pt x="413" y="852"/>
                  </a:lnTo>
                  <a:lnTo>
                    <a:pt x="412" y="853"/>
                  </a:lnTo>
                  <a:lnTo>
                    <a:pt x="408" y="851"/>
                  </a:lnTo>
                  <a:lnTo>
                    <a:pt x="407" y="852"/>
                  </a:lnTo>
                  <a:lnTo>
                    <a:pt x="405" y="854"/>
                  </a:lnTo>
                  <a:lnTo>
                    <a:pt x="383" y="871"/>
                  </a:lnTo>
                  <a:lnTo>
                    <a:pt x="381" y="875"/>
                  </a:lnTo>
                  <a:lnTo>
                    <a:pt x="380" y="880"/>
                  </a:lnTo>
                  <a:lnTo>
                    <a:pt x="381" y="885"/>
                  </a:lnTo>
                  <a:lnTo>
                    <a:pt x="384" y="889"/>
                  </a:lnTo>
                  <a:lnTo>
                    <a:pt x="386" y="893"/>
                  </a:lnTo>
                  <a:lnTo>
                    <a:pt x="383" y="897"/>
                  </a:lnTo>
                  <a:lnTo>
                    <a:pt x="378" y="899"/>
                  </a:lnTo>
                  <a:lnTo>
                    <a:pt x="369" y="901"/>
                  </a:lnTo>
                  <a:lnTo>
                    <a:pt x="365" y="903"/>
                  </a:lnTo>
                  <a:lnTo>
                    <a:pt x="360" y="909"/>
                  </a:lnTo>
                  <a:lnTo>
                    <a:pt x="357" y="911"/>
                  </a:lnTo>
                  <a:lnTo>
                    <a:pt x="351" y="912"/>
                  </a:lnTo>
                  <a:lnTo>
                    <a:pt x="335" y="909"/>
                  </a:lnTo>
                  <a:lnTo>
                    <a:pt x="333" y="910"/>
                  </a:lnTo>
                  <a:lnTo>
                    <a:pt x="331" y="913"/>
                  </a:lnTo>
                  <a:lnTo>
                    <a:pt x="319" y="921"/>
                  </a:lnTo>
                  <a:lnTo>
                    <a:pt x="318" y="925"/>
                  </a:lnTo>
                  <a:lnTo>
                    <a:pt x="316" y="931"/>
                  </a:lnTo>
                  <a:lnTo>
                    <a:pt x="316" y="937"/>
                  </a:lnTo>
                  <a:lnTo>
                    <a:pt x="320" y="939"/>
                  </a:lnTo>
                  <a:lnTo>
                    <a:pt x="329" y="939"/>
                  </a:lnTo>
                  <a:lnTo>
                    <a:pt x="332" y="940"/>
                  </a:lnTo>
                  <a:lnTo>
                    <a:pt x="334" y="944"/>
                  </a:lnTo>
                  <a:lnTo>
                    <a:pt x="334" y="948"/>
                  </a:lnTo>
                  <a:lnTo>
                    <a:pt x="332" y="953"/>
                  </a:lnTo>
                  <a:lnTo>
                    <a:pt x="329" y="957"/>
                  </a:lnTo>
                  <a:lnTo>
                    <a:pt x="326" y="959"/>
                  </a:lnTo>
                  <a:lnTo>
                    <a:pt x="323" y="958"/>
                  </a:lnTo>
                  <a:lnTo>
                    <a:pt x="322" y="956"/>
                  </a:lnTo>
                  <a:lnTo>
                    <a:pt x="321" y="954"/>
                  </a:lnTo>
                  <a:lnTo>
                    <a:pt x="319" y="953"/>
                  </a:lnTo>
                  <a:lnTo>
                    <a:pt x="317" y="953"/>
                  </a:lnTo>
                  <a:lnTo>
                    <a:pt x="315" y="954"/>
                  </a:lnTo>
                  <a:lnTo>
                    <a:pt x="314" y="956"/>
                  </a:lnTo>
                  <a:lnTo>
                    <a:pt x="312" y="957"/>
                  </a:lnTo>
                  <a:lnTo>
                    <a:pt x="307" y="958"/>
                  </a:lnTo>
                  <a:lnTo>
                    <a:pt x="293" y="957"/>
                  </a:lnTo>
                  <a:lnTo>
                    <a:pt x="288" y="958"/>
                  </a:lnTo>
                  <a:lnTo>
                    <a:pt x="284" y="959"/>
                  </a:lnTo>
                  <a:lnTo>
                    <a:pt x="281" y="961"/>
                  </a:lnTo>
                  <a:lnTo>
                    <a:pt x="279" y="963"/>
                  </a:lnTo>
                  <a:lnTo>
                    <a:pt x="275" y="970"/>
                  </a:lnTo>
                  <a:lnTo>
                    <a:pt x="271" y="985"/>
                  </a:lnTo>
                  <a:lnTo>
                    <a:pt x="268" y="992"/>
                  </a:lnTo>
                  <a:lnTo>
                    <a:pt x="263" y="996"/>
                  </a:lnTo>
                  <a:lnTo>
                    <a:pt x="248" y="1000"/>
                  </a:lnTo>
                  <a:lnTo>
                    <a:pt x="241" y="1004"/>
                  </a:lnTo>
                  <a:lnTo>
                    <a:pt x="235" y="1010"/>
                  </a:lnTo>
                  <a:lnTo>
                    <a:pt x="232" y="1012"/>
                  </a:lnTo>
                  <a:lnTo>
                    <a:pt x="225" y="1013"/>
                  </a:lnTo>
                  <a:lnTo>
                    <a:pt x="200" y="1022"/>
                  </a:lnTo>
                  <a:lnTo>
                    <a:pt x="197" y="1026"/>
                  </a:lnTo>
                  <a:lnTo>
                    <a:pt x="188" y="1029"/>
                  </a:lnTo>
                  <a:lnTo>
                    <a:pt x="185" y="1031"/>
                  </a:lnTo>
                  <a:lnTo>
                    <a:pt x="187" y="1032"/>
                  </a:lnTo>
                  <a:lnTo>
                    <a:pt x="188" y="1034"/>
                  </a:lnTo>
                  <a:lnTo>
                    <a:pt x="187" y="1035"/>
                  </a:lnTo>
                  <a:lnTo>
                    <a:pt x="185" y="1037"/>
                  </a:lnTo>
                  <a:lnTo>
                    <a:pt x="183" y="1037"/>
                  </a:lnTo>
                  <a:lnTo>
                    <a:pt x="179" y="1036"/>
                  </a:lnTo>
                  <a:lnTo>
                    <a:pt x="177" y="1035"/>
                  </a:lnTo>
                  <a:lnTo>
                    <a:pt x="162" y="1037"/>
                  </a:lnTo>
                  <a:lnTo>
                    <a:pt x="131" y="1032"/>
                  </a:lnTo>
                  <a:lnTo>
                    <a:pt x="126" y="1031"/>
                  </a:lnTo>
                  <a:lnTo>
                    <a:pt x="118" y="1026"/>
                  </a:lnTo>
                  <a:lnTo>
                    <a:pt x="113" y="1025"/>
                  </a:lnTo>
                  <a:lnTo>
                    <a:pt x="110" y="1026"/>
                  </a:lnTo>
                  <a:lnTo>
                    <a:pt x="102" y="1029"/>
                  </a:lnTo>
                  <a:lnTo>
                    <a:pt x="100" y="1029"/>
                  </a:lnTo>
                  <a:lnTo>
                    <a:pt x="93" y="1025"/>
                  </a:lnTo>
                  <a:lnTo>
                    <a:pt x="76" y="1021"/>
                  </a:lnTo>
                  <a:lnTo>
                    <a:pt x="70" y="1017"/>
                  </a:lnTo>
                  <a:lnTo>
                    <a:pt x="68" y="1019"/>
                  </a:lnTo>
                  <a:lnTo>
                    <a:pt x="66" y="1018"/>
                  </a:lnTo>
                  <a:lnTo>
                    <a:pt x="65" y="1017"/>
                  </a:lnTo>
                  <a:lnTo>
                    <a:pt x="63" y="1016"/>
                  </a:lnTo>
                  <a:lnTo>
                    <a:pt x="60" y="1016"/>
                  </a:lnTo>
                  <a:lnTo>
                    <a:pt x="58" y="1017"/>
                  </a:lnTo>
                  <a:lnTo>
                    <a:pt x="56" y="1018"/>
                  </a:lnTo>
                  <a:lnTo>
                    <a:pt x="54" y="1019"/>
                  </a:lnTo>
                  <a:lnTo>
                    <a:pt x="51" y="1019"/>
                  </a:lnTo>
                  <a:lnTo>
                    <a:pt x="45" y="1019"/>
                  </a:lnTo>
                  <a:lnTo>
                    <a:pt x="43" y="1019"/>
                  </a:lnTo>
                  <a:lnTo>
                    <a:pt x="41" y="1017"/>
                  </a:lnTo>
                  <a:lnTo>
                    <a:pt x="40" y="1015"/>
                  </a:lnTo>
                  <a:lnTo>
                    <a:pt x="40" y="1014"/>
                  </a:lnTo>
                  <a:lnTo>
                    <a:pt x="39" y="1011"/>
                  </a:lnTo>
                  <a:lnTo>
                    <a:pt x="35" y="1009"/>
                  </a:lnTo>
                  <a:lnTo>
                    <a:pt x="28" y="1011"/>
                  </a:lnTo>
                  <a:lnTo>
                    <a:pt x="24" y="1009"/>
                  </a:lnTo>
                  <a:lnTo>
                    <a:pt x="20" y="1006"/>
                  </a:lnTo>
                  <a:lnTo>
                    <a:pt x="19" y="1009"/>
                  </a:lnTo>
                  <a:lnTo>
                    <a:pt x="20" y="1014"/>
                  </a:lnTo>
                  <a:lnTo>
                    <a:pt x="20" y="1016"/>
                  </a:lnTo>
                  <a:lnTo>
                    <a:pt x="17" y="1017"/>
                  </a:lnTo>
                  <a:lnTo>
                    <a:pt x="8" y="1013"/>
                  </a:lnTo>
                  <a:lnTo>
                    <a:pt x="3" y="1015"/>
                  </a:lnTo>
                  <a:lnTo>
                    <a:pt x="0" y="1016"/>
                  </a:lnTo>
                  <a:lnTo>
                    <a:pt x="0" y="1016"/>
                  </a:lnTo>
                  <a:lnTo>
                    <a:pt x="0" y="1017"/>
                  </a:lnTo>
                  <a:lnTo>
                    <a:pt x="5" y="1026"/>
                  </a:lnTo>
                  <a:lnTo>
                    <a:pt x="11" y="1029"/>
                  </a:lnTo>
                  <a:lnTo>
                    <a:pt x="13" y="1030"/>
                  </a:lnTo>
                  <a:lnTo>
                    <a:pt x="24" y="1036"/>
                  </a:lnTo>
                  <a:lnTo>
                    <a:pt x="26" y="1038"/>
                  </a:lnTo>
                  <a:lnTo>
                    <a:pt x="28" y="1040"/>
                  </a:lnTo>
                  <a:lnTo>
                    <a:pt x="28" y="1042"/>
                  </a:lnTo>
                  <a:lnTo>
                    <a:pt x="28" y="1048"/>
                  </a:lnTo>
                  <a:lnTo>
                    <a:pt x="33" y="1059"/>
                  </a:lnTo>
                  <a:lnTo>
                    <a:pt x="35" y="1061"/>
                  </a:lnTo>
                  <a:lnTo>
                    <a:pt x="38" y="1063"/>
                  </a:lnTo>
                  <a:lnTo>
                    <a:pt x="45" y="1067"/>
                  </a:lnTo>
                  <a:lnTo>
                    <a:pt x="50" y="1074"/>
                  </a:lnTo>
                  <a:lnTo>
                    <a:pt x="75" y="1085"/>
                  </a:lnTo>
                  <a:lnTo>
                    <a:pt x="80" y="1091"/>
                  </a:lnTo>
                  <a:lnTo>
                    <a:pt x="84" y="1097"/>
                  </a:lnTo>
                  <a:lnTo>
                    <a:pt x="88" y="1111"/>
                  </a:lnTo>
                  <a:lnTo>
                    <a:pt x="89" y="1118"/>
                  </a:lnTo>
                  <a:lnTo>
                    <a:pt x="88" y="1125"/>
                  </a:lnTo>
                  <a:lnTo>
                    <a:pt x="87" y="1132"/>
                  </a:lnTo>
                  <a:lnTo>
                    <a:pt x="82" y="1146"/>
                  </a:lnTo>
                  <a:lnTo>
                    <a:pt x="79" y="1151"/>
                  </a:lnTo>
                  <a:lnTo>
                    <a:pt x="79" y="1151"/>
                  </a:lnTo>
                  <a:lnTo>
                    <a:pt x="81" y="1151"/>
                  </a:lnTo>
                  <a:lnTo>
                    <a:pt x="104" y="1152"/>
                  </a:lnTo>
                  <a:lnTo>
                    <a:pt x="107" y="1154"/>
                  </a:lnTo>
                  <a:lnTo>
                    <a:pt x="114" y="1159"/>
                  </a:lnTo>
                  <a:lnTo>
                    <a:pt x="116" y="1161"/>
                  </a:lnTo>
                  <a:lnTo>
                    <a:pt x="118" y="1161"/>
                  </a:lnTo>
                  <a:lnTo>
                    <a:pt x="121" y="1157"/>
                  </a:lnTo>
                  <a:lnTo>
                    <a:pt x="123" y="1156"/>
                  </a:lnTo>
                  <a:lnTo>
                    <a:pt x="130" y="1154"/>
                  </a:lnTo>
                  <a:lnTo>
                    <a:pt x="138" y="1151"/>
                  </a:lnTo>
                  <a:lnTo>
                    <a:pt x="143" y="1151"/>
                  </a:lnTo>
                  <a:lnTo>
                    <a:pt x="145" y="1152"/>
                  </a:lnTo>
                  <a:lnTo>
                    <a:pt x="148" y="1153"/>
                  </a:lnTo>
                  <a:lnTo>
                    <a:pt x="151" y="1154"/>
                  </a:lnTo>
                  <a:lnTo>
                    <a:pt x="153" y="1153"/>
                  </a:lnTo>
                  <a:lnTo>
                    <a:pt x="156" y="1151"/>
                  </a:lnTo>
                  <a:lnTo>
                    <a:pt x="160" y="1149"/>
                  </a:lnTo>
                  <a:lnTo>
                    <a:pt x="168" y="1150"/>
                  </a:lnTo>
                  <a:lnTo>
                    <a:pt x="170" y="1149"/>
                  </a:lnTo>
                  <a:lnTo>
                    <a:pt x="179" y="1146"/>
                  </a:lnTo>
                  <a:lnTo>
                    <a:pt x="184" y="1145"/>
                  </a:lnTo>
                  <a:lnTo>
                    <a:pt x="198" y="1145"/>
                  </a:lnTo>
                  <a:lnTo>
                    <a:pt x="200" y="1144"/>
                  </a:lnTo>
                  <a:lnTo>
                    <a:pt x="204" y="1141"/>
                  </a:lnTo>
                  <a:lnTo>
                    <a:pt x="206" y="1140"/>
                  </a:lnTo>
                  <a:lnTo>
                    <a:pt x="208" y="1140"/>
                  </a:lnTo>
                  <a:lnTo>
                    <a:pt x="214" y="1142"/>
                  </a:lnTo>
                  <a:lnTo>
                    <a:pt x="220" y="1136"/>
                  </a:lnTo>
                  <a:lnTo>
                    <a:pt x="223" y="1134"/>
                  </a:lnTo>
                  <a:lnTo>
                    <a:pt x="232" y="1138"/>
                  </a:lnTo>
                  <a:lnTo>
                    <a:pt x="243" y="1137"/>
                  </a:lnTo>
                  <a:lnTo>
                    <a:pt x="270" y="1132"/>
                  </a:lnTo>
                  <a:lnTo>
                    <a:pt x="276" y="1126"/>
                  </a:lnTo>
                  <a:lnTo>
                    <a:pt x="281" y="1125"/>
                  </a:lnTo>
                  <a:lnTo>
                    <a:pt x="285" y="1124"/>
                  </a:lnTo>
                  <a:lnTo>
                    <a:pt x="290" y="1121"/>
                  </a:lnTo>
                  <a:lnTo>
                    <a:pt x="295" y="1119"/>
                  </a:lnTo>
                  <a:lnTo>
                    <a:pt x="301" y="1121"/>
                  </a:lnTo>
                  <a:lnTo>
                    <a:pt x="305" y="1113"/>
                  </a:lnTo>
                  <a:lnTo>
                    <a:pt x="308" y="1110"/>
                  </a:lnTo>
                  <a:lnTo>
                    <a:pt x="312" y="1109"/>
                  </a:lnTo>
                  <a:lnTo>
                    <a:pt x="312" y="1107"/>
                  </a:lnTo>
                  <a:lnTo>
                    <a:pt x="309" y="1105"/>
                  </a:lnTo>
                  <a:lnTo>
                    <a:pt x="310" y="1102"/>
                  </a:lnTo>
                  <a:lnTo>
                    <a:pt x="318" y="1090"/>
                  </a:lnTo>
                  <a:lnTo>
                    <a:pt x="319" y="1089"/>
                  </a:lnTo>
                  <a:lnTo>
                    <a:pt x="321" y="1089"/>
                  </a:lnTo>
                  <a:lnTo>
                    <a:pt x="326" y="1089"/>
                  </a:lnTo>
                  <a:lnTo>
                    <a:pt x="327" y="1089"/>
                  </a:lnTo>
                  <a:lnTo>
                    <a:pt x="327" y="1085"/>
                  </a:lnTo>
                  <a:lnTo>
                    <a:pt x="326" y="1083"/>
                  </a:lnTo>
                  <a:lnTo>
                    <a:pt x="325" y="1081"/>
                  </a:lnTo>
                  <a:lnTo>
                    <a:pt x="324" y="1079"/>
                  </a:lnTo>
                  <a:lnTo>
                    <a:pt x="325" y="1077"/>
                  </a:lnTo>
                  <a:lnTo>
                    <a:pt x="326" y="1075"/>
                  </a:lnTo>
                  <a:lnTo>
                    <a:pt x="328" y="1071"/>
                  </a:lnTo>
                  <a:lnTo>
                    <a:pt x="336" y="1064"/>
                  </a:lnTo>
                  <a:lnTo>
                    <a:pt x="339" y="1060"/>
                  </a:lnTo>
                  <a:lnTo>
                    <a:pt x="339" y="1059"/>
                  </a:lnTo>
                  <a:lnTo>
                    <a:pt x="339" y="1056"/>
                  </a:lnTo>
                  <a:lnTo>
                    <a:pt x="340" y="1053"/>
                  </a:lnTo>
                  <a:lnTo>
                    <a:pt x="343" y="1049"/>
                  </a:lnTo>
                  <a:lnTo>
                    <a:pt x="345" y="1043"/>
                  </a:lnTo>
                  <a:lnTo>
                    <a:pt x="348" y="1039"/>
                  </a:lnTo>
                  <a:lnTo>
                    <a:pt x="355" y="1034"/>
                  </a:lnTo>
                  <a:lnTo>
                    <a:pt x="363" y="1026"/>
                  </a:lnTo>
                  <a:lnTo>
                    <a:pt x="367" y="1023"/>
                  </a:lnTo>
                  <a:lnTo>
                    <a:pt x="373" y="1022"/>
                  </a:lnTo>
                  <a:lnTo>
                    <a:pt x="375" y="1021"/>
                  </a:lnTo>
                  <a:lnTo>
                    <a:pt x="378" y="1015"/>
                  </a:lnTo>
                  <a:lnTo>
                    <a:pt x="380" y="1013"/>
                  </a:lnTo>
                  <a:lnTo>
                    <a:pt x="382" y="1012"/>
                  </a:lnTo>
                  <a:lnTo>
                    <a:pt x="389" y="1010"/>
                  </a:lnTo>
                  <a:lnTo>
                    <a:pt x="397" y="1006"/>
                  </a:lnTo>
                  <a:lnTo>
                    <a:pt x="398" y="1005"/>
                  </a:lnTo>
                  <a:lnTo>
                    <a:pt x="398" y="1003"/>
                  </a:lnTo>
                  <a:lnTo>
                    <a:pt x="400" y="997"/>
                  </a:lnTo>
                  <a:lnTo>
                    <a:pt x="401" y="996"/>
                  </a:lnTo>
                  <a:lnTo>
                    <a:pt x="409" y="988"/>
                  </a:lnTo>
                  <a:lnTo>
                    <a:pt x="416" y="980"/>
                  </a:lnTo>
                  <a:lnTo>
                    <a:pt x="426" y="962"/>
                  </a:lnTo>
                  <a:lnTo>
                    <a:pt x="440" y="924"/>
                  </a:lnTo>
                  <a:lnTo>
                    <a:pt x="444" y="916"/>
                  </a:lnTo>
                  <a:lnTo>
                    <a:pt x="451" y="908"/>
                  </a:lnTo>
                  <a:lnTo>
                    <a:pt x="458" y="904"/>
                  </a:lnTo>
                  <a:lnTo>
                    <a:pt x="467" y="900"/>
                  </a:lnTo>
                  <a:close/>
                  <a:moveTo>
                    <a:pt x="474" y="902"/>
                  </a:moveTo>
                  <a:lnTo>
                    <a:pt x="474" y="902"/>
                  </a:lnTo>
                  <a:lnTo>
                    <a:pt x="464" y="906"/>
                  </a:lnTo>
                  <a:lnTo>
                    <a:pt x="459" y="908"/>
                  </a:lnTo>
                  <a:lnTo>
                    <a:pt x="457" y="909"/>
                  </a:lnTo>
                  <a:lnTo>
                    <a:pt x="457" y="912"/>
                  </a:lnTo>
                  <a:lnTo>
                    <a:pt x="460" y="915"/>
                  </a:lnTo>
                  <a:lnTo>
                    <a:pt x="466" y="914"/>
                  </a:lnTo>
                  <a:lnTo>
                    <a:pt x="474" y="912"/>
                  </a:lnTo>
                  <a:lnTo>
                    <a:pt x="478" y="910"/>
                  </a:lnTo>
                  <a:lnTo>
                    <a:pt x="479" y="903"/>
                  </a:lnTo>
                  <a:lnTo>
                    <a:pt x="480" y="901"/>
                  </a:lnTo>
                  <a:lnTo>
                    <a:pt x="483" y="898"/>
                  </a:lnTo>
                  <a:lnTo>
                    <a:pt x="484" y="897"/>
                  </a:lnTo>
                  <a:lnTo>
                    <a:pt x="484" y="890"/>
                  </a:lnTo>
                  <a:lnTo>
                    <a:pt x="485" y="884"/>
                  </a:lnTo>
                  <a:lnTo>
                    <a:pt x="485" y="879"/>
                  </a:lnTo>
                  <a:lnTo>
                    <a:pt x="484" y="879"/>
                  </a:lnTo>
                  <a:lnTo>
                    <a:pt x="474" y="90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4" name="Freeform 36">
              <a:extLst>
                <a:ext uri="{FF2B5EF4-FFF2-40B4-BE49-F238E27FC236}">
                  <a16:creationId xmlns:a16="http://schemas.microsoft.com/office/drawing/2014/main" xmlns="" id="{28E03069-24FF-4764-B50D-D731C2C7CBD0}"/>
                </a:ext>
              </a:extLst>
            </p:cNvPr>
            <p:cNvSpPr>
              <a:spLocks noEditPoints="1"/>
            </p:cNvSpPr>
            <p:nvPr/>
          </p:nvSpPr>
          <p:spPr bwMode="auto">
            <a:xfrm>
              <a:off x="4646" y="703"/>
              <a:ext cx="669" cy="1028"/>
            </a:xfrm>
            <a:custGeom>
              <a:avLst/>
              <a:gdLst>
                <a:gd name="T0" fmla="*/ 793 w 891"/>
                <a:gd name="T1" fmla="*/ 358 h 1161"/>
                <a:gd name="T2" fmla="*/ 786 w 891"/>
                <a:gd name="T3" fmla="*/ 358 h 1161"/>
                <a:gd name="T4" fmla="*/ 793 w 891"/>
                <a:gd name="T5" fmla="*/ 358 h 1161"/>
                <a:gd name="T6" fmla="*/ 555 w 891"/>
                <a:gd name="T7" fmla="*/ 448 h 1161"/>
                <a:gd name="T8" fmla="*/ 546 w 891"/>
                <a:gd name="T9" fmla="*/ 429 h 1161"/>
                <a:gd name="T10" fmla="*/ 514 w 891"/>
                <a:gd name="T11" fmla="*/ 420 h 1161"/>
                <a:gd name="T12" fmla="*/ 531 w 891"/>
                <a:gd name="T13" fmla="*/ 461 h 1161"/>
                <a:gd name="T14" fmla="*/ 564 w 891"/>
                <a:gd name="T15" fmla="*/ 469 h 1161"/>
                <a:gd name="T16" fmla="*/ 887 w 891"/>
                <a:gd name="T17" fmla="*/ 174 h 1161"/>
                <a:gd name="T18" fmla="*/ 828 w 891"/>
                <a:gd name="T19" fmla="*/ 263 h 1161"/>
                <a:gd name="T20" fmla="*/ 827 w 891"/>
                <a:gd name="T21" fmla="*/ 234 h 1161"/>
                <a:gd name="T22" fmla="*/ 801 w 891"/>
                <a:gd name="T23" fmla="*/ 226 h 1161"/>
                <a:gd name="T24" fmla="*/ 793 w 891"/>
                <a:gd name="T25" fmla="*/ 265 h 1161"/>
                <a:gd name="T26" fmla="*/ 816 w 891"/>
                <a:gd name="T27" fmla="*/ 294 h 1161"/>
                <a:gd name="T28" fmla="*/ 815 w 891"/>
                <a:gd name="T29" fmla="*/ 339 h 1161"/>
                <a:gd name="T30" fmla="*/ 822 w 891"/>
                <a:gd name="T31" fmla="*/ 388 h 1161"/>
                <a:gd name="T32" fmla="*/ 828 w 891"/>
                <a:gd name="T33" fmla="*/ 396 h 1161"/>
                <a:gd name="T34" fmla="*/ 369 w 891"/>
                <a:gd name="T35" fmla="*/ 847 h 1161"/>
                <a:gd name="T36" fmla="*/ 360 w 891"/>
                <a:gd name="T37" fmla="*/ 845 h 1161"/>
                <a:gd name="T38" fmla="*/ 509 w 891"/>
                <a:gd name="T39" fmla="*/ 644 h 1161"/>
                <a:gd name="T40" fmla="*/ 510 w 891"/>
                <a:gd name="T41" fmla="*/ 621 h 1161"/>
                <a:gd name="T42" fmla="*/ 502 w 891"/>
                <a:gd name="T43" fmla="*/ 608 h 1161"/>
                <a:gd name="T44" fmla="*/ 449 w 891"/>
                <a:gd name="T45" fmla="*/ 836 h 1161"/>
                <a:gd name="T46" fmla="*/ 453 w 891"/>
                <a:gd name="T47" fmla="*/ 823 h 1161"/>
                <a:gd name="T48" fmla="*/ 514 w 891"/>
                <a:gd name="T49" fmla="*/ 696 h 1161"/>
                <a:gd name="T50" fmla="*/ 519 w 891"/>
                <a:gd name="T51" fmla="*/ 708 h 1161"/>
                <a:gd name="T52" fmla="*/ 501 w 891"/>
                <a:gd name="T53" fmla="*/ 754 h 1161"/>
                <a:gd name="T54" fmla="*/ 496 w 891"/>
                <a:gd name="T55" fmla="*/ 757 h 1161"/>
                <a:gd name="T56" fmla="*/ 500 w 891"/>
                <a:gd name="T57" fmla="*/ 761 h 1161"/>
                <a:gd name="T58" fmla="*/ 505 w 891"/>
                <a:gd name="T59" fmla="*/ 755 h 1161"/>
                <a:gd name="T60" fmla="*/ 455 w 891"/>
                <a:gd name="T61" fmla="*/ 863 h 1161"/>
                <a:gd name="T62" fmla="*/ 424 w 891"/>
                <a:gd name="T63" fmla="*/ 837 h 1161"/>
                <a:gd name="T64" fmla="*/ 405 w 891"/>
                <a:gd name="T65" fmla="*/ 854 h 1161"/>
                <a:gd name="T66" fmla="*/ 369 w 891"/>
                <a:gd name="T67" fmla="*/ 901 h 1161"/>
                <a:gd name="T68" fmla="*/ 318 w 891"/>
                <a:gd name="T69" fmla="*/ 925 h 1161"/>
                <a:gd name="T70" fmla="*/ 329 w 891"/>
                <a:gd name="T71" fmla="*/ 957 h 1161"/>
                <a:gd name="T72" fmla="*/ 312 w 891"/>
                <a:gd name="T73" fmla="*/ 957 h 1161"/>
                <a:gd name="T74" fmla="*/ 268 w 891"/>
                <a:gd name="T75" fmla="*/ 992 h 1161"/>
                <a:gd name="T76" fmla="*/ 188 w 891"/>
                <a:gd name="T77" fmla="*/ 1029 h 1161"/>
                <a:gd name="T78" fmla="*/ 162 w 891"/>
                <a:gd name="T79" fmla="*/ 1037 h 1161"/>
                <a:gd name="T80" fmla="*/ 76 w 891"/>
                <a:gd name="T81" fmla="*/ 1021 h 1161"/>
                <a:gd name="T82" fmla="*/ 54 w 891"/>
                <a:gd name="T83" fmla="*/ 1019 h 1161"/>
                <a:gd name="T84" fmla="*/ 28 w 891"/>
                <a:gd name="T85" fmla="*/ 1011 h 1161"/>
                <a:gd name="T86" fmla="*/ 0 w 891"/>
                <a:gd name="T87" fmla="*/ 1016 h 1161"/>
                <a:gd name="T88" fmla="*/ 28 w 891"/>
                <a:gd name="T89" fmla="*/ 1042 h 1161"/>
                <a:gd name="T90" fmla="*/ 84 w 891"/>
                <a:gd name="T91" fmla="*/ 1097 h 1161"/>
                <a:gd name="T92" fmla="*/ 104 w 891"/>
                <a:gd name="T93" fmla="*/ 1152 h 1161"/>
                <a:gd name="T94" fmla="*/ 143 w 891"/>
                <a:gd name="T95" fmla="*/ 1151 h 1161"/>
                <a:gd name="T96" fmla="*/ 179 w 891"/>
                <a:gd name="T97" fmla="*/ 1146 h 1161"/>
                <a:gd name="T98" fmla="*/ 223 w 891"/>
                <a:gd name="T99" fmla="*/ 1134 h 1161"/>
                <a:gd name="T100" fmla="*/ 301 w 891"/>
                <a:gd name="T101" fmla="*/ 1121 h 1161"/>
                <a:gd name="T102" fmla="*/ 321 w 891"/>
                <a:gd name="T103" fmla="*/ 1089 h 1161"/>
                <a:gd name="T104" fmla="*/ 328 w 891"/>
                <a:gd name="T105" fmla="*/ 1071 h 1161"/>
                <a:gd name="T106" fmla="*/ 355 w 891"/>
                <a:gd name="T107" fmla="*/ 1034 h 1161"/>
                <a:gd name="T108" fmla="*/ 397 w 891"/>
                <a:gd name="T109" fmla="*/ 1006 h 1161"/>
                <a:gd name="T110" fmla="*/ 444 w 891"/>
                <a:gd name="T111" fmla="*/ 916 h 1161"/>
                <a:gd name="T112" fmla="*/ 457 w 891"/>
                <a:gd name="T113" fmla="*/ 909 h 1161"/>
                <a:gd name="T114" fmla="*/ 484 w 891"/>
                <a:gd name="T115" fmla="*/ 897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1" h="1161">
                  <a:moveTo>
                    <a:pt x="769" y="1"/>
                  </a:moveTo>
                  <a:lnTo>
                    <a:pt x="769" y="1"/>
                  </a:lnTo>
                  <a:lnTo>
                    <a:pt x="770" y="3"/>
                  </a:lnTo>
                  <a:lnTo>
                    <a:pt x="771" y="2"/>
                  </a:lnTo>
                  <a:lnTo>
                    <a:pt x="772" y="0"/>
                  </a:lnTo>
                  <a:lnTo>
                    <a:pt x="771" y="0"/>
                  </a:lnTo>
                  <a:lnTo>
                    <a:pt x="769" y="1"/>
                  </a:lnTo>
                  <a:lnTo>
                    <a:pt x="769" y="1"/>
                  </a:lnTo>
                  <a:close/>
                  <a:moveTo>
                    <a:pt x="793" y="358"/>
                  </a:moveTo>
                  <a:lnTo>
                    <a:pt x="793" y="358"/>
                  </a:lnTo>
                  <a:lnTo>
                    <a:pt x="784" y="347"/>
                  </a:lnTo>
                  <a:lnTo>
                    <a:pt x="781" y="337"/>
                  </a:lnTo>
                  <a:lnTo>
                    <a:pt x="775" y="334"/>
                  </a:lnTo>
                  <a:lnTo>
                    <a:pt x="774" y="338"/>
                  </a:lnTo>
                  <a:lnTo>
                    <a:pt x="776" y="345"/>
                  </a:lnTo>
                  <a:lnTo>
                    <a:pt x="777" y="351"/>
                  </a:lnTo>
                  <a:lnTo>
                    <a:pt x="782" y="354"/>
                  </a:lnTo>
                  <a:lnTo>
                    <a:pt x="786" y="358"/>
                  </a:lnTo>
                  <a:lnTo>
                    <a:pt x="785" y="366"/>
                  </a:lnTo>
                  <a:lnTo>
                    <a:pt x="787" y="375"/>
                  </a:lnTo>
                  <a:lnTo>
                    <a:pt x="788" y="384"/>
                  </a:lnTo>
                  <a:lnTo>
                    <a:pt x="792" y="384"/>
                  </a:lnTo>
                  <a:lnTo>
                    <a:pt x="791" y="375"/>
                  </a:lnTo>
                  <a:lnTo>
                    <a:pt x="793" y="370"/>
                  </a:lnTo>
                  <a:lnTo>
                    <a:pt x="796" y="365"/>
                  </a:lnTo>
                  <a:lnTo>
                    <a:pt x="796" y="361"/>
                  </a:lnTo>
                  <a:lnTo>
                    <a:pt x="793" y="358"/>
                  </a:lnTo>
                  <a:lnTo>
                    <a:pt x="793" y="358"/>
                  </a:lnTo>
                  <a:close/>
                  <a:moveTo>
                    <a:pt x="563" y="461"/>
                  </a:moveTo>
                  <a:lnTo>
                    <a:pt x="563" y="461"/>
                  </a:lnTo>
                  <a:lnTo>
                    <a:pt x="563" y="459"/>
                  </a:lnTo>
                  <a:lnTo>
                    <a:pt x="561" y="455"/>
                  </a:lnTo>
                  <a:lnTo>
                    <a:pt x="561" y="450"/>
                  </a:lnTo>
                  <a:lnTo>
                    <a:pt x="560" y="450"/>
                  </a:lnTo>
                  <a:lnTo>
                    <a:pt x="557" y="449"/>
                  </a:lnTo>
                  <a:lnTo>
                    <a:pt x="555" y="448"/>
                  </a:lnTo>
                  <a:lnTo>
                    <a:pt x="554" y="447"/>
                  </a:lnTo>
                  <a:lnTo>
                    <a:pt x="552" y="441"/>
                  </a:lnTo>
                  <a:lnTo>
                    <a:pt x="550" y="439"/>
                  </a:lnTo>
                  <a:lnTo>
                    <a:pt x="547" y="436"/>
                  </a:lnTo>
                  <a:lnTo>
                    <a:pt x="546" y="435"/>
                  </a:lnTo>
                  <a:lnTo>
                    <a:pt x="545" y="433"/>
                  </a:lnTo>
                  <a:lnTo>
                    <a:pt x="545" y="431"/>
                  </a:lnTo>
                  <a:lnTo>
                    <a:pt x="545" y="430"/>
                  </a:lnTo>
                  <a:lnTo>
                    <a:pt x="546" y="429"/>
                  </a:lnTo>
                  <a:lnTo>
                    <a:pt x="544" y="425"/>
                  </a:lnTo>
                  <a:lnTo>
                    <a:pt x="537" y="413"/>
                  </a:lnTo>
                  <a:lnTo>
                    <a:pt x="532" y="407"/>
                  </a:lnTo>
                  <a:lnTo>
                    <a:pt x="524" y="402"/>
                  </a:lnTo>
                  <a:lnTo>
                    <a:pt x="516" y="401"/>
                  </a:lnTo>
                  <a:lnTo>
                    <a:pt x="511" y="407"/>
                  </a:lnTo>
                  <a:lnTo>
                    <a:pt x="511" y="412"/>
                  </a:lnTo>
                  <a:lnTo>
                    <a:pt x="512" y="416"/>
                  </a:lnTo>
                  <a:lnTo>
                    <a:pt x="514" y="420"/>
                  </a:lnTo>
                  <a:lnTo>
                    <a:pt x="516" y="423"/>
                  </a:lnTo>
                  <a:lnTo>
                    <a:pt x="528" y="432"/>
                  </a:lnTo>
                  <a:lnTo>
                    <a:pt x="533" y="435"/>
                  </a:lnTo>
                  <a:lnTo>
                    <a:pt x="534" y="436"/>
                  </a:lnTo>
                  <a:lnTo>
                    <a:pt x="534" y="443"/>
                  </a:lnTo>
                  <a:lnTo>
                    <a:pt x="533" y="444"/>
                  </a:lnTo>
                  <a:lnTo>
                    <a:pt x="532" y="446"/>
                  </a:lnTo>
                  <a:lnTo>
                    <a:pt x="530" y="457"/>
                  </a:lnTo>
                  <a:lnTo>
                    <a:pt x="531" y="461"/>
                  </a:lnTo>
                  <a:lnTo>
                    <a:pt x="534" y="464"/>
                  </a:lnTo>
                  <a:lnTo>
                    <a:pt x="545" y="466"/>
                  </a:lnTo>
                  <a:lnTo>
                    <a:pt x="549" y="469"/>
                  </a:lnTo>
                  <a:lnTo>
                    <a:pt x="551" y="471"/>
                  </a:lnTo>
                  <a:lnTo>
                    <a:pt x="551" y="474"/>
                  </a:lnTo>
                  <a:lnTo>
                    <a:pt x="552" y="475"/>
                  </a:lnTo>
                  <a:lnTo>
                    <a:pt x="555" y="476"/>
                  </a:lnTo>
                  <a:lnTo>
                    <a:pt x="556" y="475"/>
                  </a:lnTo>
                  <a:lnTo>
                    <a:pt x="564" y="469"/>
                  </a:lnTo>
                  <a:lnTo>
                    <a:pt x="565" y="468"/>
                  </a:lnTo>
                  <a:lnTo>
                    <a:pt x="565" y="466"/>
                  </a:lnTo>
                  <a:lnTo>
                    <a:pt x="565" y="465"/>
                  </a:lnTo>
                  <a:lnTo>
                    <a:pt x="563" y="461"/>
                  </a:lnTo>
                  <a:lnTo>
                    <a:pt x="563" y="461"/>
                  </a:lnTo>
                  <a:close/>
                  <a:moveTo>
                    <a:pt x="890" y="175"/>
                  </a:moveTo>
                  <a:lnTo>
                    <a:pt x="890" y="175"/>
                  </a:lnTo>
                  <a:lnTo>
                    <a:pt x="888" y="173"/>
                  </a:lnTo>
                  <a:lnTo>
                    <a:pt x="887" y="174"/>
                  </a:lnTo>
                  <a:lnTo>
                    <a:pt x="886" y="175"/>
                  </a:lnTo>
                  <a:lnTo>
                    <a:pt x="886" y="178"/>
                  </a:lnTo>
                  <a:lnTo>
                    <a:pt x="889" y="181"/>
                  </a:lnTo>
                  <a:lnTo>
                    <a:pt x="891" y="178"/>
                  </a:lnTo>
                  <a:lnTo>
                    <a:pt x="890" y="175"/>
                  </a:lnTo>
                  <a:lnTo>
                    <a:pt x="890" y="175"/>
                  </a:lnTo>
                  <a:close/>
                  <a:moveTo>
                    <a:pt x="831" y="271"/>
                  </a:moveTo>
                  <a:lnTo>
                    <a:pt x="831" y="271"/>
                  </a:lnTo>
                  <a:lnTo>
                    <a:pt x="828" y="263"/>
                  </a:lnTo>
                  <a:lnTo>
                    <a:pt x="829" y="257"/>
                  </a:lnTo>
                  <a:lnTo>
                    <a:pt x="830" y="252"/>
                  </a:lnTo>
                  <a:lnTo>
                    <a:pt x="833" y="248"/>
                  </a:lnTo>
                  <a:lnTo>
                    <a:pt x="834" y="243"/>
                  </a:lnTo>
                  <a:lnTo>
                    <a:pt x="832" y="238"/>
                  </a:lnTo>
                  <a:lnTo>
                    <a:pt x="832" y="238"/>
                  </a:lnTo>
                  <a:lnTo>
                    <a:pt x="832" y="235"/>
                  </a:lnTo>
                  <a:lnTo>
                    <a:pt x="830" y="234"/>
                  </a:lnTo>
                  <a:lnTo>
                    <a:pt x="827" y="234"/>
                  </a:lnTo>
                  <a:lnTo>
                    <a:pt x="825" y="232"/>
                  </a:lnTo>
                  <a:lnTo>
                    <a:pt x="823" y="230"/>
                  </a:lnTo>
                  <a:lnTo>
                    <a:pt x="823" y="227"/>
                  </a:lnTo>
                  <a:lnTo>
                    <a:pt x="822" y="225"/>
                  </a:lnTo>
                  <a:lnTo>
                    <a:pt x="819" y="223"/>
                  </a:lnTo>
                  <a:lnTo>
                    <a:pt x="814" y="222"/>
                  </a:lnTo>
                  <a:lnTo>
                    <a:pt x="808" y="222"/>
                  </a:lnTo>
                  <a:lnTo>
                    <a:pt x="803" y="224"/>
                  </a:lnTo>
                  <a:lnTo>
                    <a:pt x="801" y="226"/>
                  </a:lnTo>
                  <a:lnTo>
                    <a:pt x="801" y="228"/>
                  </a:lnTo>
                  <a:lnTo>
                    <a:pt x="802" y="233"/>
                  </a:lnTo>
                  <a:lnTo>
                    <a:pt x="802" y="235"/>
                  </a:lnTo>
                  <a:lnTo>
                    <a:pt x="802" y="238"/>
                  </a:lnTo>
                  <a:lnTo>
                    <a:pt x="802" y="239"/>
                  </a:lnTo>
                  <a:lnTo>
                    <a:pt x="794" y="250"/>
                  </a:lnTo>
                  <a:lnTo>
                    <a:pt x="793" y="256"/>
                  </a:lnTo>
                  <a:lnTo>
                    <a:pt x="793" y="263"/>
                  </a:lnTo>
                  <a:lnTo>
                    <a:pt x="793" y="265"/>
                  </a:lnTo>
                  <a:lnTo>
                    <a:pt x="794" y="268"/>
                  </a:lnTo>
                  <a:lnTo>
                    <a:pt x="795" y="270"/>
                  </a:lnTo>
                  <a:lnTo>
                    <a:pt x="797" y="276"/>
                  </a:lnTo>
                  <a:lnTo>
                    <a:pt x="795" y="280"/>
                  </a:lnTo>
                  <a:lnTo>
                    <a:pt x="796" y="285"/>
                  </a:lnTo>
                  <a:lnTo>
                    <a:pt x="806" y="288"/>
                  </a:lnTo>
                  <a:lnTo>
                    <a:pt x="810" y="289"/>
                  </a:lnTo>
                  <a:lnTo>
                    <a:pt x="813" y="290"/>
                  </a:lnTo>
                  <a:lnTo>
                    <a:pt x="816" y="294"/>
                  </a:lnTo>
                  <a:lnTo>
                    <a:pt x="806" y="303"/>
                  </a:lnTo>
                  <a:lnTo>
                    <a:pt x="798" y="322"/>
                  </a:lnTo>
                  <a:lnTo>
                    <a:pt x="791" y="326"/>
                  </a:lnTo>
                  <a:lnTo>
                    <a:pt x="788" y="330"/>
                  </a:lnTo>
                  <a:lnTo>
                    <a:pt x="785" y="336"/>
                  </a:lnTo>
                  <a:lnTo>
                    <a:pt x="788" y="342"/>
                  </a:lnTo>
                  <a:lnTo>
                    <a:pt x="796" y="341"/>
                  </a:lnTo>
                  <a:lnTo>
                    <a:pt x="806" y="345"/>
                  </a:lnTo>
                  <a:lnTo>
                    <a:pt x="815" y="339"/>
                  </a:lnTo>
                  <a:lnTo>
                    <a:pt x="817" y="335"/>
                  </a:lnTo>
                  <a:lnTo>
                    <a:pt x="817" y="324"/>
                  </a:lnTo>
                  <a:lnTo>
                    <a:pt x="817" y="309"/>
                  </a:lnTo>
                  <a:lnTo>
                    <a:pt x="829" y="297"/>
                  </a:lnTo>
                  <a:lnTo>
                    <a:pt x="842" y="281"/>
                  </a:lnTo>
                  <a:lnTo>
                    <a:pt x="837" y="276"/>
                  </a:lnTo>
                  <a:lnTo>
                    <a:pt x="831" y="271"/>
                  </a:lnTo>
                  <a:lnTo>
                    <a:pt x="831" y="271"/>
                  </a:lnTo>
                  <a:close/>
                  <a:moveTo>
                    <a:pt x="822" y="388"/>
                  </a:moveTo>
                  <a:lnTo>
                    <a:pt x="822" y="388"/>
                  </a:lnTo>
                  <a:lnTo>
                    <a:pt x="818" y="382"/>
                  </a:lnTo>
                  <a:lnTo>
                    <a:pt x="811" y="377"/>
                  </a:lnTo>
                  <a:lnTo>
                    <a:pt x="803" y="375"/>
                  </a:lnTo>
                  <a:lnTo>
                    <a:pt x="802" y="382"/>
                  </a:lnTo>
                  <a:lnTo>
                    <a:pt x="808" y="393"/>
                  </a:lnTo>
                  <a:lnTo>
                    <a:pt x="818" y="402"/>
                  </a:lnTo>
                  <a:lnTo>
                    <a:pt x="824" y="399"/>
                  </a:lnTo>
                  <a:lnTo>
                    <a:pt x="828" y="396"/>
                  </a:lnTo>
                  <a:lnTo>
                    <a:pt x="825" y="392"/>
                  </a:lnTo>
                  <a:lnTo>
                    <a:pt x="822" y="388"/>
                  </a:lnTo>
                  <a:lnTo>
                    <a:pt x="822" y="388"/>
                  </a:lnTo>
                  <a:close/>
                  <a:moveTo>
                    <a:pt x="362" y="848"/>
                  </a:moveTo>
                  <a:lnTo>
                    <a:pt x="362" y="848"/>
                  </a:lnTo>
                  <a:lnTo>
                    <a:pt x="365" y="849"/>
                  </a:lnTo>
                  <a:lnTo>
                    <a:pt x="368" y="849"/>
                  </a:lnTo>
                  <a:lnTo>
                    <a:pt x="369" y="849"/>
                  </a:lnTo>
                  <a:lnTo>
                    <a:pt x="369" y="847"/>
                  </a:lnTo>
                  <a:lnTo>
                    <a:pt x="368" y="844"/>
                  </a:lnTo>
                  <a:lnTo>
                    <a:pt x="368" y="843"/>
                  </a:lnTo>
                  <a:lnTo>
                    <a:pt x="367" y="841"/>
                  </a:lnTo>
                  <a:lnTo>
                    <a:pt x="366" y="838"/>
                  </a:lnTo>
                  <a:lnTo>
                    <a:pt x="365" y="837"/>
                  </a:lnTo>
                  <a:lnTo>
                    <a:pt x="363" y="840"/>
                  </a:lnTo>
                  <a:lnTo>
                    <a:pt x="362" y="841"/>
                  </a:lnTo>
                  <a:lnTo>
                    <a:pt x="359" y="842"/>
                  </a:lnTo>
                  <a:lnTo>
                    <a:pt x="360" y="845"/>
                  </a:lnTo>
                  <a:lnTo>
                    <a:pt x="362" y="848"/>
                  </a:lnTo>
                  <a:lnTo>
                    <a:pt x="362" y="848"/>
                  </a:lnTo>
                  <a:close/>
                  <a:moveTo>
                    <a:pt x="501" y="630"/>
                  </a:moveTo>
                  <a:lnTo>
                    <a:pt x="501" y="630"/>
                  </a:lnTo>
                  <a:lnTo>
                    <a:pt x="502" y="633"/>
                  </a:lnTo>
                  <a:lnTo>
                    <a:pt x="502" y="637"/>
                  </a:lnTo>
                  <a:lnTo>
                    <a:pt x="503" y="641"/>
                  </a:lnTo>
                  <a:lnTo>
                    <a:pt x="505" y="644"/>
                  </a:lnTo>
                  <a:lnTo>
                    <a:pt x="509" y="644"/>
                  </a:lnTo>
                  <a:lnTo>
                    <a:pt x="512" y="643"/>
                  </a:lnTo>
                  <a:lnTo>
                    <a:pt x="512" y="640"/>
                  </a:lnTo>
                  <a:lnTo>
                    <a:pt x="512" y="637"/>
                  </a:lnTo>
                  <a:lnTo>
                    <a:pt x="511" y="635"/>
                  </a:lnTo>
                  <a:lnTo>
                    <a:pt x="508" y="631"/>
                  </a:lnTo>
                  <a:lnTo>
                    <a:pt x="507" y="628"/>
                  </a:lnTo>
                  <a:lnTo>
                    <a:pt x="508" y="624"/>
                  </a:lnTo>
                  <a:lnTo>
                    <a:pt x="509" y="623"/>
                  </a:lnTo>
                  <a:lnTo>
                    <a:pt x="510" y="621"/>
                  </a:lnTo>
                  <a:lnTo>
                    <a:pt x="516" y="617"/>
                  </a:lnTo>
                  <a:lnTo>
                    <a:pt x="518" y="614"/>
                  </a:lnTo>
                  <a:lnTo>
                    <a:pt x="518" y="611"/>
                  </a:lnTo>
                  <a:lnTo>
                    <a:pt x="517" y="608"/>
                  </a:lnTo>
                  <a:lnTo>
                    <a:pt x="514" y="605"/>
                  </a:lnTo>
                  <a:lnTo>
                    <a:pt x="511" y="604"/>
                  </a:lnTo>
                  <a:lnTo>
                    <a:pt x="507" y="604"/>
                  </a:lnTo>
                  <a:lnTo>
                    <a:pt x="504" y="606"/>
                  </a:lnTo>
                  <a:lnTo>
                    <a:pt x="502" y="608"/>
                  </a:lnTo>
                  <a:lnTo>
                    <a:pt x="498" y="616"/>
                  </a:lnTo>
                  <a:lnTo>
                    <a:pt x="497" y="619"/>
                  </a:lnTo>
                  <a:lnTo>
                    <a:pt x="498" y="623"/>
                  </a:lnTo>
                  <a:lnTo>
                    <a:pt x="501" y="630"/>
                  </a:lnTo>
                  <a:lnTo>
                    <a:pt x="501" y="630"/>
                  </a:lnTo>
                  <a:close/>
                  <a:moveTo>
                    <a:pt x="447" y="831"/>
                  </a:moveTo>
                  <a:lnTo>
                    <a:pt x="447" y="831"/>
                  </a:lnTo>
                  <a:lnTo>
                    <a:pt x="448" y="834"/>
                  </a:lnTo>
                  <a:lnTo>
                    <a:pt x="449" y="836"/>
                  </a:lnTo>
                  <a:lnTo>
                    <a:pt x="451" y="838"/>
                  </a:lnTo>
                  <a:lnTo>
                    <a:pt x="452" y="838"/>
                  </a:lnTo>
                  <a:lnTo>
                    <a:pt x="452" y="837"/>
                  </a:lnTo>
                  <a:lnTo>
                    <a:pt x="453" y="835"/>
                  </a:lnTo>
                  <a:lnTo>
                    <a:pt x="458" y="830"/>
                  </a:lnTo>
                  <a:lnTo>
                    <a:pt x="458" y="827"/>
                  </a:lnTo>
                  <a:lnTo>
                    <a:pt x="457" y="825"/>
                  </a:lnTo>
                  <a:lnTo>
                    <a:pt x="455" y="825"/>
                  </a:lnTo>
                  <a:lnTo>
                    <a:pt x="453" y="823"/>
                  </a:lnTo>
                  <a:lnTo>
                    <a:pt x="451" y="820"/>
                  </a:lnTo>
                  <a:lnTo>
                    <a:pt x="449" y="818"/>
                  </a:lnTo>
                  <a:lnTo>
                    <a:pt x="447" y="819"/>
                  </a:lnTo>
                  <a:lnTo>
                    <a:pt x="447" y="822"/>
                  </a:lnTo>
                  <a:lnTo>
                    <a:pt x="446" y="824"/>
                  </a:lnTo>
                  <a:lnTo>
                    <a:pt x="446" y="827"/>
                  </a:lnTo>
                  <a:lnTo>
                    <a:pt x="447" y="831"/>
                  </a:lnTo>
                  <a:lnTo>
                    <a:pt x="447" y="831"/>
                  </a:lnTo>
                  <a:close/>
                  <a:moveTo>
                    <a:pt x="514" y="696"/>
                  </a:moveTo>
                  <a:lnTo>
                    <a:pt x="514" y="696"/>
                  </a:lnTo>
                  <a:lnTo>
                    <a:pt x="510" y="696"/>
                  </a:lnTo>
                  <a:lnTo>
                    <a:pt x="506" y="696"/>
                  </a:lnTo>
                  <a:lnTo>
                    <a:pt x="503" y="697"/>
                  </a:lnTo>
                  <a:lnTo>
                    <a:pt x="500" y="699"/>
                  </a:lnTo>
                  <a:lnTo>
                    <a:pt x="501" y="705"/>
                  </a:lnTo>
                  <a:lnTo>
                    <a:pt x="505" y="710"/>
                  </a:lnTo>
                  <a:lnTo>
                    <a:pt x="512" y="712"/>
                  </a:lnTo>
                  <a:lnTo>
                    <a:pt x="519" y="708"/>
                  </a:lnTo>
                  <a:lnTo>
                    <a:pt x="519" y="701"/>
                  </a:lnTo>
                  <a:lnTo>
                    <a:pt x="518" y="699"/>
                  </a:lnTo>
                  <a:lnTo>
                    <a:pt x="514" y="696"/>
                  </a:lnTo>
                  <a:lnTo>
                    <a:pt x="514" y="696"/>
                  </a:lnTo>
                  <a:close/>
                  <a:moveTo>
                    <a:pt x="505" y="755"/>
                  </a:moveTo>
                  <a:lnTo>
                    <a:pt x="505" y="755"/>
                  </a:lnTo>
                  <a:lnTo>
                    <a:pt x="504" y="755"/>
                  </a:lnTo>
                  <a:lnTo>
                    <a:pt x="502" y="755"/>
                  </a:lnTo>
                  <a:lnTo>
                    <a:pt x="501" y="754"/>
                  </a:lnTo>
                  <a:lnTo>
                    <a:pt x="500" y="754"/>
                  </a:lnTo>
                  <a:lnTo>
                    <a:pt x="499" y="754"/>
                  </a:lnTo>
                  <a:lnTo>
                    <a:pt x="498" y="753"/>
                  </a:lnTo>
                  <a:lnTo>
                    <a:pt x="497" y="753"/>
                  </a:lnTo>
                  <a:lnTo>
                    <a:pt x="496" y="755"/>
                  </a:lnTo>
                  <a:lnTo>
                    <a:pt x="497" y="756"/>
                  </a:lnTo>
                  <a:lnTo>
                    <a:pt x="497" y="756"/>
                  </a:lnTo>
                  <a:lnTo>
                    <a:pt x="497" y="757"/>
                  </a:lnTo>
                  <a:lnTo>
                    <a:pt x="496" y="757"/>
                  </a:lnTo>
                  <a:lnTo>
                    <a:pt x="495" y="759"/>
                  </a:lnTo>
                  <a:lnTo>
                    <a:pt x="494" y="759"/>
                  </a:lnTo>
                  <a:lnTo>
                    <a:pt x="493" y="761"/>
                  </a:lnTo>
                  <a:lnTo>
                    <a:pt x="492" y="763"/>
                  </a:lnTo>
                  <a:lnTo>
                    <a:pt x="494" y="765"/>
                  </a:lnTo>
                  <a:lnTo>
                    <a:pt x="496" y="766"/>
                  </a:lnTo>
                  <a:lnTo>
                    <a:pt x="497" y="764"/>
                  </a:lnTo>
                  <a:lnTo>
                    <a:pt x="499" y="762"/>
                  </a:lnTo>
                  <a:lnTo>
                    <a:pt x="500" y="761"/>
                  </a:lnTo>
                  <a:lnTo>
                    <a:pt x="502" y="761"/>
                  </a:lnTo>
                  <a:lnTo>
                    <a:pt x="505" y="759"/>
                  </a:lnTo>
                  <a:lnTo>
                    <a:pt x="505" y="758"/>
                  </a:lnTo>
                  <a:lnTo>
                    <a:pt x="506" y="758"/>
                  </a:lnTo>
                  <a:lnTo>
                    <a:pt x="508" y="759"/>
                  </a:lnTo>
                  <a:lnTo>
                    <a:pt x="508" y="758"/>
                  </a:lnTo>
                  <a:lnTo>
                    <a:pt x="509" y="755"/>
                  </a:lnTo>
                  <a:lnTo>
                    <a:pt x="508" y="753"/>
                  </a:lnTo>
                  <a:lnTo>
                    <a:pt x="505" y="755"/>
                  </a:lnTo>
                  <a:lnTo>
                    <a:pt x="505" y="755"/>
                  </a:lnTo>
                  <a:close/>
                  <a:moveTo>
                    <a:pt x="467" y="900"/>
                  </a:moveTo>
                  <a:lnTo>
                    <a:pt x="467" y="900"/>
                  </a:lnTo>
                  <a:lnTo>
                    <a:pt x="474" y="894"/>
                  </a:lnTo>
                  <a:lnTo>
                    <a:pt x="472" y="886"/>
                  </a:lnTo>
                  <a:lnTo>
                    <a:pt x="466" y="881"/>
                  </a:lnTo>
                  <a:lnTo>
                    <a:pt x="460" y="877"/>
                  </a:lnTo>
                  <a:lnTo>
                    <a:pt x="456" y="872"/>
                  </a:lnTo>
                  <a:lnTo>
                    <a:pt x="455" y="863"/>
                  </a:lnTo>
                  <a:lnTo>
                    <a:pt x="458" y="854"/>
                  </a:lnTo>
                  <a:lnTo>
                    <a:pt x="457" y="852"/>
                  </a:lnTo>
                  <a:lnTo>
                    <a:pt x="451" y="851"/>
                  </a:lnTo>
                  <a:lnTo>
                    <a:pt x="437" y="853"/>
                  </a:lnTo>
                  <a:lnTo>
                    <a:pt x="432" y="853"/>
                  </a:lnTo>
                  <a:lnTo>
                    <a:pt x="428" y="851"/>
                  </a:lnTo>
                  <a:lnTo>
                    <a:pt x="427" y="849"/>
                  </a:lnTo>
                  <a:lnTo>
                    <a:pt x="426" y="840"/>
                  </a:lnTo>
                  <a:lnTo>
                    <a:pt x="424" y="837"/>
                  </a:lnTo>
                  <a:lnTo>
                    <a:pt x="420" y="838"/>
                  </a:lnTo>
                  <a:lnTo>
                    <a:pt x="415" y="840"/>
                  </a:lnTo>
                  <a:lnTo>
                    <a:pt x="413" y="842"/>
                  </a:lnTo>
                  <a:lnTo>
                    <a:pt x="412" y="844"/>
                  </a:lnTo>
                  <a:lnTo>
                    <a:pt x="413" y="852"/>
                  </a:lnTo>
                  <a:lnTo>
                    <a:pt x="412" y="853"/>
                  </a:lnTo>
                  <a:lnTo>
                    <a:pt x="408" y="851"/>
                  </a:lnTo>
                  <a:lnTo>
                    <a:pt x="407" y="852"/>
                  </a:lnTo>
                  <a:lnTo>
                    <a:pt x="405" y="854"/>
                  </a:lnTo>
                  <a:lnTo>
                    <a:pt x="383" y="871"/>
                  </a:lnTo>
                  <a:lnTo>
                    <a:pt x="381" y="875"/>
                  </a:lnTo>
                  <a:lnTo>
                    <a:pt x="380" y="880"/>
                  </a:lnTo>
                  <a:lnTo>
                    <a:pt x="381" y="885"/>
                  </a:lnTo>
                  <a:lnTo>
                    <a:pt x="384" y="889"/>
                  </a:lnTo>
                  <a:lnTo>
                    <a:pt x="386" y="893"/>
                  </a:lnTo>
                  <a:lnTo>
                    <a:pt x="383" y="897"/>
                  </a:lnTo>
                  <a:lnTo>
                    <a:pt x="378" y="899"/>
                  </a:lnTo>
                  <a:lnTo>
                    <a:pt x="369" y="901"/>
                  </a:lnTo>
                  <a:lnTo>
                    <a:pt x="365" y="903"/>
                  </a:lnTo>
                  <a:lnTo>
                    <a:pt x="360" y="909"/>
                  </a:lnTo>
                  <a:lnTo>
                    <a:pt x="357" y="911"/>
                  </a:lnTo>
                  <a:lnTo>
                    <a:pt x="351" y="912"/>
                  </a:lnTo>
                  <a:lnTo>
                    <a:pt x="335" y="909"/>
                  </a:lnTo>
                  <a:lnTo>
                    <a:pt x="333" y="910"/>
                  </a:lnTo>
                  <a:lnTo>
                    <a:pt x="331" y="913"/>
                  </a:lnTo>
                  <a:lnTo>
                    <a:pt x="319" y="921"/>
                  </a:lnTo>
                  <a:lnTo>
                    <a:pt x="318" y="925"/>
                  </a:lnTo>
                  <a:lnTo>
                    <a:pt x="316" y="931"/>
                  </a:lnTo>
                  <a:lnTo>
                    <a:pt x="316" y="937"/>
                  </a:lnTo>
                  <a:lnTo>
                    <a:pt x="320" y="939"/>
                  </a:lnTo>
                  <a:lnTo>
                    <a:pt x="329" y="939"/>
                  </a:lnTo>
                  <a:lnTo>
                    <a:pt x="332" y="940"/>
                  </a:lnTo>
                  <a:lnTo>
                    <a:pt x="334" y="944"/>
                  </a:lnTo>
                  <a:lnTo>
                    <a:pt x="334" y="948"/>
                  </a:lnTo>
                  <a:lnTo>
                    <a:pt x="332" y="953"/>
                  </a:lnTo>
                  <a:lnTo>
                    <a:pt x="329" y="957"/>
                  </a:lnTo>
                  <a:lnTo>
                    <a:pt x="326" y="959"/>
                  </a:lnTo>
                  <a:lnTo>
                    <a:pt x="323" y="958"/>
                  </a:lnTo>
                  <a:lnTo>
                    <a:pt x="322" y="956"/>
                  </a:lnTo>
                  <a:lnTo>
                    <a:pt x="321" y="954"/>
                  </a:lnTo>
                  <a:lnTo>
                    <a:pt x="319" y="953"/>
                  </a:lnTo>
                  <a:lnTo>
                    <a:pt x="317" y="953"/>
                  </a:lnTo>
                  <a:lnTo>
                    <a:pt x="315" y="954"/>
                  </a:lnTo>
                  <a:lnTo>
                    <a:pt x="314" y="956"/>
                  </a:lnTo>
                  <a:lnTo>
                    <a:pt x="312" y="957"/>
                  </a:lnTo>
                  <a:lnTo>
                    <a:pt x="307" y="958"/>
                  </a:lnTo>
                  <a:lnTo>
                    <a:pt x="293" y="957"/>
                  </a:lnTo>
                  <a:lnTo>
                    <a:pt x="288" y="958"/>
                  </a:lnTo>
                  <a:lnTo>
                    <a:pt x="284" y="959"/>
                  </a:lnTo>
                  <a:lnTo>
                    <a:pt x="281" y="961"/>
                  </a:lnTo>
                  <a:lnTo>
                    <a:pt x="279" y="963"/>
                  </a:lnTo>
                  <a:lnTo>
                    <a:pt x="275" y="970"/>
                  </a:lnTo>
                  <a:lnTo>
                    <a:pt x="271" y="985"/>
                  </a:lnTo>
                  <a:lnTo>
                    <a:pt x="268" y="992"/>
                  </a:lnTo>
                  <a:lnTo>
                    <a:pt x="263" y="996"/>
                  </a:lnTo>
                  <a:lnTo>
                    <a:pt x="248" y="1000"/>
                  </a:lnTo>
                  <a:lnTo>
                    <a:pt x="241" y="1004"/>
                  </a:lnTo>
                  <a:lnTo>
                    <a:pt x="235" y="1010"/>
                  </a:lnTo>
                  <a:lnTo>
                    <a:pt x="232" y="1012"/>
                  </a:lnTo>
                  <a:lnTo>
                    <a:pt x="225" y="1013"/>
                  </a:lnTo>
                  <a:lnTo>
                    <a:pt x="200" y="1022"/>
                  </a:lnTo>
                  <a:lnTo>
                    <a:pt x="197" y="1026"/>
                  </a:lnTo>
                  <a:lnTo>
                    <a:pt x="188" y="1029"/>
                  </a:lnTo>
                  <a:lnTo>
                    <a:pt x="185" y="1031"/>
                  </a:lnTo>
                  <a:lnTo>
                    <a:pt x="187" y="1032"/>
                  </a:lnTo>
                  <a:lnTo>
                    <a:pt x="188" y="1034"/>
                  </a:lnTo>
                  <a:lnTo>
                    <a:pt x="187" y="1035"/>
                  </a:lnTo>
                  <a:lnTo>
                    <a:pt x="185" y="1037"/>
                  </a:lnTo>
                  <a:lnTo>
                    <a:pt x="183" y="1037"/>
                  </a:lnTo>
                  <a:lnTo>
                    <a:pt x="179" y="1036"/>
                  </a:lnTo>
                  <a:lnTo>
                    <a:pt x="177" y="1035"/>
                  </a:lnTo>
                  <a:lnTo>
                    <a:pt x="162" y="1037"/>
                  </a:lnTo>
                  <a:lnTo>
                    <a:pt x="131" y="1032"/>
                  </a:lnTo>
                  <a:lnTo>
                    <a:pt x="126" y="1031"/>
                  </a:lnTo>
                  <a:lnTo>
                    <a:pt x="118" y="1026"/>
                  </a:lnTo>
                  <a:lnTo>
                    <a:pt x="113" y="1025"/>
                  </a:lnTo>
                  <a:lnTo>
                    <a:pt x="110" y="1026"/>
                  </a:lnTo>
                  <a:lnTo>
                    <a:pt x="102" y="1029"/>
                  </a:lnTo>
                  <a:lnTo>
                    <a:pt x="100" y="1029"/>
                  </a:lnTo>
                  <a:lnTo>
                    <a:pt x="93" y="1025"/>
                  </a:lnTo>
                  <a:lnTo>
                    <a:pt x="76" y="1021"/>
                  </a:lnTo>
                  <a:lnTo>
                    <a:pt x="70" y="1017"/>
                  </a:lnTo>
                  <a:lnTo>
                    <a:pt x="68" y="1019"/>
                  </a:lnTo>
                  <a:lnTo>
                    <a:pt x="66" y="1018"/>
                  </a:lnTo>
                  <a:lnTo>
                    <a:pt x="65" y="1017"/>
                  </a:lnTo>
                  <a:lnTo>
                    <a:pt x="63" y="1016"/>
                  </a:lnTo>
                  <a:lnTo>
                    <a:pt x="60" y="1016"/>
                  </a:lnTo>
                  <a:lnTo>
                    <a:pt x="58" y="1017"/>
                  </a:lnTo>
                  <a:lnTo>
                    <a:pt x="56" y="1018"/>
                  </a:lnTo>
                  <a:lnTo>
                    <a:pt x="54" y="1019"/>
                  </a:lnTo>
                  <a:lnTo>
                    <a:pt x="51" y="1019"/>
                  </a:lnTo>
                  <a:lnTo>
                    <a:pt x="45" y="1019"/>
                  </a:lnTo>
                  <a:lnTo>
                    <a:pt x="43" y="1019"/>
                  </a:lnTo>
                  <a:lnTo>
                    <a:pt x="41" y="1017"/>
                  </a:lnTo>
                  <a:lnTo>
                    <a:pt x="40" y="1015"/>
                  </a:lnTo>
                  <a:lnTo>
                    <a:pt x="40" y="1014"/>
                  </a:lnTo>
                  <a:lnTo>
                    <a:pt x="39" y="1011"/>
                  </a:lnTo>
                  <a:lnTo>
                    <a:pt x="35" y="1009"/>
                  </a:lnTo>
                  <a:lnTo>
                    <a:pt x="28" y="1011"/>
                  </a:lnTo>
                  <a:lnTo>
                    <a:pt x="24" y="1009"/>
                  </a:lnTo>
                  <a:lnTo>
                    <a:pt x="20" y="1006"/>
                  </a:lnTo>
                  <a:lnTo>
                    <a:pt x="19" y="1009"/>
                  </a:lnTo>
                  <a:lnTo>
                    <a:pt x="20" y="1014"/>
                  </a:lnTo>
                  <a:lnTo>
                    <a:pt x="20" y="1016"/>
                  </a:lnTo>
                  <a:lnTo>
                    <a:pt x="17" y="1017"/>
                  </a:lnTo>
                  <a:lnTo>
                    <a:pt x="8" y="1013"/>
                  </a:lnTo>
                  <a:lnTo>
                    <a:pt x="3" y="1015"/>
                  </a:lnTo>
                  <a:lnTo>
                    <a:pt x="0" y="1016"/>
                  </a:lnTo>
                  <a:lnTo>
                    <a:pt x="0" y="1016"/>
                  </a:lnTo>
                  <a:lnTo>
                    <a:pt x="0" y="1017"/>
                  </a:lnTo>
                  <a:lnTo>
                    <a:pt x="5" y="1026"/>
                  </a:lnTo>
                  <a:lnTo>
                    <a:pt x="11" y="1029"/>
                  </a:lnTo>
                  <a:lnTo>
                    <a:pt x="13" y="1030"/>
                  </a:lnTo>
                  <a:lnTo>
                    <a:pt x="24" y="1036"/>
                  </a:lnTo>
                  <a:lnTo>
                    <a:pt x="26" y="1038"/>
                  </a:lnTo>
                  <a:lnTo>
                    <a:pt x="28" y="1040"/>
                  </a:lnTo>
                  <a:lnTo>
                    <a:pt x="28" y="1042"/>
                  </a:lnTo>
                  <a:lnTo>
                    <a:pt x="28" y="1048"/>
                  </a:lnTo>
                  <a:lnTo>
                    <a:pt x="33" y="1059"/>
                  </a:lnTo>
                  <a:lnTo>
                    <a:pt x="35" y="1061"/>
                  </a:lnTo>
                  <a:lnTo>
                    <a:pt x="38" y="1063"/>
                  </a:lnTo>
                  <a:lnTo>
                    <a:pt x="45" y="1067"/>
                  </a:lnTo>
                  <a:lnTo>
                    <a:pt x="50" y="1074"/>
                  </a:lnTo>
                  <a:lnTo>
                    <a:pt x="75" y="1085"/>
                  </a:lnTo>
                  <a:lnTo>
                    <a:pt x="80" y="1091"/>
                  </a:lnTo>
                  <a:lnTo>
                    <a:pt x="84" y="1097"/>
                  </a:lnTo>
                  <a:lnTo>
                    <a:pt x="88" y="1111"/>
                  </a:lnTo>
                  <a:lnTo>
                    <a:pt x="89" y="1118"/>
                  </a:lnTo>
                  <a:lnTo>
                    <a:pt x="88" y="1125"/>
                  </a:lnTo>
                  <a:lnTo>
                    <a:pt x="87" y="1132"/>
                  </a:lnTo>
                  <a:lnTo>
                    <a:pt x="82" y="1146"/>
                  </a:lnTo>
                  <a:lnTo>
                    <a:pt x="79" y="1151"/>
                  </a:lnTo>
                  <a:lnTo>
                    <a:pt x="79" y="1151"/>
                  </a:lnTo>
                  <a:lnTo>
                    <a:pt x="81" y="1151"/>
                  </a:lnTo>
                  <a:lnTo>
                    <a:pt x="104" y="1152"/>
                  </a:lnTo>
                  <a:lnTo>
                    <a:pt x="107" y="1154"/>
                  </a:lnTo>
                  <a:lnTo>
                    <a:pt x="114" y="1159"/>
                  </a:lnTo>
                  <a:lnTo>
                    <a:pt x="116" y="1161"/>
                  </a:lnTo>
                  <a:lnTo>
                    <a:pt x="118" y="1161"/>
                  </a:lnTo>
                  <a:lnTo>
                    <a:pt x="121" y="1157"/>
                  </a:lnTo>
                  <a:lnTo>
                    <a:pt x="123" y="1156"/>
                  </a:lnTo>
                  <a:lnTo>
                    <a:pt x="130" y="1154"/>
                  </a:lnTo>
                  <a:lnTo>
                    <a:pt x="138" y="1151"/>
                  </a:lnTo>
                  <a:lnTo>
                    <a:pt x="143" y="1151"/>
                  </a:lnTo>
                  <a:lnTo>
                    <a:pt x="145" y="1152"/>
                  </a:lnTo>
                  <a:lnTo>
                    <a:pt x="148" y="1153"/>
                  </a:lnTo>
                  <a:lnTo>
                    <a:pt x="151" y="1154"/>
                  </a:lnTo>
                  <a:lnTo>
                    <a:pt x="153" y="1153"/>
                  </a:lnTo>
                  <a:lnTo>
                    <a:pt x="156" y="1151"/>
                  </a:lnTo>
                  <a:lnTo>
                    <a:pt x="160" y="1149"/>
                  </a:lnTo>
                  <a:lnTo>
                    <a:pt x="168" y="1150"/>
                  </a:lnTo>
                  <a:lnTo>
                    <a:pt x="170" y="1149"/>
                  </a:lnTo>
                  <a:lnTo>
                    <a:pt x="179" y="1146"/>
                  </a:lnTo>
                  <a:lnTo>
                    <a:pt x="184" y="1145"/>
                  </a:lnTo>
                  <a:lnTo>
                    <a:pt x="198" y="1145"/>
                  </a:lnTo>
                  <a:lnTo>
                    <a:pt x="200" y="1144"/>
                  </a:lnTo>
                  <a:lnTo>
                    <a:pt x="204" y="1141"/>
                  </a:lnTo>
                  <a:lnTo>
                    <a:pt x="206" y="1140"/>
                  </a:lnTo>
                  <a:lnTo>
                    <a:pt x="208" y="1140"/>
                  </a:lnTo>
                  <a:lnTo>
                    <a:pt x="214" y="1142"/>
                  </a:lnTo>
                  <a:lnTo>
                    <a:pt x="220" y="1136"/>
                  </a:lnTo>
                  <a:lnTo>
                    <a:pt x="223" y="1134"/>
                  </a:lnTo>
                  <a:lnTo>
                    <a:pt x="232" y="1138"/>
                  </a:lnTo>
                  <a:lnTo>
                    <a:pt x="243" y="1137"/>
                  </a:lnTo>
                  <a:lnTo>
                    <a:pt x="270" y="1132"/>
                  </a:lnTo>
                  <a:lnTo>
                    <a:pt x="276" y="1126"/>
                  </a:lnTo>
                  <a:lnTo>
                    <a:pt x="281" y="1125"/>
                  </a:lnTo>
                  <a:lnTo>
                    <a:pt x="285" y="1124"/>
                  </a:lnTo>
                  <a:lnTo>
                    <a:pt x="290" y="1121"/>
                  </a:lnTo>
                  <a:lnTo>
                    <a:pt x="295" y="1119"/>
                  </a:lnTo>
                  <a:lnTo>
                    <a:pt x="301" y="1121"/>
                  </a:lnTo>
                  <a:lnTo>
                    <a:pt x="305" y="1113"/>
                  </a:lnTo>
                  <a:lnTo>
                    <a:pt x="308" y="1110"/>
                  </a:lnTo>
                  <a:lnTo>
                    <a:pt x="312" y="1109"/>
                  </a:lnTo>
                  <a:lnTo>
                    <a:pt x="312" y="1107"/>
                  </a:lnTo>
                  <a:lnTo>
                    <a:pt x="309" y="1105"/>
                  </a:lnTo>
                  <a:lnTo>
                    <a:pt x="310" y="1102"/>
                  </a:lnTo>
                  <a:lnTo>
                    <a:pt x="318" y="1090"/>
                  </a:lnTo>
                  <a:lnTo>
                    <a:pt x="319" y="1089"/>
                  </a:lnTo>
                  <a:lnTo>
                    <a:pt x="321" y="1089"/>
                  </a:lnTo>
                  <a:lnTo>
                    <a:pt x="326" y="1089"/>
                  </a:lnTo>
                  <a:lnTo>
                    <a:pt x="327" y="1089"/>
                  </a:lnTo>
                  <a:lnTo>
                    <a:pt x="327" y="1085"/>
                  </a:lnTo>
                  <a:lnTo>
                    <a:pt x="326" y="1083"/>
                  </a:lnTo>
                  <a:lnTo>
                    <a:pt x="325" y="1081"/>
                  </a:lnTo>
                  <a:lnTo>
                    <a:pt x="324" y="1079"/>
                  </a:lnTo>
                  <a:lnTo>
                    <a:pt x="325" y="1077"/>
                  </a:lnTo>
                  <a:lnTo>
                    <a:pt x="326" y="1075"/>
                  </a:lnTo>
                  <a:lnTo>
                    <a:pt x="328" y="1071"/>
                  </a:lnTo>
                  <a:lnTo>
                    <a:pt x="336" y="1064"/>
                  </a:lnTo>
                  <a:lnTo>
                    <a:pt x="339" y="1060"/>
                  </a:lnTo>
                  <a:lnTo>
                    <a:pt x="339" y="1059"/>
                  </a:lnTo>
                  <a:lnTo>
                    <a:pt x="339" y="1056"/>
                  </a:lnTo>
                  <a:lnTo>
                    <a:pt x="340" y="1053"/>
                  </a:lnTo>
                  <a:lnTo>
                    <a:pt x="343" y="1049"/>
                  </a:lnTo>
                  <a:lnTo>
                    <a:pt x="345" y="1043"/>
                  </a:lnTo>
                  <a:lnTo>
                    <a:pt x="348" y="1039"/>
                  </a:lnTo>
                  <a:lnTo>
                    <a:pt x="355" y="1034"/>
                  </a:lnTo>
                  <a:lnTo>
                    <a:pt x="363" y="1026"/>
                  </a:lnTo>
                  <a:lnTo>
                    <a:pt x="367" y="1023"/>
                  </a:lnTo>
                  <a:lnTo>
                    <a:pt x="373" y="1022"/>
                  </a:lnTo>
                  <a:lnTo>
                    <a:pt x="375" y="1021"/>
                  </a:lnTo>
                  <a:lnTo>
                    <a:pt x="378" y="1015"/>
                  </a:lnTo>
                  <a:lnTo>
                    <a:pt x="380" y="1013"/>
                  </a:lnTo>
                  <a:lnTo>
                    <a:pt x="382" y="1012"/>
                  </a:lnTo>
                  <a:lnTo>
                    <a:pt x="389" y="1010"/>
                  </a:lnTo>
                  <a:lnTo>
                    <a:pt x="397" y="1006"/>
                  </a:lnTo>
                  <a:lnTo>
                    <a:pt x="398" y="1005"/>
                  </a:lnTo>
                  <a:lnTo>
                    <a:pt x="398" y="1003"/>
                  </a:lnTo>
                  <a:lnTo>
                    <a:pt x="400" y="997"/>
                  </a:lnTo>
                  <a:lnTo>
                    <a:pt x="401" y="996"/>
                  </a:lnTo>
                  <a:lnTo>
                    <a:pt x="409" y="988"/>
                  </a:lnTo>
                  <a:lnTo>
                    <a:pt x="416" y="980"/>
                  </a:lnTo>
                  <a:lnTo>
                    <a:pt x="426" y="962"/>
                  </a:lnTo>
                  <a:lnTo>
                    <a:pt x="440" y="924"/>
                  </a:lnTo>
                  <a:lnTo>
                    <a:pt x="444" y="916"/>
                  </a:lnTo>
                  <a:lnTo>
                    <a:pt x="451" y="908"/>
                  </a:lnTo>
                  <a:lnTo>
                    <a:pt x="458" y="904"/>
                  </a:lnTo>
                  <a:lnTo>
                    <a:pt x="467" y="900"/>
                  </a:lnTo>
                  <a:lnTo>
                    <a:pt x="467" y="900"/>
                  </a:lnTo>
                  <a:close/>
                  <a:moveTo>
                    <a:pt x="474" y="902"/>
                  </a:moveTo>
                  <a:lnTo>
                    <a:pt x="474" y="902"/>
                  </a:lnTo>
                  <a:lnTo>
                    <a:pt x="464" y="906"/>
                  </a:lnTo>
                  <a:lnTo>
                    <a:pt x="459" y="908"/>
                  </a:lnTo>
                  <a:lnTo>
                    <a:pt x="457" y="909"/>
                  </a:lnTo>
                  <a:lnTo>
                    <a:pt x="457" y="912"/>
                  </a:lnTo>
                  <a:lnTo>
                    <a:pt x="460" y="915"/>
                  </a:lnTo>
                  <a:lnTo>
                    <a:pt x="466" y="914"/>
                  </a:lnTo>
                  <a:lnTo>
                    <a:pt x="474" y="912"/>
                  </a:lnTo>
                  <a:lnTo>
                    <a:pt x="478" y="910"/>
                  </a:lnTo>
                  <a:lnTo>
                    <a:pt x="479" y="903"/>
                  </a:lnTo>
                  <a:lnTo>
                    <a:pt x="480" y="901"/>
                  </a:lnTo>
                  <a:lnTo>
                    <a:pt x="483" y="898"/>
                  </a:lnTo>
                  <a:lnTo>
                    <a:pt x="484" y="897"/>
                  </a:lnTo>
                  <a:lnTo>
                    <a:pt x="484" y="890"/>
                  </a:lnTo>
                  <a:lnTo>
                    <a:pt x="485" y="884"/>
                  </a:lnTo>
                  <a:lnTo>
                    <a:pt x="485" y="879"/>
                  </a:lnTo>
                  <a:lnTo>
                    <a:pt x="484" y="879"/>
                  </a:lnTo>
                  <a:lnTo>
                    <a:pt x="474" y="902"/>
                  </a:lnTo>
                  <a:lnTo>
                    <a:pt x="474" y="902"/>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5" name="Freeform 37">
              <a:extLst>
                <a:ext uri="{FF2B5EF4-FFF2-40B4-BE49-F238E27FC236}">
                  <a16:creationId xmlns:a16="http://schemas.microsoft.com/office/drawing/2014/main" xmlns="" id="{03547FF6-E74E-4C4E-BF38-0A42160BB657}"/>
                </a:ext>
              </a:extLst>
            </p:cNvPr>
            <p:cNvSpPr>
              <a:spLocks noEditPoints="1"/>
            </p:cNvSpPr>
            <p:nvPr/>
          </p:nvSpPr>
          <p:spPr bwMode="auto">
            <a:xfrm>
              <a:off x="4845" y="1189"/>
              <a:ext cx="1242" cy="1073"/>
            </a:xfrm>
            <a:custGeom>
              <a:avLst/>
              <a:gdLst>
                <a:gd name="T0" fmla="*/ 842 w 1654"/>
                <a:gd name="T1" fmla="*/ 1012 h 1211"/>
                <a:gd name="T2" fmla="*/ 757 w 1654"/>
                <a:gd name="T3" fmla="*/ 966 h 1211"/>
                <a:gd name="T4" fmla="*/ 678 w 1654"/>
                <a:gd name="T5" fmla="*/ 1027 h 1211"/>
                <a:gd name="T6" fmla="*/ 888 w 1654"/>
                <a:gd name="T7" fmla="*/ 1021 h 1211"/>
                <a:gd name="T8" fmla="*/ 653 w 1654"/>
                <a:gd name="T9" fmla="*/ 770 h 1211"/>
                <a:gd name="T10" fmla="*/ 645 w 1654"/>
                <a:gd name="T11" fmla="*/ 725 h 1211"/>
                <a:gd name="T12" fmla="*/ 623 w 1654"/>
                <a:gd name="T13" fmla="*/ 773 h 1211"/>
                <a:gd name="T14" fmla="*/ 648 w 1654"/>
                <a:gd name="T15" fmla="*/ 804 h 1211"/>
                <a:gd name="T16" fmla="*/ 670 w 1654"/>
                <a:gd name="T17" fmla="*/ 969 h 1211"/>
                <a:gd name="T18" fmla="*/ 893 w 1654"/>
                <a:gd name="T19" fmla="*/ 884 h 1211"/>
                <a:gd name="T20" fmla="*/ 1506 w 1654"/>
                <a:gd name="T21" fmla="*/ 9 h 1211"/>
                <a:gd name="T22" fmla="*/ 451 w 1654"/>
                <a:gd name="T23" fmla="*/ 381 h 1211"/>
                <a:gd name="T24" fmla="*/ 1002 w 1654"/>
                <a:gd name="T25" fmla="*/ 606 h 1211"/>
                <a:gd name="T26" fmla="*/ 943 w 1654"/>
                <a:gd name="T27" fmla="*/ 546 h 1211"/>
                <a:gd name="T28" fmla="*/ 869 w 1654"/>
                <a:gd name="T29" fmla="*/ 488 h 1211"/>
                <a:gd name="T30" fmla="*/ 966 w 1654"/>
                <a:gd name="T31" fmla="*/ 437 h 1211"/>
                <a:gd name="T32" fmla="*/ 966 w 1654"/>
                <a:gd name="T33" fmla="*/ 341 h 1211"/>
                <a:gd name="T34" fmla="*/ 895 w 1654"/>
                <a:gd name="T35" fmla="*/ 341 h 1211"/>
                <a:gd name="T36" fmla="*/ 850 w 1654"/>
                <a:gd name="T37" fmla="*/ 422 h 1211"/>
                <a:gd name="T38" fmla="*/ 754 w 1654"/>
                <a:gd name="T39" fmla="*/ 485 h 1211"/>
                <a:gd name="T40" fmla="*/ 805 w 1654"/>
                <a:gd name="T41" fmla="*/ 393 h 1211"/>
                <a:gd name="T42" fmla="*/ 813 w 1654"/>
                <a:gd name="T43" fmla="*/ 314 h 1211"/>
                <a:gd name="T44" fmla="*/ 812 w 1654"/>
                <a:gd name="T45" fmla="*/ 219 h 1211"/>
                <a:gd name="T46" fmla="*/ 743 w 1654"/>
                <a:gd name="T47" fmla="*/ 253 h 1211"/>
                <a:gd name="T48" fmla="*/ 710 w 1654"/>
                <a:gd name="T49" fmla="*/ 355 h 1211"/>
                <a:gd name="T50" fmla="*/ 698 w 1654"/>
                <a:gd name="T51" fmla="*/ 437 h 1211"/>
                <a:gd name="T52" fmla="*/ 727 w 1654"/>
                <a:gd name="T53" fmla="*/ 498 h 1211"/>
                <a:gd name="T54" fmla="*/ 741 w 1654"/>
                <a:gd name="T55" fmla="*/ 596 h 1211"/>
                <a:gd name="T56" fmla="*/ 754 w 1654"/>
                <a:gd name="T57" fmla="*/ 735 h 1211"/>
                <a:gd name="T58" fmla="*/ 877 w 1654"/>
                <a:gd name="T59" fmla="*/ 862 h 1211"/>
                <a:gd name="T60" fmla="*/ 810 w 1654"/>
                <a:gd name="T61" fmla="*/ 728 h 1211"/>
                <a:gd name="T62" fmla="*/ 806 w 1654"/>
                <a:gd name="T63" fmla="*/ 564 h 1211"/>
                <a:gd name="T64" fmla="*/ 953 w 1654"/>
                <a:gd name="T65" fmla="*/ 602 h 1211"/>
                <a:gd name="T66" fmla="*/ 1108 w 1654"/>
                <a:gd name="T67" fmla="*/ 667 h 1211"/>
                <a:gd name="T68" fmla="*/ 1168 w 1654"/>
                <a:gd name="T69" fmla="*/ 686 h 1211"/>
                <a:gd name="T70" fmla="*/ 1165 w 1654"/>
                <a:gd name="T71" fmla="*/ 674 h 1211"/>
                <a:gd name="T72" fmla="*/ 674 w 1654"/>
                <a:gd name="T73" fmla="*/ 528 h 1211"/>
                <a:gd name="T74" fmla="*/ 743 w 1654"/>
                <a:gd name="T75" fmla="*/ 780 h 1211"/>
                <a:gd name="T76" fmla="*/ 708 w 1654"/>
                <a:gd name="T77" fmla="*/ 736 h 1211"/>
                <a:gd name="T78" fmla="*/ 667 w 1654"/>
                <a:gd name="T79" fmla="*/ 744 h 1211"/>
                <a:gd name="T80" fmla="*/ 684 w 1654"/>
                <a:gd name="T81" fmla="*/ 806 h 1211"/>
                <a:gd name="T82" fmla="*/ 739 w 1654"/>
                <a:gd name="T83" fmla="*/ 843 h 1211"/>
                <a:gd name="T84" fmla="*/ 792 w 1654"/>
                <a:gd name="T85" fmla="*/ 838 h 1211"/>
                <a:gd name="T86" fmla="*/ 734 w 1654"/>
                <a:gd name="T87" fmla="*/ 810 h 1211"/>
                <a:gd name="T88" fmla="*/ 690 w 1654"/>
                <a:gd name="T89" fmla="*/ 676 h 1211"/>
                <a:gd name="T90" fmla="*/ 927 w 1654"/>
                <a:gd name="T91" fmla="*/ 219 h 1211"/>
                <a:gd name="T92" fmla="*/ 915 w 1654"/>
                <a:gd name="T93" fmla="*/ 103 h 1211"/>
                <a:gd name="T94" fmla="*/ 846 w 1654"/>
                <a:gd name="T95" fmla="*/ 150 h 1211"/>
                <a:gd name="T96" fmla="*/ 688 w 1654"/>
                <a:gd name="T97" fmla="*/ 936 h 1211"/>
                <a:gd name="T98" fmla="*/ 13 w 1654"/>
                <a:gd name="T99" fmla="*/ 1115 h 1211"/>
                <a:gd name="T100" fmla="*/ 197 w 1654"/>
                <a:gd name="T101" fmla="*/ 1061 h 1211"/>
                <a:gd name="T102" fmla="*/ 159 w 1654"/>
                <a:gd name="T103" fmla="*/ 1047 h 1211"/>
                <a:gd name="T104" fmla="*/ 44 w 1654"/>
                <a:gd name="T105" fmla="*/ 1028 h 1211"/>
                <a:gd name="T106" fmla="*/ 90 w 1654"/>
                <a:gd name="T107" fmla="*/ 1097 h 1211"/>
                <a:gd name="T108" fmla="*/ 209 w 1654"/>
                <a:gd name="T109" fmla="*/ 1080 h 1211"/>
                <a:gd name="T110" fmla="*/ 659 w 1654"/>
                <a:gd name="T111" fmla="*/ 499 h 1211"/>
                <a:gd name="T112" fmla="*/ 346 w 1654"/>
                <a:gd name="T113" fmla="*/ 1133 h 1211"/>
                <a:gd name="T114" fmla="*/ 711 w 1654"/>
                <a:gd name="T115" fmla="*/ 926 h 1211"/>
                <a:gd name="T116" fmla="*/ 400 w 1654"/>
                <a:gd name="T117" fmla="*/ 1065 h 1211"/>
                <a:gd name="T118" fmla="*/ 251 w 1654"/>
                <a:gd name="T119" fmla="*/ 1063 h 1211"/>
                <a:gd name="T120" fmla="*/ 251 w 1654"/>
                <a:gd name="T121" fmla="*/ 1088 h 1211"/>
                <a:gd name="T122" fmla="*/ 414 w 1654"/>
                <a:gd name="T123" fmla="*/ 1082 h 1211"/>
                <a:gd name="T124" fmla="*/ 668 w 1654"/>
                <a:gd name="T125" fmla="*/ 594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4" h="1211">
                  <a:moveTo>
                    <a:pt x="731" y="1068"/>
                  </a:moveTo>
                  <a:lnTo>
                    <a:pt x="731" y="1068"/>
                  </a:lnTo>
                  <a:lnTo>
                    <a:pt x="726" y="1069"/>
                  </a:lnTo>
                  <a:lnTo>
                    <a:pt x="720" y="1070"/>
                  </a:lnTo>
                  <a:lnTo>
                    <a:pt x="719" y="1072"/>
                  </a:lnTo>
                  <a:lnTo>
                    <a:pt x="718" y="1074"/>
                  </a:lnTo>
                  <a:lnTo>
                    <a:pt x="719" y="1077"/>
                  </a:lnTo>
                  <a:lnTo>
                    <a:pt x="719" y="1078"/>
                  </a:lnTo>
                  <a:lnTo>
                    <a:pt x="720" y="1079"/>
                  </a:lnTo>
                  <a:lnTo>
                    <a:pt x="722" y="1077"/>
                  </a:lnTo>
                  <a:lnTo>
                    <a:pt x="723" y="1076"/>
                  </a:lnTo>
                  <a:lnTo>
                    <a:pt x="723" y="1075"/>
                  </a:lnTo>
                  <a:lnTo>
                    <a:pt x="724" y="1074"/>
                  </a:lnTo>
                  <a:lnTo>
                    <a:pt x="728" y="1074"/>
                  </a:lnTo>
                  <a:lnTo>
                    <a:pt x="729" y="1075"/>
                  </a:lnTo>
                  <a:lnTo>
                    <a:pt x="731" y="1075"/>
                  </a:lnTo>
                  <a:lnTo>
                    <a:pt x="733" y="1072"/>
                  </a:lnTo>
                  <a:lnTo>
                    <a:pt x="734" y="1070"/>
                  </a:lnTo>
                  <a:lnTo>
                    <a:pt x="732" y="1068"/>
                  </a:lnTo>
                  <a:lnTo>
                    <a:pt x="731" y="1068"/>
                  </a:lnTo>
                  <a:close/>
                  <a:moveTo>
                    <a:pt x="844" y="1014"/>
                  </a:moveTo>
                  <a:lnTo>
                    <a:pt x="844" y="1014"/>
                  </a:lnTo>
                  <a:lnTo>
                    <a:pt x="842" y="1012"/>
                  </a:lnTo>
                  <a:lnTo>
                    <a:pt x="840" y="1011"/>
                  </a:lnTo>
                  <a:lnTo>
                    <a:pt x="838" y="1012"/>
                  </a:lnTo>
                  <a:lnTo>
                    <a:pt x="836" y="1012"/>
                  </a:lnTo>
                  <a:lnTo>
                    <a:pt x="834" y="1013"/>
                  </a:lnTo>
                  <a:lnTo>
                    <a:pt x="832" y="1012"/>
                  </a:lnTo>
                  <a:lnTo>
                    <a:pt x="830" y="1010"/>
                  </a:lnTo>
                  <a:lnTo>
                    <a:pt x="825" y="1008"/>
                  </a:lnTo>
                  <a:lnTo>
                    <a:pt x="822" y="1006"/>
                  </a:lnTo>
                  <a:lnTo>
                    <a:pt x="820" y="1004"/>
                  </a:lnTo>
                  <a:lnTo>
                    <a:pt x="816" y="999"/>
                  </a:lnTo>
                  <a:lnTo>
                    <a:pt x="799" y="987"/>
                  </a:lnTo>
                  <a:lnTo>
                    <a:pt x="797" y="986"/>
                  </a:lnTo>
                  <a:lnTo>
                    <a:pt x="792" y="982"/>
                  </a:lnTo>
                  <a:lnTo>
                    <a:pt x="789" y="981"/>
                  </a:lnTo>
                  <a:lnTo>
                    <a:pt x="787" y="981"/>
                  </a:lnTo>
                  <a:lnTo>
                    <a:pt x="783" y="984"/>
                  </a:lnTo>
                  <a:lnTo>
                    <a:pt x="782" y="984"/>
                  </a:lnTo>
                  <a:lnTo>
                    <a:pt x="777" y="983"/>
                  </a:lnTo>
                  <a:lnTo>
                    <a:pt x="772" y="980"/>
                  </a:lnTo>
                  <a:lnTo>
                    <a:pt x="767" y="977"/>
                  </a:lnTo>
                  <a:lnTo>
                    <a:pt x="765" y="973"/>
                  </a:lnTo>
                  <a:lnTo>
                    <a:pt x="763" y="969"/>
                  </a:lnTo>
                  <a:lnTo>
                    <a:pt x="757" y="966"/>
                  </a:lnTo>
                  <a:lnTo>
                    <a:pt x="751" y="964"/>
                  </a:lnTo>
                  <a:lnTo>
                    <a:pt x="734" y="961"/>
                  </a:lnTo>
                  <a:lnTo>
                    <a:pt x="732" y="961"/>
                  </a:lnTo>
                  <a:lnTo>
                    <a:pt x="709" y="976"/>
                  </a:lnTo>
                  <a:lnTo>
                    <a:pt x="708" y="979"/>
                  </a:lnTo>
                  <a:lnTo>
                    <a:pt x="707" y="981"/>
                  </a:lnTo>
                  <a:lnTo>
                    <a:pt x="703" y="986"/>
                  </a:lnTo>
                  <a:lnTo>
                    <a:pt x="702" y="987"/>
                  </a:lnTo>
                  <a:lnTo>
                    <a:pt x="700" y="987"/>
                  </a:lnTo>
                  <a:lnTo>
                    <a:pt x="696" y="982"/>
                  </a:lnTo>
                  <a:lnTo>
                    <a:pt x="690" y="979"/>
                  </a:lnTo>
                  <a:lnTo>
                    <a:pt x="689" y="979"/>
                  </a:lnTo>
                  <a:lnTo>
                    <a:pt x="688" y="985"/>
                  </a:lnTo>
                  <a:lnTo>
                    <a:pt x="687" y="988"/>
                  </a:lnTo>
                  <a:lnTo>
                    <a:pt x="684" y="992"/>
                  </a:lnTo>
                  <a:lnTo>
                    <a:pt x="683" y="996"/>
                  </a:lnTo>
                  <a:lnTo>
                    <a:pt x="685" y="1000"/>
                  </a:lnTo>
                  <a:lnTo>
                    <a:pt x="682" y="1004"/>
                  </a:lnTo>
                  <a:lnTo>
                    <a:pt x="682" y="1007"/>
                  </a:lnTo>
                  <a:lnTo>
                    <a:pt x="682" y="1010"/>
                  </a:lnTo>
                  <a:lnTo>
                    <a:pt x="682" y="1014"/>
                  </a:lnTo>
                  <a:lnTo>
                    <a:pt x="679" y="1022"/>
                  </a:lnTo>
                  <a:lnTo>
                    <a:pt x="678" y="1027"/>
                  </a:lnTo>
                  <a:lnTo>
                    <a:pt x="690" y="1039"/>
                  </a:lnTo>
                  <a:lnTo>
                    <a:pt x="703" y="1046"/>
                  </a:lnTo>
                  <a:lnTo>
                    <a:pt x="712" y="1049"/>
                  </a:lnTo>
                  <a:lnTo>
                    <a:pt x="720" y="1049"/>
                  </a:lnTo>
                  <a:lnTo>
                    <a:pt x="737" y="1047"/>
                  </a:lnTo>
                  <a:lnTo>
                    <a:pt x="739" y="1046"/>
                  </a:lnTo>
                  <a:lnTo>
                    <a:pt x="742" y="1043"/>
                  </a:lnTo>
                  <a:lnTo>
                    <a:pt x="745" y="1041"/>
                  </a:lnTo>
                  <a:lnTo>
                    <a:pt x="749" y="1040"/>
                  </a:lnTo>
                  <a:lnTo>
                    <a:pt x="782" y="1041"/>
                  </a:lnTo>
                  <a:lnTo>
                    <a:pt x="787" y="1040"/>
                  </a:lnTo>
                  <a:lnTo>
                    <a:pt x="795" y="1038"/>
                  </a:lnTo>
                  <a:lnTo>
                    <a:pt x="800" y="1038"/>
                  </a:lnTo>
                  <a:lnTo>
                    <a:pt x="826" y="1045"/>
                  </a:lnTo>
                  <a:lnTo>
                    <a:pt x="834" y="1044"/>
                  </a:lnTo>
                  <a:lnTo>
                    <a:pt x="842" y="1040"/>
                  </a:lnTo>
                  <a:lnTo>
                    <a:pt x="848" y="1035"/>
                  </a:lnTo>
                  <a:lnTo>
                    <a:pt x="849" y="1028"/>
                  </a:lnTo>
                  <a:lnTo>
                    <a:pt x="846" y="1019"/>
                  </a:lnTo>
                  <a:lnTo>
                    <a:pt x="844" y="1014"/>
                  </a:lnTo>
                  <a:close/>
                  <a:moveTo>
                    <a:pt x="891" y="1021"/>
                  </a:moveTo>
                  <a:lnTo>
                    <a:pt x="891" y="1021"/>
                  </a:lnTo>
                  <a:lnTo>
                    <a:pt x="888" y="1021"/>
                  </a:lnTo>
                  <a:lnTo>
                    <a:pt x="882" y="1024"/>
                  </a:lnTo>
                  <a:lnTo>
                    <a:pt x="880" y="1029"/>
                  </a:lnTo>
                  <a:lnTo>
                    <a:pt x="881" y="1033"/>
                  </a:lnTo>
                  <a:lnTo>
                    <a:pt x="885" y="1034"/>
                  </a:lnTo>
                  <a:lnTo>
                    <a:pt x="887" y="1034"/>
                  </a:lnTo>
                  <a:lnTo>
                    <a:pt x="890" y="1031"/>
                  </a:lnTo>
                  <a:lnTo>
                    <a:pt x="892" y="1030"/>
                  </a:lnTo>
                  <a:lnTo>
                    <a:pt x="893" y="1027"/>
                  </a:lnTo>
                  <a:lnTo>
                    <a:pt x="893" y="1024"/>
                  </a:lnTo>
                  <a:lnTo>
                    <a:pt x="891" y="1021"/>
                  </a:lnTo>
                  <a:close/>
                  <a:moveTo>
                    <a:pt x="621" y="783"/>
                  </a:moveTo>
                  <a:lnTo>
                    <a:pt x="621" y="783"/>
                  </a:lnTo>
                  <a:lnTo>
                    <a:pt x="620" y="785"/>
                  </a:lnTo>
                  <a:lnTo>
                    <a:pt x="634" y="785"/>
                  </a:lnTo>
                  <a:lnTo>
                    <a:pt x="638" y="784"/>
                  </a:lnTo>
                  <a:lnTo>
                    <a:pt x="641" y="782"/>
                  </a:lnTo>
                  <a:lnTo>
                    <a:pt x="646" y="777"/>
                  </a:lnTo>
                  <a:lnTo>
                    <a:pt x="647" y="777"/>
                  </a:lnTo>
                  <a:lnTo>
                    <a:pt x="648" y="778"/>
                  </a:lnTo>
                  <a:lnTo>
                    <a:pt x="650" y="779"/>
                  </a:lnTo>
                  <a:lnTo>
                    <a:pt x="651" y="774"/>
                  </a:lnTo>
                  <a:lnTo>
                    <a:pt x="653" y="771"/>
                  </a:lnTo>
                  <a:lnTo>
                    <a:pt x="653" y="770"/>
                  </a:lnTo>
                  <a:lnTo>
                    <a:pt x="652" y="764"/>
                  </a:lnTo>
                  <a:lnTo>
                    <a:pt x="652" y="761"/>
                  </a:lnTo>
                  <a:lnTo>
                    <a:pt x="656" y="758"/>
                  </a:lnTo>
                  <a:lnTo>
                    <a:pt x="656" y="755"/>
                  </a:lnTo>
                  <a:lnTo>
                    <a:pt x="655" y="752"/>
                  </a:lnTo>
                  <a:lnTo>
                    <a:pt x="654" y="749"/>
                  </a:lnTo>
                  <a:lnTo>
                    <a:pt x="652" y="747"/>
                  </a:lnTo>
                  <a:lnTo>
                    <a:pt x="650" y="744"/>
                  </a:lnTo>
                  <a:lnTo>
                    <a:pt x="650" y="741"/>
                  </a:lnTo>
                  <a:lnTo>
                    <a:pt x="651" y="737"/>
                  </a:lnTo>
                  <a:lnTo>
                    <a:pt x="653" y="737"/>
                  </a:lnTo>
                  <a:lnTo>
                    <a:pt x="657" y="737"/>
                  </a:lnTo>
                  <a:lnTo>
                    <a:pt x="658" y="737"/>
                  </a:lnTo>
                  <a:lnTo>
                    <a:pt x="659" y="735"/>
                  </a:lnTo>
                  <a:lnTo>
                    <a:pt x="659" y="733"/>
                  </a:lnTo>
                  <a:lnTo>
                    <a:pt x="660" y="732"/>
                  </a:lnTo>
                  <a:lnTo>
                    <a:pt x="659" y="731"/>
                  </a:lnTo>
                  <a:lnTo>
                    <a:pt x="652" y="731"/>
                  </a:lnTo>
                  <a:lnTo>
                    <a:pt x="650" y="730"/>
                  </a:lnTo>
                  <a:lnTo>
                    <a:pt x="649" y="728"/>
                  </a:lnTo>
                  <a:lnTo>
                    <a:pt x="647" y="726"/>
                  </a:lnTo>
                  <a:lnTo>
                    <a:pt x="646" y="725"/>
                  </a:lnTo>
                  <a:lnTo>
                    <a:pt x="645" y="725"/>
                  </a:lnTo>
                  <a:lnTo>
                    <a:pt x="643" y="726"/>
                  </a:lnTo>
                  <a:lnTo>
                    <a:pt x="641" y="725"/>
                  </a:lnTo>
                  <a:lnTo>
                    <a:pt x="639" y="726"/>
                  </a:lnTo>
                  <a:lnTo>
                    <a:pt x="633" y="726"/>
                  </a:lnTo>
                  <a:lnTo>
                    <a:pt x="630" y="727"/>
                  </a:lnTo>
                  <a:lnTo>
                    <a:pt x="628" y="728"/>
                  </a:lnTo>
                  <a:lnTo>
                    <a:pt x="622" y="730"/>
                  </a:lnTo>
                  <a:lnTo>
                    <a:pt x="621" y="731"/>
                  </a:lnTo>
                  <a:lnTo>
                    <a:pt x="619" y="733"/>
                  </a:lnTo>
                  <a:lnTo>
                    <a:pt x="619" y="738"/>
                  </a:lnTo>
                  <a:lnTo>
                    <a:pt x="621" y="744"/>
                  </a:lnTo>
                  <a:lnTo>
                    <a:pt x="622" y="749"/>
                  </a:lnTo>
                  <a:lnTo>
                    <a:pt x="621" y="749"/>
                  </a:lnTo>
                  <a:lnTo>
                    <a:pt x="620" y="750"/>
                  </a:lnTo>
                  <a:lnTo>
                    <a:pt x="619" y="751"/>
                  </a:lnTo>
                  <a:lnTo>
                    <a:pt x="619" y="752"/>
                  </a:lnTo>
                  <a:lnTo>
                    <a:pt x="619" y="758"/>
                  </a:lnTo>
                  <a:lnTo>
                    <a:pt x="617" y="763"/>
                  </a:lnTo>
                  <a:lnTo>
                    <a:pt x="617" y="766"/>
                  </a:lnTo>
                  <a:lnTo>
                    <a:pt x="619" y="767"/>
                  </a:lnTo>
                  <a:lnTo>
                    <a:pt x="621" y="767"/>
                  </a:lnTo>
                  <a:lnTo>
                    <a:pt x="622" y="770"/>
                  </a:lnTo>
                  <a:lnTo>
                    <a:pt x="623" y="773"/>
                  </a:lnTo>
                  <a:lnTo>
                    <a:pt x="623" y="776"/>
                  </a:lnTo>
                  <a:lnTo>
                    <a:pt x="622" y="776"/>
                  </a:lnTo>
                  <a:lnTo>
                    <a:pt x="619" y="777"/>
                  </a:lnTo>
                  <a:lnTo>
                    <a:pt x="618" y="779"/>
                  </a:lnTo>
                  <a:lnTo>
                    <a:pt x="622" y="782"/>
                  </a:lnTo>
                  <a:lnTo>
                    <a:pt x="621" y="782"/>
                  </a:lnTo>
                  <a:lnTo>
                    <a:pt x="621" y="783"/>
                  </a:lnTo>
                  <a:close/>
                  <a:moveTo>
                    <a:pt x="664" y="840"/>
                  </a:moveTo>
                  <a:lnTo>
                    <a:pt x="664" y="840"/>
                  </a:lnTo>
                  <a:lnTo>
                    <a:pt x="659" y="833"/>
                  </a:lnTo>
                  <a:lnTo>
                    <a:pt x="659" y="830"/>
                  </a:lnTo>
                  <a:lnTo>
                    <a:pt x="660" y="826"/>
                  </a:lnTo>
                  <a:lnTo>
                    <a:pt x="659" y="824"/>
                  </a:lnTo>
                  <a:lnTo>
                    <a:pt x="658" y="822"/>
                  </a:lnTo>
                  <a:lnTo>
                    <a:pt x="655" y="818"/>
                  </a:lnTo>
                  <a:lnTo>
                    <a:pt x="655" y="817"/>
                  </a:lnTo>
                  <a:lnTo>
                    <a:pt x="653" y="814"/>
                  </a:lnTo>
                  <a:lnTo>
                    <a:pt x="650" y="812"/>
                  </a:lnTo>
                  <a:lnTo>
                    <a:pt x="649" y="809"/>
                  </a:lnTo>
                  <a:lnTo>
                    <a:pt x="652" y="806"/>
                  </a:lnTo>
                  <a:lnTo>
                    <a:pt x="651" y="805"/>
                  </a:lnTo>
                  <a:lnTo>
                    <a:pt x="649" y="804"/>
                  </a:lnTo>
                  <a:lnTo>
                    <a:pt x="648" y="804"/>
                  </a:lnTo>
                  <a:lnTo>
                    <a:pt x="641" y="804"/>
                  </a:lnTo>
                  <a:lnTo>
                    <a:pt x="638" y="806"/>
                  </a:lnTo>
                  <a:lnTo>
                    <a:pt x="637" y="809"/>
                  </a:lnTo>
                  <a:lnTo>
                    <a:pt x="636" y="817"/>
                  </a:lnTo>
                  <a:lnTo>
                    <a:pt x="634" y="821"/>
                  </a:lnTo>
                  <a:lnTo>
                    <a:pt x="631" y="825"/>
                  </a:lnTo>
                  <a:lnTo>
                    <a:pt x="629" y="830"/>
                  </a:lnTo>
                  <a:lnTo>
                    <a:pt x="628" y="839"/>
                  </a:lnTo>
                  <a:lnTo>
                    <a:pt x="634" y="841"/>
                  </a:lnTo>
                  <a:lnTo>
                    <a:pt x="642" y="841"/>
                  </a:lnTo>
                  <a:lnTo>
                    <a:pt x="649" y="842"/>
                  </a:lnTo>
                  <a:lnTo>
                    <a:pt x="650" y="842"/>
                  </a:lnTo>
                  <a:lnTo>
                    <a:pt x="653" y="845"/>
                  </a:lnTo>
                  <a:lnTo>
                    <a:pt x="653" y="846"/>
                  </a:lnTo>
                  <a:lnTo>
                    <a:pt x="656" y="846"/>
                  </a:lnTo>
                  <a:lnTo>
                    <a:pt x="665" y="843"/>
                  </a:lnTo>
                  <a:lnTo>
                    <a:pt x="664" y="840"/>
                  </a:lnTo>
                  <a:close/>
                  <a:moveTo>
                    <a:pt x="678" y="975"/>
                  </a:moveTo>
                  <a:lnTo>
                    <a:pt x="678" y="975"/>
                  </a:lnTo>
                  <a:lnTo>
                    <a:pt x="676" y="969"/>
                  </a:lnTo>
                  <a:lnTo>
                    <a:pt x="674" y="968"/>
                  </a:lnTo>
                  <a:lnTo>
                    <a:pt x="672" y="969"/>
                  </a:lnTo>
                  <a:lnTo>
                    <a:pt x="670" y="969"/>
                  </a:lnTo>
                  <a:lnTo>
                    <a:pt x="668" y="966"/>
                  </a:lnTo>
                  <a:lnTo>
                    <a:pt x="667" y="966"/>
                  </a:lnTo>
                  <a:lnTo>
                    <a:pt x="667" y="968"/>
                  </a:lnTo>
                  <a:lnTo>
                    <a:pt x="666" y="969"/>
                  </a:lnTo>
                  <a:lnTo>
                    <a:pt x="666" y="969"/>
                  </a:lnTo>
                  <a:lnTo>
                    <a:pt x="666" y="970"/>
                  </a:lnTo>
                  <a:lnTo>
                    <a:pt x="661" y="971"/>
                  </a:lnTo>
                  <a:lnTo>
                    <a:pt x="657" y="976"/>
                  </a:lnTo>
                  <a:lnTo>
                    <a:pt x="657" y="982"/>
                  </a:lnTo>
                  <a:lnTo>
                    <a:pt x="664" y="984"/>
                  </a:lnTo>
                  <a:lnTo>
                    <a:pt x="666" y="983"/>
                  </a:lnTo>
                  <a:lnTo>
                    <a:pt x="671" y="979"/>
                  </a:lnTo>
                  <a:lnTo>
                    <a:pt x="674" y="978"/>
                  </a:lnTo>
                  <a:lnTo>
                    <a:pt x="678" y="977"/>
                  </a:lnTo>
                  <a:lnTo>
                    <a:pt x="678" y="975"/>
                  </a:lnTo>
                  <a:close/>
                  <a:moveTo>
                    <a:pt x="897" y="897"/>
                  </a:moveTo>
                  <a:lnTo>
                    <a:pt x="897" y="897"/>
                  </a:lnTo>
                  <a:lnTo>
                    <a:pt x="901" y="896"/>
                  </a:lnTo>
                  <a:lnTo>
                    <a:pt x="904" y="894"/>
                  </a:lnTo>
                  <a:lnTo>
                    <a:pt x="905" y="891"/>
                  </a:lnTo>
                  <a:lnTo>
                    <a:pt x="903" y="888"/>
                  </a:lnTo>
                  <a:lnTo>
                    <a:pt x="895" y="886"/>
                  </a:lnTo>
                  <a:lnTo>
                    <a:pt x="893" y="884"/>
                  </a:lnTo>
                  <a:lnTo>
                    <a:pt x="890" y="882"/>
                  </a:lnTo>
                  <a:lnTo>
                    <a:pt x="888" y="880"/>
                  </a:lnTo>
                  <a:lnTo>
                    <a:pt x="887" y="877"/>
                  </a:lnTo>
                  <a:lnTo>
                    <a:pt x="886" y="876"/>
                  </a:lnTo>
                  <a:lnTo>
                    <a:pt x="884" y="875"/>
                  </a:lnTo>
                  <a:lnTo>
                    <a:pt x="882" y="876"/>
                  </a:lnTo>
                  <a:lnTo>
                    <a:pt x="881" y="878"/>
                  </a:lnTo>
                  <a:lnTo>
                    <a:pt x="881" y="879"/>
                  </a:lnTo>
                  <a:lnTo>
                    <a:pt x="882" y="880"/>
                  </a:lnTo>
                  <a:lnTo>
                    <a:pt x="887" y="884"/>
                  </a:lnTo>
                  <a:lnTo>
                    <a:pt x="887" y="887"/>
                  </a:lnTo>
                  <a:lnTo>
                    <a:pt x="886" y="890"/>
                  </a:lnTo>
                  <a:lnTo>
                    <a:pt x="887" y="893"/>
                  </a:lnTo>
                  <a:lnTo>
                    <a:pt x="890" y="895"/>
                  </a:lnTo>
                  <a:lnTo>
                    <a:pt x="894" y="896"/>
                  </a:lnTo>
                  <a:lnTo>
                    <a:pt x="896" y="896"/>
                  </a:lnTo>
                  <a:lnTo>
                    <a:pt x="895" y="897"/>
                  </a:lnTo>
                  <a:lnTo>
                    <a:pt x="897" y="897"/>
                  </a:lnTo>
                  <a:close/>
                  <a:moveTo>
                    <a:pt x="1511" y="1"/>
                  </a:moveTo>
                  <a:lnTo>
                    <a:pt x="1511" y="1"/>
                  </a:lnTo>
                  <a:lnTo>
                    <a:pt x="1506" y="3"/>
                  </a:lnTo>
                  <a:lnTo>
                    <a:pt x="1504" y="7"/>
                  </a:lnTo>
                  <a:lnTo>
                    <a:pt x="1506" y="9"/>
                  </a:lnTo>
                  <a:lnTo>
                    <a:pt x="1510" y="8"/>
                  </a:lnTo>
                  <a:lnTo>
                    <a:pt x="1515" y="6"/>
                  </a:lnTo>
                  <a:lnTo>
                    <a:pt x="1517" y="3"/>
                  </a:lnTo>
                  <a:lnTo>
                    <a:pt x="1516" y="0"/>
                  </a:lnTo>
                  <a:lnTo>
                    <a:pt x="1511" y="1"/>
                  </a:lnTo>
                  <a:close/>
                  <a:moveTo>
                    <a:pt x="1653" y="19"/>
                  </a:moveTo>
                  <a:lnTo>
                    <a:pt x="1653" y="19"/>
                  </a:lnTo>
                  <a:lnTo>
                    <a:pt x="1649" y="18"/>
                  </a:lnTo>
                  <a:lnTo>
                    <a:pt x="1648" y="19"/>
                  </a:lnTo>
                  <a:lnTo>
                    <a:pt x="1646" y="21"/>
                  </a:lnTo>
                  <a:lnTo>
                    <a:pt x="1647" y="24"/>
                  </a:lnTo>
                  <a:lnTo>
                    <a:pt x="1650" y="24"/>
                  </a:lnTo>
                  <a:lnTo>
                    <a:pt x="1654" y="22"/>
                  </a:lnTo>
                  <a:lnTo>
                    <a:pt x="1653" y="19"/>
                  </a:lnTo>
                  <a:close/>
                  <a:moveTo>
                    <a:pt x="461" y="377"/>
                  </a:moveTo>
                  <a:lnTo>
                    <a:pt x="461" y="377"/>
                  </a:lnTo>
                  <a:lnTo>
                    <a:pt x="459" y="376"/>
                  </a:lnTo>
                  <a:lnTo>
                    <a:pt x="457" y="375"/>
                  </a:lnTo>
                  <a:lnTo>
                    <a:pt x="455" y="375"/>
                  </a:lnTo>
                  <a:lnTo>
                    <a:pt x="454" y="376"/>
                  </a:lnTo>
                  <a:lnTo>
                    <a:pt x="452" y="378"/>
                  </a:lnTo>
                  <a:lnTo>
                    <a:pt x="451" y="380"/>
                  </a:lnTo>
                  <a:lnTo>
                    <a:pt x="451" y="381"/>
                  </a:lnTo>
                  <a:lnTo>
                    <a:pt x="453" y="382"/>
                  </a:lnTo>
                  <a:lnTo>
                    <a:pt x="458" y="389"/>
                  </a:lnTo>
                  <a:lnTo>
                    <a:pt x="459" y="388"/>
                  </a:lnTo>
                  <a:lnTo>
                    <a:pt x="460" y="385"/>
                  </a:lnTo>
                  <a:lnTo>
                    <a:pt x="460" y="383"/>
                  </a:lnTo>
                  <a:lnTo>
                    <a:pt x="462" y="378"/>
                  </a:lnTo>
                  <a:lnTo>
                    <a:pt x="461" y="377"/>
                  </a:lnTo>
                  <a:close/>
                  <a:moveTo>
                    <a:pt x="1234" y="602"/>
                  </a:moveTo>
                  <a:lnTo>
                    <a:pt x="1234" y="602"/>
                  </a:lnTo>
                  <a:lnTo>
                    <a:pt x="1231" y="601"/>
                  </a:lnTo>
                  <a:lnTo>
                    <a:pt x="1223" y="601"/>
                  </a:lnTo>
                  <a:lnTo>
                    <a:pt x="1223" y="601"/>
                  </a:lnTo>
                  <a:lnTo>
                    <a:pt x="1223" y="602"/>
                  </a:lnTo>
                  <a:lnTo>
                    <a:pt x="1224" y="602"/>
                  </a:lnTo>
                  <a:lnTo>
                    <a:pt x="1225" y="603"/>
                  </a:lnTo>
                  <a:lnTo>
                    <a:pt x="1226" y="605"/>
                  </a:lnTo>
                  <a:lnTo>
                    <a:pt x="1227" y="608"/>
                  </a:lnTo>
                  <a:lnTo>
                    <a:pt x="1229" y="610"/>
                  </a:lnTo>
                  <a:lnTo>
                    <a:pt x="1233" y="611"/>
                  </a:lnTo>
                  <a:lnTo>
                    <a:pt x="1237" y="609"/>
                  </a:lnTo>
                  <a:lnTo>
                    <a:pt x="1235" y="603"/>
                  </a:lnTo>
                  <a:lnTo>
                    <a:pt x="1234" y="602"/>
                  </a:lnTo>
                  <a:close/>
                  <a:moveTo>
                    <a:pt x="1002" y="606"/>
                  </a:moveTo>
                  <a:lnTo>
                    <a:pt x="1002" y="606"/>
                  </a:lnTo>
                  <a:lnTo>
                    <a:pt x="996" y="602"/>
                  </a:lnTo>
                  <a:lnTo>
                    <a:pt x="984" y="601"/>
                  </a:lnTo>
                  <a:lnTo>
                    <a:pt x="982" y="600"/>
                  </a:lnTo>
                  <a:lnTo>
                    <a:pt x="969" y="597"/>
                  </a:lnTo>
                  <a:lnTo>
                    <a:pt x="966" y="594"/>
                  </a:lnTo>
                  <a:lnTo>
                    <a:pt x="965" y="586"/>
                  </a:lnTo>
                  <a:lnTo>
                    <a:pt x="966" y="569"/>
                  </a:lnTo>
                  <a:lnTo>
                    <a:pt x="965" y="567"/>
                  </a:lnTo>
                  <a:lnTo>
                    <a:pt x="965" y="565"/>
                  </a:lnTo>
                  <a:lnTo>
                    <a:pt x="962" y="562"/>
                  </a:lnTo>
                  <a:lnTo>
                    <a:pt x="963" y="561"/>
                  </a:lnTo>
                  <a:lnTo>
                    <a:pt x="964" y="559"/>
                  </a:lnTo>
                  <a:lnTo>
                    <a:pt x="964" y="558"/>
                  </a:lnTo>
                  <a:lnTo>
                    <a:pt x="965" y="551"/>
                  </a:lnTo>
                  <a:lnTo>
                    <a:pt x="964" y="549"/>
                  </a:lnTo>
                  <a:lnTo>
                    <a:pt x="961" y="546"/>
                  </a:lnTo>
                  <a:lnTo>
                    <a:pt x="958" y="548"/>
                  </a:lnTo>
                  <a:lnTo>
                    <a:pt x="956" y="547"/>
                  </a:lnTo>
                  <a:lnTo>
                    <a:pt x="953" y="546"/>
                  </a:lnTo>
                  <a:lnTo>
                    <a:pt x="951" y="545"/>
                  </a:lnTo>
                  <a:lnTo>
                    <a:pt x="947" y="545"/>
                  </a:lnTo>
                  <a:lnTo>
                    <a:pt x="943" y="546"/>
                  </a:lnTo>
                  <a:lnTo>
                    <a:pt x="940" y="545"/>
                  </a:lnTo>
                  <a:lnTo>
                    <a:pt x="933" y="541"/>
                  </a:lnTo>
                  <a:lnTo>
                    <a:pt x="929" y="540"/>
                  </a:lnTo>
                  <a:lnTo>
                    <a:pt x="921" y="539"/>
                  </a:lnTo>
                  <a:lnTo>
                    <a:pt x="919" y="538"/>
                  </a:lnTo>
                  <a:lnTo>
                    <a:pt x="917" y="536"/>
                  </a:lnTo>
                  <a:lnTo>
                    <a:pt x="914" y="532"/>
                  </a:lnTo>
                  <a:lnTo>
                    <a:pt x="912" y="531"/>
                  </a:lnTo>
                  <a:lnTo>
                    <a:pt x="911" y="530"/>
                  </a:lnTo>
                  <a:lnTo>
                    <a:pt x="904" y="530"/>
                  </a:lnTo>
                  <a:lnTo>
                    <a:pt x="897" y="530"/>
                  </a:lnTo>
                  <a:lnTo>
                    <a:pt x="895" y="529"/>
                  </a:lnTo>
                  <a:lnTo>
                    <a:pt x="890" y="526"/>
                  </a:lnTo>
                  <a:lnTo>
                    <a:pt x="883" y="524"/>
                  </a:lnTo>
                  <a:lnTo>
                    <a:pt x="879" y="520"/>
                  </a:lnTo>
                  <a:lnTo>
                    <a:pt x="874" y="513"/>
                  </a:lnTo>
                  <a:lnTo>
                    <a:pt x="866" y="507"/>
                  </a:lnTo>
                  <a:lnTo>
                    <a:pt x="863" y="504"/>
                  </a:lnTo>
                  <a:lnTo>
                    <a:pt x="861" y="501"/>
                  </a:lnTo>
                  <a:lnTo>
                    <a:pt x="862" y="496"/>
                  </a:lnTo>
                  <a:lnTo>
                    <a:pt x="863" y="492"/>
                  </a:lnTo>
                  <a:lnTo>
                    <a:pt x="866" y="489"/>
                  </a:lnTo>
                  <a:lnTo>
                    <a:pt x="869" y="488"/>
                  </a:lnTo>
                  <a:lnTo>
                    <a:pt x="872" y="488"/>
                  </a:lnTo>
                  <a:lnTo>
                    <a:pt x="876" y="490"/>
                  </a:lnTo>
                  <a:lnTo>
                    <a:pt x="879" y="491"/>
                  </a:lnTo>
                  <a:lnTo>
                    <a:pt x="880" y="490"/>
                  </a:lnTo>
                  <a:lnTo>
                    <a:pt x="880" y="487"/>
                  </a:lnTo>
                  <a:lnTo>
                    <a:pt x="878" y="483"/>
                  </a:lnTo>
                  <a:lnTo>
                    <a:pt x="879" y="477"/>
                  </a:lnTo>
                  <a:lnTo>
                    <a:pt x="881" y="474"/>
                  </a:lnTo>
                  <a:lnTo>
                    <a:pt x="884" y="473"/>
                  </a:lnTo>
                  <a:lnTo>
                    <a:pt x="903" y="467"/>
                  </a:lnTo>
                  <a:lnTo>
                    <a:pt x="908" y="467"/>
                  </a:lnTo>
                  <a:lnTo>
                    <a:pt x="911" y="466"/>
                  </a:lnTo>
                  <a:lnTo>
                    <a:pt x="914" y="464"/>
                  </a:lnTo>
                  <a:lnTo>
                    <a:pt x="919" y="459"/>
                  </a:lnTo>
                  <a:lnTo>
                    <a:pt x="932" y="456"/>
                  </a:lnTo>
                  <a:lnTo>
                    <a:pt x="934" y="454"/>
                  </a:lnTo>
                  <a:lnTo>
                    <a:pt x="935" y="452"/>
                  </a:lnTo>
                  <a:lnTo>
                    <a:pt x="939" y="449"/>
                  </a:lnTo>
                  <a:lnTo>
                    <a:pt x="957" y="439"/>
                  </a:lnTo>
                  <a:lnTo>
                    <a:pt x="958" y="438"/>
                  </a:lnTo>
                  <a:lnTo>
                    <a:pt x="960" y="437"/>
                  </a:lnTo>
                  <a:lnTo>
                    <a:pt x="963" y="437"/>
                  </a:lnTo>
                  <a:lnTo>
                    <a:pt x="966" y="437"/>
                  </a:lnTo>
                  <a:lnTo>
                    <a:pt x="969" y="436"/>
                  </a:lnTo>
                  <a:lnTo>
                    <a:pt x="969" y="435"/>
                  </a:lnTo>
                  <a:lnTo>
                    <a:pt x="970" y="432"/>
                  </a:lnTo>
                  <a:lnTo>
                    <a:pt x="970" y="428"/>
                  </a:lnTo>
                  <a:lnTo>
                    <a:pt x="969" y="414"/>
                  </a:lnTo>
                  <a:lnTo>
                    <a:pt x="969" y="409"/>
                  </a:lnTo>
                  <a:lnTo>
                    <a:pt x="972" y="398"/>
                  </a:lnTo>
                  <a:lnTo>
                    <a:pt x="972" y="388"/>
                  </a:lnTo>
                  <a:lnTo>
                    <a:pt x="973" y="385"/>
                  </a:lnTo>
                  <a:lnTo>
                    <a:pt x="977" y="383"/>
                  </a:lnTo>
                  <a:lnTo>
                    <a:pt x="979" y="381"/>
                  </a:lnTo>
                  <a:lnTo>
                    <a:pt x="979" y="376"/>
                  </a:lnTo>
                  <a:lnTo>
                    <a:pt x="979" y="370"/>
                  </a:lnTo>
                  <a:lnTo>
                    <a:pt x="978" y="366"/>
                  </a:lnTo>
                  <a:lnTo>
                    <a:pt x="978" y="364"/>
                  </a:lnTo>
                  <a:lnTo>
                    <a:pt x="978" y="363"/>
                  </a:lnTo>
                  <a:lnTo>
                    <a:pt x="975" y="362"/>
                  </a:lnTo>
                  <a:lnTo>
                    <a:pt x="972" y="360"/>
                  </a:lnTo>
                  <a:lnTo>
                    <a:pt x="968" y="357"/>
                  </a:lnTo>
                  <a:lnTo>
                    <a:pt x="966" y="356"/>
                  </a:lnTo>
                  <a:lnTo>
                    <a:pt x="966" y="354"/>
                  </a:lnTo>
                  <a:lnTo>
                    <a:pt x="965" y="345"/>
                  </a:lnTo>
                  <a:lnTo>
                    <a:pt x="966" y="341"/>
                  </a:lnTo>
                  <a:lnTo>
                    <a:pt x="969" y="337"/>
                  </a:lnTo>
                  <a:lnTo>
                    <a:pt x="974" y="333"/>
                  </a:lnTo>
                  <a:lnTo>
                    <a:pt x="975" y="331"/>
                  </a:lnTo>
                  <a:lnTo>
                    <a:pt x="975" y="329"/>
                  </a:lnTo>
                  <a:lnTo>
                    <a:pt x="974" y="327"/>
                  </a:lnTo>
                  <a:lnTo>
                    <a:pt x="973" y="326"/>
                  </a:lnTo>
                  <a:lnTo>
                    <a:pt x="957" y="324"/>
                  </a:lnTo>
                  <a:lnTo>
                    <a:pt x="948" y="325"/>
                  </a:lnTo>
                  <a:lnTo>
                    <a:pt x="936" y="327"/>
                  </a:lnTo>
                  <a:lnTo>
                    <a:pt x="933" y="328"/>
                  </a:lnTo>
                  <a:lnTo>
                    <a:pt x="931" y="332"/>
                  </a:lnTo>
                  <a:lnTo>
                    <a:pt x="929" y="334"/>
                  </a:lnTo>
                  <a:lnTo>
                    <a:pt x="927" y="335"/>
                  </a:lnTo>
                  <a:lnTo>
                    <a:pt x="924" y="335"/>
                  </a:lnTo>
                  <a:lnTo>
                    <a:pt x="923" y="334"/>
                  </a:lnTo>
                  <a:lnTo>
                    <a:pt x="922" y="332"/>
                  </a:lnTo>
                  <a:lnTo>
                    <a:pt x="921" y="332"/>
                  </a:lnTo>
                  <a:lnTo>
                    <a:pt x="916" y="332"/>
                  </a:lnTo>
                  <a:lnTo>
                    <a:pt x="911" y="333"/>
                  </a:lnTo>
                  <a:lnTo>
                    <a:pt x="906" y="335"/>
                  </a:lnTo>
                  <a:lnTo>
                    <a:pt x="901" y="338"/>
                  </a:lnTo>
                  <a:lnTo>
                    <a:pt x="897" y="340"/>
                  </a:lnTo>
                  <a:lnTo>
                    <a:pt x="895" y="341"/>
                  </a:lnTo>
                  <a:lnTo>
                    <a:pt x="893" y="343"/>
                  </a:lnTo>
                  <a:lnTo>
                    <a:pt x="892" y="347"/>
                  </a:lnTo>
                  <a:lnTo>
                    <a:pt x="890" y="348"/>
                  </a:lnTo>
                  <a:lnTo>
                    <a:pt x="886" y="351"/>
                  </a:lnTo>
                  <a:lnTo>
                    <a:pt x="877" y="354"/>
                  </a:lnTo>
                  <a:lnTo>
                    <a:pt x="873" y="357"/>
                  </a:lnTo>
                  <a:lnTo>
                    <a:pt x="869" y="360"/>
                  </a:lnTo>
                  <a:lnTo>
                    <a:pt x="860" y="366"/>
                  </a:lnTo>
                  <a:lnTo>
                    <a:pt x="856" y="369"/>
                  </a:lnTo>
                  <a:lnTo>
                    <a:pt x="853" y="373"/>
                  </a:lnTo>
                  <a:lnTo>
                    <a:pt x="848" y="381"/>
                  </a:lnTo>
                  <a:lnTo>
                    <a:pt x="846" y="385"/>
                  </a:lnTo>
                  <a:lnTo>
                    <a:pt x="838" y="391"/>
                  </a:lnTo>
                  <a:lnTo>
                    <a:pt x="835" y="395"/>
                  </a:lnTo>
                  <a:lnTo>
                    <a:pt x="836" y="399"/>
                  </a:lnTo>
                  <a:lnTo>
                    <a:pt x="839" y="400"/>
                  </a:lnTo>
                  <a:lnTo>
                    <a:pt x="849" y="398"/>
                  </a:lnTo>
                  <a:lnTo>
                    <a:pt x="853" y="400"/>
                  </a:lnTo>
                  <a:lnTo>
                    <a:pt x="856" y="404"/>
                  </a:lnTo>
                  <a:lnTo>
                    <a:pt x="858" y="408"/>
                  </a:lnTo>
                  <a:lnTo>
                    <a:pt x="857" y="412"/>
                  </a:lnTo>
                  <a:lnTo>
                    <a:pt x="854" y="417"/>
                  </a:lnTo>
                  <a:lnTo>
                    <a:pt x="850" y="422"/>
                  </a:lnTo>
                  <a:lnTo>
                    <a:pt x="846" y="424"/>
                  </a:lnTo>
                  <a:lnTo>
                    <a:pt x="831" y="424"/>
                  </a:lnTo>
                  <a:lnTo>
                    <a:pt x="827" y="425"/>
                  </a:lnTo>
                  <a:lnTo>
                    <a:pt x="822" y="427"/>
                  </a:lnTo>
                  <a:lnTo>
                    <a:pt x="818" y="429"/>
                  </a:lnTo>
                  <a:lnTo>
                    <a:pt x="813" y="433"/>
                  </a:lnTo>
                  <a:lnTo>
                    <a:pt x="800" y="450"/>
                  </a:lnTo>
                  <a:lnTo>
                    <a:pt x="800" y="453"/>
                  </a:lnTo>
                  <a:lnTo>
                    <a:pt x="800" y="457"/>
                  </a:lnTo>
                  <a:lnTo>
                    <a:pt x="799" y="476"/>
                  </a:lnTo>
                  <a:lnTo>
                    <a:pt x="798" y="480"/>
                  </a:lnTo>
                  <a:lnTo>
                    <a:pt x="794" y="483"/>
                  </a:lnTo>
                  <a:lnTo>
                    <a:pt x="786" y="490"/>
                  </a:lnTo>
                  <a:lnTo>
                    <a:pt x="782" y="492"/>
                  </a:lnTo>
                  <a:lnTo>
                    <a:pt x="778" y="494"/>
                  </a:lnTo>
                  <a:lnTo>
                    <a:pt x="774" y="495"/>
                  </a:lnTo>
                  <a:lnTo>
                    <a:pt x="769" y="495"/>
                  </a:lnTo>
                  <a:lnTo>
                    <a:pt x="763" y="491"/>
                  </a:lnTo>
                  <a:lnTo>
                    <a:pt x="761" y="491"/>
                  </a:lnTo>
                  <a:lnTo>
                    <a:pt x="759" y="492"/>
                  </a:lnTo>
                  <a:lnTo>
                    <a:pt x="758" y="491"/>
                  </a:lnTo>
                  <a:lnTo>
                    <a:pt x="756" y="489"/>
                  </a:lnTo>
                  <a:lnTo>
                    <a:pt x="754" y="485"/>
                  </a:lnTo>
                  <a:lnTo>
                    <a:pt x="753" y="483"/>
                  </a:lnTo>
                  <a:lnTo>
                    <a:pt x="750" y="481"/>
                  </a:lnTo>
                  <a:lnTo>
                    <a:pt x="742" y="478"/>
                  </a:lnTo>
                  <a:lnTo>
                    <a:pt x="739" y="475"/>
                  </a:lnTo>
                  <a:lnTo>
                    <a:pt x="736" y="472"/>
                  </a:lnTo>
                  <a:lnTo>
                    <a:pt x="734" y="469"/>
                  </a:lnTo>
                  <a:lnTo>
                    <a:pt x="732" y="465"/>
                  </a:lnTo>
                  <a:lnTo>
                    <a:pt x="732" y="461"/>
                  </a:lnTo>
                  <a:lnTo>
                    <a:pt x="735" y="451"/>
                  </a:lnTo>
                  <a:lnTo>
                    <a:pt x="742" y="444"/>
                  </a:lnTo>
                  <a:lnTo>
                    <a:pt x="760" y="434"/>
                  </a:lnTo>
                  <a:lnTo>
                    <a:pt x="778" y="420"/>
                  </a:lnTo>
                  <a:lnTo>
                    <a:pt x="780" y="419"/>
                  </a:lnTo>
                  <a:lnTo>
                    <a:pt x="785" y="419"/>
                  </a:lnTo>
                  <a:lnTo>
                    <a:pt x="788" y="419"/>
                  </a:lnTo>
                  <a:lnTo>
                    <a:pt x="790" y="418"/>
                  </a:lnTo>
                  <a:lnTo>
                    <a:pt x="791" y="417"/>
                  </a:lnTo>
                  <a:lnTo>
                    <a:pt x="791" y="415"/>
                  </a:lnTo>
                  <a:lnTo>
                    <a:pt x="792" y="413"/>
                  </a:lnTo>
                  <a:lnTo>
                    <a:pt x="797" y="404"/>
                  </a:lnTo>
                  <a:lnTo>
                    <a:pt x="799" y="400"/>
                  </a:lnTo>
                  <a:lnTo>
                    <a:pt x="804" y="396"/>
                  </a:lnTo>
                  <a:lnTo>
                    <a:pt x="805" y="393"/>
                  </a:lnTo>
                  <a:lnTo>
                    <a:pt x="808" y="388"/>
                  </a:lnTo>
                  <a:lnTo>
                    <a:pt x="809" y="386"/>
                  </a:lnTo>
                  <a:lnTo>
                    <a:pt x="811" y="385"/>
                  </a:lnTo>
                  <a:lnTo>
                    <a:pt x="816" y="386"/>
                  </a:lnTo>
                  <a:lnTo>
                    <a:pt x="818" y="384"/>
                  </a:lnTo>
                  <a:lnTo>
                    <a:pt x="818" y="382"/>
                  </a:lnTo>
                  <a:lnTo>
                    <a:pt x="814" y="374"/>
                  </a:lnTo>
                  <a:lnTo>
                    <a:pt x="813" y="370"/>
                  </a:lnTo>
                  <a:lnTo>
                    <a:pt x="814" y="368"/>
                  </a:lnTo>
                  <a:lnTo>
                    <a:pt x="815" y="367"/>
                  </a:lnTo>
                  <a:lnTo>
                    <a:pt x="817" y="366"/>
                  </a:lnTo>
                  <a:lnTo>
                    <a:pt x="818" y="365"/>
                  </a:lnTo>
                  <a:lnTo>
                    <a:pt x="818" y="363"/>
                  </a:lnTo>
                  <a:lnTo>
                    <a:pt x="818" y="356"/>
                  </a:lnTo>
                  <a:lnTo>
                    <a:pt x="818" y="350"/>
                  </a:lnTo>
                  <a:lnTo>
                    <a:pt x="822" y="338"/>
                  </a:lnTo>
                  <a:lnTo>
                    <a:pt x="822" y="333"/>
                  </a:lnTo>
                  <a:lnTo>
                    <a:pt x="820" y="324"/>
                  </a:lnTo>
                  <a:lnTo>
                    <a:pt x="819" y="321"/>
                  </a:lnTo>
                  <a:lnTo>
                    <a:pt x="818" y="320"/>
                  </a:lnTo>
                  <a:lnTo>
                    <a:pt x="816" y="318"/>
                  </a:lnTo>
                  <a:lnTo>
                    <a:pt x="815" y="317"/>
                  </a:lnTo>
                  <a:lnTo>
                    <a:pt x="813" y="314"/>
                  </a:lnTo>
                  <a:lnTo>
                    <a:pt x="815" y="312"/>
                  </a:lnTo>
                  <a:lnTo>
                    <a:pt x="816" y="310"/>
                  </a:lnTo>
                  <a:lnTo>
                    <a:pt x="818" y="294"/>
                  </a:lnTo>
                  <a:lnTo>
                    <a:pt x="816" y="289"/>
                  </a:lnTo>
                  <a:lnTo>
                    <a:pt x="806" y="282"/>
                  </a:lnTo>
                  <a:lnTo>
                    <a:pt x="804" y="279"/>
                  </a:lnTo>
                  <a:lnTo>
                    <a:pt x="801" y="276"/>
                  </a:lnTo>
                  <a:lnTo>
                    <a:pt x="787" y="274"/>
                  </a:lnTo>
                  <a:lnTo>
                    <a:pt x="782" y="271"/>
                  </a:lnTo>
                  <a:lnTo>
                    <a:pt x="781" y="265"/>
                  </a:lnTo>
                  <a:lnTo>
                    <a:pt x="781" y="258"/>
                  </a:lnTo>
                  <a:lnTo>
                    <a:pt x="783" y="251"/>
                  </a:lnTo>
                  <a:lnTo>
                    <a:pt x="785" y="248"/>
                  </a:lnTo>
                  <a:lnTo>
                    <a:pt x="787" y="246"/>
                  </a:lnTo>
                  <a:lnTo>
                    <a:pt x="790" y="244"/>
                  </a:lnTo>
                  <a:lnTo>
                    <a:pt x="794" y="242"/>
                  </a:lnTo>
                  <a:lnTo>
                    <a:pt x="798" y="242"/>
                  </a:lnTo>
                  <a:lnTo>
                    <a:pt x="800" y="240"/>
                  </a:lnTo>
                  <a:lnTo>
                    <a:pt x="802" y="236"/>
                  </a:lnTo>
                  <a:lnTo>
                    <a:pt x="804" y="229"/>
                  </a:lnTo>
                  <a:lnTo>
                    <a:pt x="805" y="223"/>
                  </a:lnTo>
                  <a:lnTo>
                    <a:pt x="807" y="221"/>
                  </a:lnTo>
                  <a:lnTo>
                    <a:pt x="812" y="219"/>
                  </a:lnTo>
                  <a:lnTo>
                    <a:pt x="813" y="217"/>
                  </a:lnTo>
                  <a:lnTo>
                    <a:pt x="814" y="214"/>
                  </a:lnTo>
                  <a:lnTo>
                    <a:pt x="815" y="213"/>
                  </a:lnTo>
                  <a:lnTo>
                    <a:pt x="818" y="212"/>
                  </a:lnTo>
                  <a:lnTo>
                    <a:pt x="821" y="208"/>
                  </a:lnTo>
                  <a:lnTo>
                    <a:pt x="826" y="200"/>
                  </a:lnTo>
                  <a:lnTo>
                    <a:pt x="827" y="195"/>
                  </a:lnTo>
                  <a:lnTo>
                    <a:pt x="827" y="190"/>
                  </a:lnTo>
                  <a:lnTo>
                    <a:pt x="825" y="188"/>
                  </a:lnTo>
                  <a:lnTo>
                    <a:pt x="815" y="193"/>
                  </a:lnTo>
                  <a:lnTo>
                    <a:pt x="812" y="192"/>
                  </a:lnTo>
                  <a:lnTo>
                    <a:pt x="809" y="190"/>
                  </a:lnTo>
                  <a:lnTo>
                    <a:pt x="804" y="189"/>
                  </a:lnTo>
                  <a:lnTo>
                    <a:pt x="800" y="191"/>
                  </a:lnTo>
                  <a:lnTo>
                    <a:pt x="796" y="195"/>
                  </a:lnTo>
                  <a:lnTo>
                    <a:pt x="793" y="199"/>
                  </a:lnTo>
                  <a:lnTo>
                    <a:pt x="792" y="202"/>
                  </a:lnTo>
                  <a:lnTo>
                    <a:pt x="791" y="204"/>
                  </a:lnTo>
                  <a:lnTo>
                    <a:pt x="784" y="209"/>
                  </a:lnTo>
                  <a:lnTo>
                    <a:pt x="764" y="230"/>
                  </a:lnTo>
                  <a:lnTo>
                    <a:pt x="759" y="238"/>
                  </a:lnTo>
                  <a:lnTo>
                    <a:pt x="746" y="249"/>
                  </a:lnTo>
                  <a:lnTo>
                    <a:pt x="743" y="253"/>
                  </a:lnTo>
                  <a:lnTo>
                    <a:pt x="738" y="262"/>
                  </a:lnTo>
                  <a:lnTo>
                    <a:pt x="733" y="268"/>
                  </a:lnTo>
                  <a:lnTo>
                    <a:pt x="722" y="287"/>
                  </a:lnTo>
                  <a:lnTo>
                    <a:pt x="720" y="295"/>
                  </a:lnTo>
                  <a:lnTo>
                    <a:pt x="717" y="298"/>
                  </a:lnTo>
                  <a:lnTo>
                    <a:pt x="717" y="300"/>
                  </a:lnTo>
                  <a:lnTo>
                    <a:pt x="717" y="300"/>
                  </a:lnTo>
                  <a:lnTo>
                    <a:pt x="720" y="301"/>
                  </a:lnTo>
                  <a:lnTo>
                    <a:pt x="721" y="303"/>
                  </a:lnTo>
                  <a:lnTo>
                    <a:pt x="720" y="306"/>
                  </a:lnTo>
                  <a:lnTo>
                    <a:pt x="720" y="308"/>
                  </a:lnTo>
                  <a:lnTo>
                    <a:pt x="719" y="309"/>
                  </a:lnTo>
                  <a:lnTo>
                    <a:pt x="717" y="309"/>
                  </a:lnTo>
                  <a:lnTo>
                    <a:pt x="715" y="310"/>
                  </a:lnTo>
                  <a:lnTo>
                    <a:pt x="714" y="313"/>
                  </a:lnTo>
                  <a:lnTo>
                    <a:pt x="714" y="315"/>
                  </a:lnTo>
                  <a:lnTo>
                    <a:pt x="715" y="316"/>
                  </a:lnTo>
                  <a:lnTo>
                    <a:pt x="717" y="320"/>
                  </a:lnTo>
                  <a:lnTo>
                    <a:pt x="710" y="329"/>
                  </a:lnTo>
                  <a:lnTo>
                    <a:pt x="709" y="335"/>
                  </a:lnTo>
                  <a:lnTo>
                    <a:pt x="711" y="340"/>
                  </a:lnTo>
                  <a:lnTo>
                    <a:pt x="713" y="347"/>
                  </a:lnTo>
                  <a:lnTo>
                    <a:pt x="710" y="355"/>
                  </a:lnTo>
                  <a:lnTo>
                    <a:pt x="702" y="368"/>
                  </a:lnTo>
                  <a:lnTo>
                    <a:pt x="696" y="382"/>
                  </a:lnTo>
                  <a:lnTo>
                    <a:pt x="690" y="390"/>
                  </a:lnTo>
                  <a:lnTo>
                    <a:pt x="684" y="401"/>
                  </a:lnTo>
                  <a:lnTo>
                    <a:pt x="682" y="405"/>
                  </a:lnTo>
                  <a:lnTo>
                    <a:pt x="682" y="410"/>
                  </a:lnTo>
                  <a:lnTo>
                    <a:pt x="685" y="413"/>
                  </a:lnTo>
                  <a:lnTo>
                    <a:pt x="687" y="415"/>
                  </a:lnTo>
                  <a:lnTo>
                    <a:pt x="688" y="418"/>
                  </a:lnTo>
                  <a:lnTo>
                    <a:pt x="688" y="423"/>
                  </a:lnTo>
                  <a:lnTo>
                    <a:pt x="688" y="425"/>
                  </a:lnTo>
                  <a:lnTo>
                    <a:pt x="686" y="428"/>
                  </a:lnTo>
                  <a:lnTo>
                    <a:pt x="685" y="430"/>
                  </a:lnTo>
                  <a:lnTo>
                    <a:pt x="683" y="432"/>
                  </a:lnTo>
                  <a:lnTo>
                    <a:pt x="682" y="434"/>
                  </a:lnTo>
                  <a:lnTo>
                    <a:pt x="682" y="437"/>
                  </a:lnTo>
                  <a:lnTo>
                    <a:pt x="683" y="442"/>
                  </a:lnTo>
                  <a:lnTo>
                    <a:pt x="686" y="442"/>
                  </a:lnTo>
                  <a:lnTo>
                    <a:pt x="689" y="441"/>
                  </a:lnTo>
                  <a:lnTo>
                    <a:pt x="693" y="440"/>
                  </a:lnTo>
                  <a:lnTo>
                    <a:pt x="695" y="439"/>
                  </a:lnTo>
                  <a:lnTo>
                    <a:pt x="696" y="438"/>
                  </a:lnTo>
                  <a:lnTo>
                    <a:pt x="698" y="437"/>
                  </a:lnTo>
                  <a:lnTo>
                    <a:pt x="700" y="437"/>
                  </a:lnTo>
                  <a:lnTo>
                    <a:pt x="703" y="439"/>
                  </a:lnTo>
                  <a:lnTo>
                    <a:pt x="703" y="441"/>
                  </a:lnTo>
                  <a:lnTo>
                    <a:pt x="702" y="444"/>
                  </a:lnTo>
                  <a:lnTo>
                    <a:pt x="702" y="446"/>
                  </a:lnTo>
                  <a:lnTo>
                    <a:pt x="702" y="447"/>
                  </a:lnTo>
                  <a:lnTo>
                    <a:pt x="702" y="451"/>
                  </a:lnTo>
                  <a:lnTo>
                    <a:pt x="702" y="452"/>
                  </a:lnTo>
                  <a:lnTo>
                    <a:pt x="704" y="452"/>
                  </a:lnTo>
                  <a:lnTo>
                    <a:pt x="705" y="453"/>
                  </a:lnTo>
                  <a:lnTo>
                    <a:pt x="705" y="454"/>
                  </a:lnTo>
                  <a:lnTo>
                    <a:pt x="707" y="458"/>
                  </a:lnTo>
                  <a:lnTo>
                    <a:pt x="708" y="460"/>
                  </a:lnTo>
                  <a:lnTo>
                    <a:pt x="706" y="464"/>
                  </a:lnTo>
                  <a:lnTo>
                    <a:pt x="704" y="468"/>
                  </a:lnTo>
                  <a:lnTo>
                    <a:pt x="703" y="472"/>
                  </a:lnTo>
                  <a:lnTo>
                    <a:pt x="706" y="476"/>
                  </a:lnTo>
                  <a:lnTo>
                    <a:pt x="713" y="478"/>
                  </a:lnTo>
                  <a:lnTo>
                    <a:pt x="721" y="480"/>
                  </a:lnTo>
                  <a:lnTo>
                    <a:pt x="729" y="482"/>
                  </a:lnTo>
                  <a:lnTo>
                    <a:pt x="732" y="488"/>
                  </a:lnTo>
                  <a:lnTo>
                    <a:pt x="730" y="492"/>
                  </a:lnTo>
                  <a:lnTo>
                    <a:pt x="727" y="498"/>
                  </a:lnTo>
                  <a:lnTo>
                    <a:pt x="724" y="503"/>
                  </a:lnTo>
                  <a:lnTo>
                    <a:pt x="717" y="508"/>
                  </a:lnTo>
                  <a:lnTo>
                    <a:pt x="715" y="513"/>
                  </a:lnTo>
                  <a:lnTo>
                    <a:pt x="714" y="524"/>
                  </a:lnTo>
                  <a:lnTo>
                    <a:pt x="711" y="537"/>
                  </a:lnTo>
                  <a:lnTo>
                    <a:pt x="710" y="547"/>
                  </a:lnTo>
                  <a:lnTo>
                    <a:pt x="711" y="549"/>
                  </a:lnTo>
                  <a:lnTo>
                    <a:pt x="712" y="551"/>
                  </a:lnTo>
                  <a:lnTo>
                    <a:pt x="714" y="553"/>
                  </a:lnTo>
                  <a:lnTo>
                    <a:pt x="715" y="554"/>
                  </a:lnTo>
                  <a:lnTo>
                    <a:pt x="717" y="555"/>
                  </a:lnTo>
                  <a:lnTo>
                    <a:pt x="718" y="558"/>
                  </a:lnTo>
                  <a:lnTo>
                    <a:pt x="719" y="569"/>
                  </a:lnTo>
                  <a:lnTo>
                    <a:pt x="720" y="576"/>
                  </a:lnTo>
                  <a:lnTo>
                    <a:pt x="720" y="577"/>
                  </a:lnTo>
                  <a:lnTo>
                    <a:pt x="721" y="579"/>
                  </a:lnTo>
                  <a:lnTo>
                    <a:pt x="723" y="581"/>
                  </a:lnTo>
                  <a:lnTo>
                    <a:pt x="727" y="584"/>
                  </a:lnTo>
                  <a:lnTo>
                    <a:pt x="728" y="584"/>
                  </a:lnTo>
                  <a:lnTo>
                    <a:pt x="728" y="586"/>
                  </a:lnTo>
                  <a:lnTo>
                    <a:pt x="729" y="587"/>
                  </a:lnTo>
                  <a:lnTo>
                    <a:pt x="739" y="595"/>
                  </a:lnTo>
                  <a:lnTo>
                    <a:pt x="741" y="596"/>
                  </a:lnTo>
                  <a:lnTo>
                    <a:pt x="745" y="594"/>
                  </a:lnTo>
                  <a:lnTo>
                    <a:pt x="748" y="595"/>
                  </a:lnTo>
                  <a:lnTo>
                    <a:pt x="750" y="598"/>
                  </a:lnTo>
                  <a:lnTo>
                    <a:pt x="752" y="601"/>
                  </a:lnTo>
                  <a:lnTo>
                    <a:pt x="752" y="605"/>
                  </a:lnTo>
                  <a:lnTo>
                    <a:pt x="751" y="609"/>
                  </a:lnTo>
                  <a:lnTo>
                    <a:pt x="744" y="634"/>
                  </a:lnTo>
                  <a:lnTo>
                    <a:pt x="744" y="644"/>
                  </a:lnTo>
                  <a:lnTo>
                    <a:pt x="745" y="648"/>
                  </a:lnTo>
                  <a:lnTo>
                    <a:pt x="748" y="654"/>
                  </a:lnTo>
                  <a:lnTo>
                    <a:pt x="748" y="659"/>
                  </a:lnTo>
                  <a:lnTo>
                    <a:pt x="748" y="662"/>
                  </a:lnTo>
                  <a:lnTo>
                    <a:pt x="746" y="667"/>
                  </a:lnTo>
                  <a:lnTo>
                    <a:pt x="745" y="669"/>
                  </a:lnTo>
                  <a:lnTo>
                    <a:pt x="745" y="672"/>
                  </a:lnTo>
                  <a:lnTo>
                    <a:pt x="745" y="697"/>
                  </a:lnTo>
                  <a:lnTo>
                    <a:pt x="745" y="702"/>
                  </a:lnTo>
                  <a:lnTo>
                    <a:pt x="741" y="711"/>
                  </a:lnTo>
                  <a:lnTo>
                    <a:pt x="741" y="716"/>
                  </a:lnTo>
                  <a:lnTo>
                    <a:pt x="742" y="720"/>
                  </a:lnTo>
                  <a:lnTo>
                    <a:pt x="746" y="727"/>
                  </a:lnTo>
                  <a:lnTo>
                    <a:pt x="750" y="733"/>
                  </a:lnTo>
                  <a:lnTo>
                    <a:pt x="754" y="735"/>
                  </a:lnTo>
                  <a:lnTo>
                    <a:pt x="758" y="736"/>
                  </a:lnTo>
                  <a:lnTo>
                    <a:pt x="765" y="742"/>
                  </a:lnTo>
                  <a:lnTo>
                    <a:pt x="778" y="748"/>
                  </a:lnTo>
                  <a:lnTo>
                    <a:pt x="779" y="749"/>
                  </a:lnTo>
                  <a:lnTo>
                    <a:pt x="782" y="750"/>
                  </a:lnTo>
                  <a:lnTo>
                    <a:pt x="786" y="755"/>
                  </a:lnTo>
                  <a:lnTo>
                    <a:pt x="789" y="759"/>
                  </a:lnTo>
                  <a:lnTo>
                    <a:pt x="795" y="774"/>
                  </a:lnTo>
                  <a:lnTo>
                    <a:pt x="808" y="792"/>
                  </a:lnTo>
                  <a:lnTo>
                    <a:pt x="819" y="819"/>
                  </a:lnTo>
                  <a:lnTo>
                    <a:pt x="822" y="823"/>
                  </a:lnTo>
                  <a:lnTo>
                    <a:pt x="825" y="826"/>
                  </a:lnTo>
                  <a:lnTo>
                    <a:pt x="859" y="838"/>
                  </a:lnTo>
                  <a:lnTo>
                    <a:pt x="869" y="844"/>
                  </a:lnTo>
                  <a:lnTo>
                    <a:pt x="874" y="852"/>
                  </a:lnTo>
                  <a:lnTo>
                    <a:pt x="872" y="852"/>
                  </a:lnTo>
                  <a:lnTo>
                    <a:pt x="869" y="851"/>
                  </a:lnTo>
                  <a:lnTo>
                    <a:pt x="866" y="851"/>
                  </a:lnTo>
                  <a:lnTo>
                    <a:pt x="865" y="854"/>
                  </a:lnTo>
                  <a:lnTo>
                    <a:pt x="867" y="857"/>
                  </a:lnTo>
                  <a:lnTo>
                    <a:pt x="870" y="859"/>
                  </a:lnTo>
                  <a:lnTo>
                    <a:pt x="873" y="861"/>
                  </a:lnTo>
                  <a:lnTo>
                    <a:pt x="877" y="862"/>
                  </a:lnTo>
                  <a:lnTo>
                    <a:pt x="896" y="863"/>
                  </a:lnTo>
                  <a:lnTo>
                    <a:pt x="904" y="865"/>
                  </a:lnTo>
                  <a:lnTo>
                    <a:pt x="910" y="869"/>
                  </a:lnTo>
                  <a:lnTo>
                    <a:pt x="912" y="869"/>
                  </a:lnTo>
                  <a:lnTo>
                    <a:pt x="910" y="865"/>
                  </a:lnTo>
                  <a:lnTo>
                    <a:pt x="907" y="863"/>
                  </a:lnTo>
                  <a:lnTo>
                    <a:pt x="899" y="860"/>
                  </a:lnTo>
                  <a:lnTo>
                    <a:pt x="896" y="856"/>
                  </a:lnTo>
                  <a:lnTo>
                    <a:pt x="891" y="850"/>
                  </a:lnTo>
                  <a:lnTo>
                    <a:pt x="889" y="848"/>
                  </a:lnTo>
                  <a:lnTo>
                    <a:pt x="877" y="837"/>
                  </a:lnTo>
                  <a:lnTo>
                    <a:pt x="865" y="825"/>
                  </a:lnTo>
                  <a:lnTo>
                    <a:pt x="845" y="792"/>
                  </a:lnTo>
                  <a:lnTo>
                    <a:pt x="842" y="789"/>
                  </a:lnTo>
                  <a:lnTo>
                    <a:pt x="836" y="783"/>
                  </a:lnTo>
                  <a:lnTo>
                    <a:pt x="833" y="775"/>
                  </a:lnTo>
                  <a:lnTo>
                    <a:pt x="824" y="761"/>
                  </a:lnTo>
                  <a:lnTo>
                    <a:pt x="822" y="756"/>
                  </a:lnTo>
                  <a:lnTo>
                    <a:pt x="820" y="746"/>
                  </a:lnTo>
                  <a:lnTo>
                    <a:pt x="819" y="742"/>
                  </a:lnTo>
                  <a:lnTo>
                    <a:pt x="818" y="738"/>
                  </a:lnTo>
                  <a:lnTo>
                    <a:pt x="813" y="731"/>
                  </a:lnTo>
                  <a:lnTo>
                    <a:pt x="810" y="728"/>
                  </a:lnTo>
                  <a:lnTo>
                    <a:pt x="809" y="723"/>
                  </a:lnTo>
                  <a:lnTo>
                    <a:pt x="809" y="713"/>
                  </a:lnTo>
                  <a:lnTo>
                    <a:pt x="804" y="706"/>
                  </a:lnTo>
                  <a:lnTo>
                    <a:pt x="800" y="693"/>
                  </a:lnTo>
                  <a:lnTo>
                    <a:pt x="793" y="681"/>
                  </a:lnTo>
                  <a:lnTo>
                    <a:pt x="791" y="674"/>
                  </a:lnTo>
                  <a:lnTo>
                    <a:pt x="789" y="665"/>
                  </a:lnTo>
                  <a:lnTo>
                    <a:pt x="789" y="655"/>
                  </a:lnTo>
                  <a:lnTo>
                    <a:pt x="790" y="651"/>
                  </a:lnTo>
                  <a:lnTo>
                    <a:pt x="792" y="647"/>
                  </a:lnTo>
                  <a:lnTo>
                    <a:pt x="795" y="644"/>
                  </a:lnTo>
                  <a:lnTo>
                    <a:pt x="797" y="641"/>
                  </a:lnTo>
                  <a:lnTo>
                    <a:pt x="797" y="638"/>
                  </a:lnTo>
                  <a:lnTo>
                    <a:pt x="795" y="614"/>
                  </a:lnTo>
                  <a:lnTo>
                    <a:pt x="794" y="610"/>
                  </a:lnTo>
                  <a:lnTo>
                    <a:pt x="788" y="604"/>
                  </a:lnTo>
                  <a:lnTo>
                    <a:pt x="788" y="599"/>
                  </a:lnTo>
                  <a:lnTo>
                    <a:pt x="789" y="596"/>
                  </a:lnTo>
                  <a:lnTo>
                    <a:pt x="792" y="592"/>
                  </a:lnTo>
                  <a:lnTo>
                    <a:pt x="795" y="574"/>
                  </a:lnTo>
                  <a:lnTo>
                    <a:pt x="798" y="571"/>
                  </a:lnTo>
                  <a:lnTo>
                    <a:pt x="801" y="568"/>
                  </a:lnTo>
                  <a:lnTo>
                    <a:pt x="806" y="564"/>
                  </a:lnTo>
                  <a:lnTo>
                    <a:pt x="810" y="566"/>
                  </a:lnTo>
                  <a:lnTo>
                    <a:pt x="821" y="567"/>
                  </a:lnTo>
                  <a:lnTo>
                    <a:pt x="827" y="569"/>
                  </a:lnTo>
                  <a:lnTo>
                    <a:pt x="830" y="569"/>
                  </a:lnTo>
                  <a:lnTo>
                    <a:pt x="848" y="570"/>
                  </a:lnTo>
                  <a:lnTo>
                    <a:pt x="852" y="573"/>
                  </a:lnTo>
                  <a:lnTo>
                    <a:pt x="856" y="578"/>
                  </a:lnTo>
                  <a:lnTo>
                    <a:pt x="861" y="581"/>
                  </a:lnTo>
                  <a:lnTo>
                    <a:pt x="866" y="579"/>
                  </a:lnTo>
                  <a:lnTo>
                    <a:pt x="872" y="584"/>
                  </a:lnTo>
                  <a:lnTo>
                    <a:pt x="879" y="585"/>
                  </a:lnTo>
                  <a:lnTo>
                    <a:pt x="894" y="582"/>
                  </a:lnTo>
                  <a:lnTo>
                    <a:pt x="897" y="583"/>
                  </a:lnTo>
                  <a:lnTo>
                    <a:pt x="903" y="584"/>
                  </a:lnTo>
                  <a:lnTo>
                    <a:pt x="907" y="584"/>
                  </a:lnTo>
                  <a:lnTo>
                    <a:pt x="913" y="583"/>
                  </a:lnTo>
                  <a:lnTo>
                    <a:pt x="916" y="583"/>
                  </a:lnTo>
                  <a:lnTo>
                    <a:pt x="919" y="585"/>
                  </a:lnTo>
                  <a:lnTo>
                    <a:pt x="928" y="594"/>
                  </a:lnTo>
                  <a:lnTo>
                    <a:pt x="933" y="598"/>
                  </a:lnTo>
                  <a:lnTo>
                    <a:pt x="939" y="600"/>
                  </a:lnTo>
                  <a:lnTo>
                    <a:pt x="946" y="601"/>
                  </a:lnTo>
                  <a:lnTo>
                    <a:pt x="953" y="602"/>
                  </a:lnTo>
                  <a:lnTo>
                    <a:pt x="959" y="605"/>
                  </a:lnTo>
                  <a:lnTo>
                    <a:pt x="964" y="608"/>
                  </a:lnTo>
                  <a:lnTo>
                    <a:pt x="969" y="606"/>
                  </a:lnTo>
                  <a:lnTo>
                    <a:pt x="998" y="615"/>
                  </a:lnTo>
                  <a:lnTo>
                    <a:pt x="1001" y="615"/>
                  </a:lnTo>
                  <a:lnTo>
                    <a:pt x="1004" y="617"/>
                  </a:lnTo>
                  <a:lnTo>
                    <a:pt x="1013" y="624"/>
                  </a:lnTo>
                  <a:lnTo>
                    <a:pt x="1013" y="621"/>
                  </a:lnTo>
                  <a:lnTo>
                    <a:pt x="1008" y="614"/>
                  </a:lnTo>
                  <a:lnTo>
                    <a:pt x="1002" y="606"/>
                  </a:lnTo>
                  <a:close/>
                  <a:moveTo>
                    <a:pt x="1157" y="705"/>
                  </a:moveTo>
                  <a:lnTo>
                    <a:pt x="1157" y="705"/>
                  </a:lnTo>
                  <a:lnTo>
                    <a:pt x="1153" y="699"/>
                  </a:lnTo>
                  <a:lnTo>
                    <a:pt x="1148" y="695"/>
                  </a:lnTo>
                  <a:lnTo>
                    <a:pt x="1136" y="687"/>
                  </a:lnTo>
                  <a:lnTo>
                    <a:pt x="1103" y="659"/>
                  </a:lnTo>
                  <a:lnTo>
                    <a:pt x="1101" y="659"/>
                  </a:lnTo>
                  <a:lnTo>
                    <a:pt x="1099" y="659"/>
                  </a:lnTo>
                  <a:lnTo>
                    <a:pt x="1099" y="661"/>
                  </a:lnTo>
                  <a:lnTo>
                    <a:pt x="1099" y="662"/>
                  </a:lnTo>
                  <a:lnTo>
                    <a:pt x="1101" y="663"/>
                  </a:lnTo>
                  <a:lnTo>
                    <a:pt x="1103" y="664"/>
                  </a:lnTo>
                  <a:lnTo>
                    <a:pt x="1108" y="667"/>
                  </a:lnTo>
                  <a:lnTo>
                    <a:pt x="1109" y="668"/>
                  </a:lnTo>
                  <a:lnTo>
                    <a:pt x="1114" y="677"/>
                  </a:lnTo>
                  <a:lnTo>
                    <a:pt x="1117" y="678"/>
                  </a:lnTo>
                  <a:lnTo>
                    <a:pt x="1117" y="681"/>
                  </a:lnTo>
                  <a:lnTo>
                    <a:pt x="1116" y="684"/>
                  </a:lnTo>
                  <a:lnTo>
                    <a:pt x="1117" y="687"/>
                  </a:lnTo>
                  <a:lnTo>
                    <a:pt x="1136" y="695"/>
                  </a:lnTo>
                  <a:lnTo>
                    <a:pt x="1145" y="711"/>
                  </a:lnTo>
                  <a:lnTo>
                    <a:pt x="1148" y="716"/>
                  </a:lnTo>
                  <a:lnTo>
                    <a:pt x="1151" y="717"/>
                  </a:lnTo>
                  <a:lnTo>
                    <a:pt x="1154" y="717"/>
                  </a:lnTo>
                  <a:lnTo>
                    <a:pt x="1156" y="717"/>
                  </a:lnTo>
                  <a:lnTo>
                    <a:pt x="1158" y="715"/>
                  </a:lnTo>
                  <a:lnTo>
                    <a:pt x="1160" y="714"/>
                  </a:lnTo>
                  <a:lnTo>
                    <a:pt x="1161" y="712"/>
                  </a:lnTo>
                  <a:lnTo>
                    <a:pt x="1160" y="708"/>
                  </a:lnTo>
                  <a:lnTo>
                    <a:pt x="1157" y="705"/>
                  </a:lnTo>
                  <a:close/>
                  <a:moveTo>
                    <a:pt x="1165" y="674"/>
                  </a:moveTo>
                  <a:lnTo>
                    <a:pt x="1165" y="674"/>
                  </a:lnTo>
                  <a:lnTo>
                    <a:pt x="1163" y="675"/>
                  </a:lnTo>
                  <a:lnTo>
                    <a:pt x="1163" y="680"/>
                  </a:lnTo>
                  <a:lnTo>
                    <a:pt x="1165" y="684"/>
                  </a:lnTo>
                  <a:lnTo>
                    <a:pt x="1168" y="686"/>
                  </a:lnTo>
                  <a:lnTo>
                    <a:pt x="1170" y="687"/>
                  </a:lnTo>
                  <a:lnTo>
                    <a:pt x="1171" y="687"/>
                  </a:lnTo>
                  <a:lnTo>
                    <a:pt x="1171" y="686"/>
                  </a:lnTo>
                  <a:lnTo>
                    <a:pt x="1171" y="686"/>
                  </a:lnTo>
                  <a:lnTo>
                    <a:pt x="1172" y="685"/>
                  </a:lnTo>
                  <a:lnTo>
                    <a:pt x="1172" y="684"/>
                  </a:lnTo>
                  <a:lnTo>
                    <a:pt x="1170" y="682"/>
                  </a:lnTo>
                  <a:lnTo>
                    <a:pt x="1169" y="681"/>
                  </a:lnTo>
                  <a:lnTo>
                    <a:pt x="1170" y="680"/>
                  </a:lnTo>
                  <a:lnTo>
                    <a:pt x="1171" y="680"/>
                  </a:lnTo>
                  <a:lnTo>
                    <a:pt x="1171" y="681"/>
                  </a:lnTo>
                  <a:lnTo>
                    <a:pt x="1172" y="683"/>
                  </a:lnTo>
                  <a:lnTo>
                    <a:pt x="1173" y="683"/>
                  </a:lnTo>
                  <a:lnTo>
                    <a:pt x="1175" y="683"/>
                  </a:lnTo>
                  <a:lnTo>
                    <a:pt x="1176" y="684"/>
                  </a:lnTo>
                  <a:lnTo>
                    <a:pt x="1176" y="684"/>
                  </a:lnTo>
                  <a:lnTo>
                    <a:pt x="1176" y="685"/>
                  </a:lnTo>
                  <a:lnTo>
                    <a:pt x="1175" y="686"/>
                  </a:lnTo>
                  <a:lnTo>
                    <a:pt x="1176" y="687"/>
                  </a:lnTo>
                  <a:lnTo>
                    <a:pt x="1176" y="688"/>
                  </a:lnTo>
                  <a:lnTo>
                    <a:pt x="1176" y="685"/>
                  </a:lnTo>
                  <a:lnTo>
                    <a:pt x="1175" y="681"/>
                  </a:lnTo>
                  <a:lnTo>
                    <a:pt x="1165" y="674"/>
                  </a:lnTo>
                  <a:close/>
                  <a:moveTo>
                    <a:pt x="904" y="908"/>
                  </a:moveTo>
                  <a:lnTo>
                    <a:pt x="904" y="908"/>
                  </a:lnTo>
                  <a:lnTo>
                    <a:pt x="899" y="905"/>
                  </a:lnTo>
                  <a:lnTo>
                    <a:pt x="894" y="905"/>
                  </a:lnTo>
                  <a:lnTo>
                    <a:pt x="890" y="908"/>
                  </a:lnTo>
                  <a:lnTo>
                    <a:pt x="890" y="909"/>
                  </a:lnTo>
                  <a:lnTo>
                    <a:pt x="892" y="910"/>
                  </a:lnTo>
                  <a:lnTo>
                    <a:pt x="893" y="911"/>
                  </a:lnTo>
                  <a:lnTo>
                    <a:pt x="894" y="914"/>
                  </a:lnTo>
                  <a:lnTo>
                    <a:pt x="896" y="914"/>
                  </a:lnTo>
                  <a:lnTo>
                    <a:pt x="898" y="914"/>
                  </a:lnTo>
                  <a:lnTo>
                    <a:pt x="899" y="912"/>
                  </a:lnTo>
                  <a:lnTo>
                    <a:pt x="902" y="911"/>
                  </a:lnTo>
                  <a:lnTo>
                    <a:pt x="904" y="911"/>
                  </a:lnTo>
                  <a:lnTo>
                    <a:pt x="908" y="912"/>
                  </a:lnTo>
                  <a:lnTo>
                    <a:pt x="909" y="913"/>
                  </a:lnTo>
                  <a:lnTo>
                    <a:pt x="912" y="915"/>
                  </a:lnTo>
                  <a:lnTo>
                    <a:pt x="912" y="914"/>
                  </a:lnTo>
                  <a:lnTo>
                    <a:pt x="909" y="911"/>
                  </a:lnTo>
                  <a:lnTo>
                    <a:pt x="904" y="908"/>
                  </a:lnTo>
                  <a:close/>
                  <a:moveTo>
                    <a:pt x="673" y="524"/>
                  </a:moveTo>
                  <a:lnTo>
                    <a:pt x="673" y="524"/>
                  </a:lnTo>
                  <a:lnTo>
                    <a:pt x="674" y="528"/>
                  </a:lnTo>
                  <a:lnTo>
                    <a:pt x="676" y="531"/>
                  </a:lnTo>
                  <a:lnTo>
                    <a:pt x="678" y="534"/>
                  </a:lnTo>
                  <a:lnTo>
                    <a:pt x="680" y="534"/>
                  </a:lnTo>
                  <a:lnTo>
                    <a:pt x="685" y="532"/>
                  </a:lnTo>
                  <a:lnTo>
                    <a:pt x="690" y="527"/>
                  </a:lnTo>
                  <a:lnTo>
                    <a:pt x="693" y="524"/>
                  </a:lnTo>
                  <a:lnTo>
                    <a:pt x="693" y="520"/>
                  </a:lnTo>
                  <a:lnTo>
                    <a:pt x="693" y="515"/>
                  </a:lnTo>
                  <a:lnTo>
                    <a:pt x="692" y="511"/>
                  </a:lnTo>
                  <a:lnTo>
                    <a:pt x="691" y="507"/>
                  </a:lnTo>
                  <a:lnTo>
                    <a:pt x="690" y="506"/>
                  </a:lnTo>
                  <a:lnTo>
                    <a:pt x="689" y="506"/>
                  </a:lnTo>
                  <a:lnTo>
                    <a:pt x="688" y="505"/>
                  </a:lnTo>
                  <a:lnTo>
                    <a:pt x="686" y="504"/>
                  </a:lnTo>
                  <a:lnTo>
                    <a:pt x="685" y="505"/>
                  </a:lnTo>
                  <a:lnTo>
                    <a:pt x="683" y="506"/>
                  </a:lnTo>
                  <a:lnTo>
                    <a:pt x="681" y="505"/>
                  </a:lnTo>
                  <a:lnTo>
                    <a:pt x="679" y="504"/>
                  </a:lnTo>
                  <a:lnTo>
                    <a:pt x="677" y="517"/>
                  </a:lnTo>
                  <a:lnTo>
                    <a:pt x="673" y="524"/>
                  </a:lnTo>
                  <a:close/>
                  <a:moveTo>
                    <a:pt x="730" y="795"/>
                  </a:moveTo>
                  <a:lnTo>
                    <a:pt x="730" y="795"/>
                  </a:lnTo>
                  <a:lnTo>
                    <a:pt x="743" y="780"/>
                  </a:lnTo>
                  <a:lnTo>
                    <a:pt x="746" y="775"/>
                  </a:lnTo>
                  <a:lnTo>
                    <a:pt x="745" y="770"/>
                  </a:lnTo>
                  <a:lnTo>
                    <a:pt x="741" y="765"/>
                  </a:lnTo>
                  <a:lnTo>
                    <a:pt x="739" y="764"/>
                  </a:lnTo>
                  <a:lnTo>
                    <a:pt x="738" y="761"/>
                  </a:lnTo>
                  <a:lnTo>
                    <a:pt x="737" y="760"/>
                  </a:lnTo>
                  <a:lnTo>
                    <a:pt x="734" y="761"/>
                  </a:lnTo>
                  <a:lnTo>
                    <a:pt x="733" y="761"/>
                  </a:lnTo>
                  <a:lnTo>
                    <a:pt x="732" y="759"/>
                  </a:lnTo>
                  <a:lnTo>
                    <a:pt x="731" y="757"/>
                  </a:lnTo>
                  <a:lnTo>
                    <a:pt x="731" y="755"/>
                  </a:lnTo>
                  <a:lnTo>
                    <a:pt x="730" y="752"/>
                  </a:lnTo>
                  <a:lnTo>
                    <a:pt x="729" y="750"/>
                  </a:lnTo>
                  <a:lnTo>
                    <a:pt x="724" y="747"/>
                  </a:lnTo>
                  <a:lnTo>
                    <a:pt x="723" y="745"/>
                  </a:lnTo>
                  <a:lnTo>
                    <a:pt x="722" y="741"/>
                  </a:lnTo>
                  <a:lnTo>
                    <a:pt x="719" y="739"/>
                  </a:lnTo>
                  <a:lnTo>
                    <a:pt x="711" y="737"/>
                  </a:lnTo>
                  <a:lnTo>
                    <a:pt x="711" y="736"/>
                  </a:lnTo>
                  <a:lnTo>
                    <a:pt x="711" y="736"/>
                  </a:lnTo>
                  <a:lnTo>
                    <a:pt x="711" y="735"/>
                  </a:lnTo>
                  <a:lnTo>
                    <a:pt x="710" y="735"/>
                  </a:lnTo>
                  <a:lnTo>
                    <a:pt x="708" y="736"/>
                  </a:lnTo>
                  <a:lnTo>
                    <a:pt x="707" y="738"/>
                  </a:lnTo>
                  <a:lnTo>
                    <a:pt x="706" y="740"/>
                  </a:lnTo>
                  <a:lnTo>
                    <a:pt x="706" y="742"/>
                  </a:lnTo>
                  <a:lnTo>
                    <a:pt x="705" y="743"/>
                  </a:lnTo>
                  <a:lnTo>
                    <a:pt x="703" y="744"/>
                  </a:lnTo>
                  <a:lnTo>
                    <a:pt x="701" y="745"/>
                  </a:lnTo>
                  <a:lnTo>
                    <a:pt x="700" y="746"/>
                  </a:lnTo>
                  <a:lnTo>
                    <a:pt x="699" y="749"/>
                  </a:lnTo>
                  <a:lnTo>
                    <a:pt x="698" y="754"/>
                  </a:lnTo>
                  <a:lnTo>
                    <a:pt x="696" y="759"/>
                  </a:lnTo>
                  <a:lnTo>
                    <a:pt x="693" y="761"/>
                  </a:lnTo>
                  <a:lnTo>
                    <a:pt x="690" y="760"/>
                  </a:lnTo>
                  <a:lnTo>
                    <a:pt x="688" y="758"/>
                  </a:lnTo>
                  <a:lnTo>
                    <a:pt x="687" y="755"/>
                  </a:lnTo>
                  <a:lnTo>
                    <a:pt x="686" y="750"/>
                  </a:lnTo>
                  <a:lnTo>
                    <a:pt x="685" y="749"/>
                  </a:lnTo>
                  <a:lnTo>
                    <a:pt x="683" y="748"/>
                  </a:lnTo>
                  <a:lnTo>
                    <a:pt x="682" y="747"/>
                  </a:lnTo>
                  <a:lnTo>
                    <a:pt x="679" y="743"/>
                  </a:lnTo>
                  <a:lnTo>
                    <a:pt x="676" y="742"/>
                  </a:lnTo>
                  <a:lnTo>
                    <a:pt x="674" y="741"/>
                  </a:lnTo>
                  <a:lnTo>
                    <a:pt x="672" y="742"/>
                  </a:lnTo>
                  <a:lnTo>
                    <a:pt x="667" y="744"/>
                  </a:lnTo>
                  <a:lnTo>
                    <a:pt x="664" y="744"/>
                  </a:lnTo>
                  <a:lnTo>
                    <a:pt x="667" y="750"/>
                  </a:lnTo>
                  <a:lnTo>
                    <a:pt x="667" y="752"/>
                  </a:lnTo>
                  <a:lnTo>
                    <a:pt x="667" y="757"/>
                  </a:lnTo>
                  <a:lnTo>
                    <a:pt x="665" y="761"/>
                  </a:lnTo>
                  <a:lnTo>
                    <a:pt x="663" y="764"/>
                  </a:lnTo>
                  <a:lnTo>
                    <a:pt x="660" y="767"/>
                  </a:lnTo>
                  <a:lnTo>
                    <a:pt x="659" y="771"/>
                  </a:lnTo>
                  <a:lnTo>
                    <a:pt x="658" y="774"/>
                  </a:lnTo>
                  <a:lnTo>
                    <a:pt x="659" y="778"/>
                  </a:lnTo>
                  <a:lnTo>
                    <a:pt x="661" y="782"/>
                  </a:lnTo>
                  <a:lnTo>
                    <a:pt x="663" y="784"/>
                  </a:lnTo>
                  <a:lnTo>
                    <a:pt x="670" y="789"/>
                  </a:lnTo>
                  <a:lnTo>
                    <a:pt x="672" y="791"/>
                  </a:lnTo>
                  <a:lnTo>
                    <a:pt x="672" y="793"/>
                  </a:lnTo>
                  <a:lnTo>
                    <a:pt x="676" y="800"/>
                  </a:lnTo>
                  <a:lnTo>
                    <a:pt x="677" y="800"/>
                  </a:lnTo>
                  <a:lnTo>
                    <a:pt x="680" y="801"/>
                  </a:lnTo>
                  <a:lnTo>
                    <a:pt x="681" y="801"/>
                  </a:lnTo>
                  <a:lnTo>
                    <a:pt x="681" y="802"/>
                  </a:lnTo>
                  <a:lnTo>
                    <a:pt x="682" y="805"/>
                  </a:lnTo>
                  <a:lnTo>
                    <a:pt x="682" y="806"/>
                  </a:lnTo>
                  <a:lnTo>
                    <a:pt x="684" y="806"/>
                  </a:lnTo>
                  <a:lnTo>
                    <a:pt x="688" y="807"/>
                  </a:lnTo>
                  <a:lnTo>
                    <a:pt x="690" y="808"/>
                  </a:lnTo>
                  <a:lnTo>
                    <a:pt x="697" y="810"/>
                  </a:lnTo>
                  <a:lnTo>
                    <a:pt x="698" y="810"/>
                  </a:lnTo>
                  <a:lnTo>
                    <a:pt x="698" y="813"/>
                  </a:lnTo>
                  <a:lnTo>
                    <a:pt x="691" y="827"/>
                  </a:lnTo>
                  <a:lnTo>
                    <a:pt x="691" y="829"/>
                  </a:lnTo>
                  <a:lnTo>
                    <a:pt x="692" y="839"/>
                  </a:lnTo>
                  <a:lnTo>
                    <a:pt x="693" y="843"/>
                  </a:lnTo>
                  <a:lnTo>
                    <a:pt x="694" y="845"/>
                  </a:lnTo>
                  <a:lnTo>
                    <a:pt x="695" y="848"/>
                  </a:lnTo>
                  <a:lnTo>
                    <a:pt x="698" y="849"/>
                  </a:lnTo>
                  <a:lnTo>
                    <a:pt x="712" y="845"/>
                  </a:lnTo>
                  <a:lnTo>
                    <a:pt x="724" y="838"/>
                  </a:lnTo>
                  <a:lnTo>
                    <a:pt x="728" y="837"/>
                  </a:lnTo>
                  <a:lnTo>
                    <a:pt x="730" y="836"/>
                  </a:lnTo>
                  <a:lnTo>
                    <a:pt x="731" y="835"/>
                  </a:lnTo>
                  <a:lnTo>
                    <a:pt x="732" y="834"/>
                  </a:lnTo>
                  <a:lnTo>
                    <a:pt x="735" y="836"/>
                  </a:lnTo>
                  <a:lnTo>
                    <a:pt x="736" y="837"/>
                  </a:lnTo>
                  <a:lnTo>
                    <a:pt x="738" y="839"/>
                  </a:lnTo>
                  <a:lnTo>
                    <a:pt x="739" y="841"/>
                  </a:lnTo>
                  <a:lnTo>
                    <a:pt x="739" y="843"/>
                  </a:lnTo>
                  <a:lnTo>
                    <a:pt x="738" y="848"/>
                  </a:lnTo>
                  <a:lnTo>
                    <a:pt x="738" y="851"/>
                  </a:lnTo>
                  <a:lnTo>
                    <a:pt x="740" y="852"/>
                  </a:lnTo>
                  <a:lnTo>
                    <a:pt x="743" y="853"/>
                  </a:lnTo>
                  <a:lnTo>
                    <a:pt x="744" y="854"/>
                  </a:lnTo>
                  <a:lnTo>
                    <a:pt x="744" y="856"/>
                  </a:lnTo>
                  <a:lnTo>
                    <a:pt x="745" y="857"/>
                  </a:lnTo>
                  <a:lnTo>
                    <a:pt x="747" y="857"/>
                  </a:lnTo>
                  <a:lnTo>
                    <a:pt x="752" y="858"/>
                  </a:lnTo>
                  <a:lnTo>
                    <a:pt x="754" y="860"/>
                  </a:lnTo>
                  <a:lnTo>
                    <a:pt x="759" y="864"/>
                  </a:lnTo>
                  <a:lnTo>
                    <a:pt x="760" y="864"/>
                  </a:lnTo>
                  <a:lnTo>
                    <a:pt x="763" y="863"/>
                  </a:lnTo>
                  <a:lnTo>
                    <a:pt x="767" y="860"/>
                  </a:lnTo>
                  <a:lnTo>
                    <a:pt x="770" y="860"/>
                  </a:lnTo>
                  <a:lnTo>
                    <a:pt x="773" y="859"/>
                  </a:lnTo>
                  <a:lnTo>
                    <a:pt x="775" y="859"/>
                  </a:lnTo>
                  <a:lnTo>
                    <a:pt x="777" y="858"/>
                  </a:lnTo>
                  <a:lnTo>
                    <a:pt x="787" y="849"/>
                  </a:lnTo>
                  <a:lnTo>
                    <a:pt x="790" y="845"/>
                  </a:lnTo>
                  <a:lnTo>
                    <a:pt x="791" y="842"/>
                  </a:lnTo>
                  <a:lnTo>
                    <a:pt x="792" y="839"/>
                  </a:lnTo>
                  <a:lnTo>
                    <a:pt x="792" y="838"/>
                  </a:lnTo>
                  <a:lnTo>
                    <a:pt x="790" y="837"/>
                  </a:lnTo>
                  <a:lnTo>
                    <a:pt x="789" y="837"/>
                  </a:lnTo>
                  <a:lnTo>
                    <a:pt x="788" y="837"/>
                  </a:lnTo>
                  <a:lnTo>
                    <a:pt x="788" y="836"/>
                  </a:lnTo>
                  <a:lnTo>
                    <a:pt x="788" y="835"/>
                  </a:lnTo>
                  <a:lnTo>
                    <a:pt x="787" y="833"/>
                  </a:lnTo>
                  <a:lnTo>
                    <a:pt x="784" y="829"/>
                  </a:lnTo>
                  <a:lnTo>
                    <a:pt x="783" y="827"/>
                  </a:lnTo>
                  <a:lnTo>
                    <a:pt x="781" y="826"/>
                  </a:lnTo>
                  <a:lnTo>
                    <a:pt x="771" y="822"/>
                  </a:lnTo>
                  <a:lnTo>
                    <a:pt x="768" y="821"/>
                  </a:lnTo>
                  <a:lnTo>
                    <a:pt x="754" y="822"/>
                  </a:lnTo>
                  <a:lnTo>
                    <a:pt x="751" y="823"/>
                  </a:lnTo>
                  <a:lnTo>
                    <a:pt x="749" y="824"/>
                  </a:lnTo>
                  <a:lnTo>
                    <a:pt x="746" y="826"/>
                  </a:lnTo>
                  <a:lnTo>
                    <a:pt x="744" y="827"/>
                  </a:lnTo>
                  <a:lnTo>
                    <a:pt x="741" y="827"/>
                  </a:lnTo>
                  <a:lnTo>
                    <a:pt x="738" y="825"/>
                  </a:lnTo>
                  <a:lnTo>
                    <a:pt x="737" y="822"/>
                  </a:lnTo>
                  <a:lnTo>
                    <a:pt x="738" y="820"/>
                  </a:lnTo>
                  <a:lnTo>
                    <a:pt x="738" y="813"/>
                  </a:lnTo>
                  <a:lnTo>
                    <a:pt x="737" y="811"/>
                  </a:lnTo>
                  <a:lnTo>
                    <a:pt x="734" y="810"/>
                  </a:lnTo>
                  <a:lnTo>
                    <a:pt x="731" y="810"/>
                  </a:lnTo>
                  <a:lnTo>
                    <a:pt x="729" y="809"/>
                  </a:lnTo>
                  <a:lnTo>
                    <a:pt x="728" y="807"/>
                  </a:lnTo>
                  <a:lnTo>
                    <a:pt x="727" y="805"/>
                  </a:lnTo>
                  <a:lnTo>
                    <a:pt x="728" y="800"/>
                  </a:lnTo>
                  <a:lnTo>
                    <a:pt x="730" y="795"/>
                  </a:lnTo>
                  <a:close/>
                  <a:moveTo>
                    <a:pt x="694" y="639"/>
                  </a:moveTo>
                  <a:lnTo>
                    <a:pt x="694" y="639"/>
                  </a:lnTo>
                  <a:lnTo>
                    <a:pt x="691" y="639"/>
                  </a:lnTo>
                  <a:lnTo>
                    <a:pt x="684" y="638"/>
                  </a:lnTo>
                  <a:lnTo>
                    <a:pt x="682" y="647"/>
                  </a:lnTo>
                  <a:lnTo>
                    <a:pt x="680" y="658"/>
                  </a:lnTo>
                  <a:lnTo>
                    <a:pt x="680" y="664"/>
                  </a:lnTo>
                  <a:lnTo>
                    <a:pt x="682" y="669"/>
                  </a:lnTo>
                  <a:lnTo>
                    <a:pt x="684" y="668"/>
                  </a:lnTo>
                  <a:lnTo>
                    <a:pt x="684" y="668"/>
                  </a:lnTo>
                  <a:lnTo>
                    <a:pt x="685" y="666"/>
                  </a:lnTo>
                  <a:lnTo>
                    <a:pt x="685" y="665"/>
                  </a:lnTo>
                  <a:lnTo>
                    <a:pt x="689" y="668"/>
                  </a:lnTo>
                  <a:lnTo>
                    <a:pt x="690" y="668"/>
                  </a:lnTo>
                  <a:lnTo>
                    <a:pt x="689" y="672"/>
                  </a:lnTo>
                  <a:lnTo>
                    <a:pt x="690" y="674"/>
                  </a:lnTo>
                  <a:lnTo>
                    <a:pt x="690" y="676"/>
                  </a:lnTo>
                  <a:lnTo>
                    <a:pt x="694" y="679"/>
                  </a:lnTo>
                  <a:lnTo>
                    <a:pt x="696" y="678"/>
                  </a:lnTo>
                  <a:lnTo>
                    <a:pt x="696" y="675"/>
                  </a:lnTo>
                  <a:lnTo>
                    <a:pt x="696" y="671"/>
                  </a:lnTo>
                  <a:lnTo>
                    <a:pt x="691" y="644"/>
                  </a:lnTo>
                  <a:lnTo>
                    <a:pt x="693" y="640"/>
                  </a:lnTo>
                  <a:lnTo>
                    <a:pt x="694" y="639"/>
                  </a:lnTo>
                  <a:close/>
                  <a:moveTo>
                    <a:pt x="866" y="178"/>
                  </a:moveTo>
                  <a:lnTo>
                    <a:pt x="866" y="178"/>
                  </a:lnTo>
                  <a:lnTo>
                    <a:pt x="868" y="184"/>
                  </a:lnTo>
                  <a:lnTo>
                    <a:pt x="869" y="194"/>
                  </a:lnTo>
                  <a:lnTo>
                    <a:pt x="869" y="209"/>
                  </a:lnTo>
                  <a:lnTo>
                    <a:pt x="870" y="213"/>
                  </a:lnTo>
                  <a:lnTo>
                    <a:pt x="877" y="220"/>
                  </a:lnTo>
                  <a:lnTo>
                    <a:pt x="878" y="224"/>
                  </a:lnTo>
                  <a:lnTo>
                    <a:pt x="875" y="229"/>
                  </a:lnTo>
                  <a:lnTo>
                    <a:pt x="874" y="233"/>
                  </a:lnTo>
                  <a:lnTo>
                    <a:pt x="878" y="232"/>
                  </a:lnTo>
                  <a:lnTo>
                    <a:pt x="884" y="228"/>
                  </a:lnTo>
                  <a:lnTo>
                    <a:pt x="887" y="225"/>
                  </a:lnTo>
                  <a:lnTo>
                    <a:pt x="890" y="224"/>
                  </a:lnTo>
                  <a:lnTo>
                    <a:pt x="922" y="220"/>
                  </a:lnTo>
                  <a:lnTo>
                    <a:pt x="927" y="219"/>
                  </a:lnTo>
                  <a:lnTo>
                    <a:pt x="939" y="208"/>
                  </a:lnTo>
                  <a:lnTo>
                    <a:pt x="941" y="206"/>
                  </a:lnTo>
                  <a:lnTo>
                    <a:pt x="943" y="198"/>
                  </a:lnTo>
                  <a:lnTo>
                    <a:pt x="956" y="175"/>
                  </a:lnTo>
                  <a:lnTo>
                    <a:pt x="957" y="161"/>
                  </a:lnTo>
                  <a:lnTo>
                    <a:pt x="960" y="153"/>
                  </a:lnTo>
                  <a:lnTo>
                    <a:pt x="965" y="145"/>
                  </a:lnTo>
                  <a:lnTo>
                    <a:pt x="967" y="136"/>
                  </a:lnTo>
                  <a:lnTo>
                    <a:pt x="966" y="126"/>
                  </a:lnTo>
                  <a:lnTo>
                    <a:pt x="956" y="115"/>
                  </a:lnTo>
                  <a:lnTo>
                    <a:pt x="953" y="113"/>
                  </a:lnTo>
                  <a:lnTo>
                    <a:pt x="951" y="110"/>
                  </a:lnTo>
                  <a:lnTo>
                    <a:pt x="946" y="99"/>
                  </a:lnTo>
                  <a:lnTo>
                    <a:pt x="943" y="95"/>
                  </a:lnTo>
                  <a:lnTo>
                    <a:pt x="939" y="94"/>
                  </a:lnTo>
                  <a:lnTo>
                    <a:pt x="935" y="96"/>
                  </a:lnTo>
                  <a:lnTo>
                    <a:pt x="931" y="101"/>
                  </a:lnTo>
                  <a:lnTo>
                    <a:pt x="930" y="105"/>
                  </a:lnTo>
                  <a:lnTo>
                    <a:pt x="928" y="107"/>
                  </a:lnTo>
                  <a:lnTo>
                    <a:pt x="922" y="105"/>
                  </a:lnTo>
                  <a:lnTo>
                    <a:pt x="919" y="103"/>
                  </a:lnTo>
                  <a:lnTo>
                    <a:pt x="917" y="102"/>
                  </a:lnTo>
                  <a:lnTo>
                    <a:pt x="915" y="103"/>
                  </a:lnTo>
                  <a:lnTo>
                    <a:pt x="911" y="106"/>
                  </a:lnTo>
                  <a:lnTo>
                    <a:pt x="909" y="108"/>
                  </a:lnTo>
                  <a:lnTo>
                    <a:pt x="907" y="116"/>
                  </a:lnTo>
                  <a:lnTo>
                    <a:pt x="903" y="119"/>
                  </a:lnTo>
                  <a:lnTo>
                    <a:pt x="893" y="123"/>
                  </a:lnTo>
                  <a:lnTo>
                    <a:pt x="885" y="132"/>
                  </a:lnTo>
                  <a:lnTo>
                    <a:pt x="875" y="152"/>
                  </a:lnTo>
                  <a:lnTo>
                    <a:pt x="869" y="161"/>
                  </a:lnTo>
                  <a:lnTo>
                    <a:pt x="860" y="170"/>
                  </a:lnTo>
                  <a:lnTo>
                    <a:pt x="858" y="174"/>
                  </a:lnTo>
                  <a:lnTo>
                    <a:pt x="862" y="176"/>
                  </a:lnTo>
                  <a:lnTo>
                    <a:pt x="866" y="178"/>
                  </a:lnTo>
                  <a:close/>
                  <a:moveTo>
                    <a:pt x="846" y="167"/>
                  </a:moveTo>
                  <a:lnTo>
                    <a:pt x="846" y="167"/>
                  </a:lnTo>
                  <a:lnTo>
                    <a:pt x="849" y="170"/>
                  </a:lnTo>
                  <a:lnTo>
                    <a:pt x="852" y="167"/>
                  </a:lnTo>
                  <a:lnTo>
                    <a:pt x="857" y="155"/>
                  </a:lnTo>
                  <a:lnTo>
                    <a:pt x="857" y="152"/>
                  </a:lnTo>
                  <a:lnTo>
                    <a:pt x="853" y="145"/>
                  </a:lnTo>
                  <a:lnTo>
                    <a:pt x="850" y="144"/>
                  </a:lnTo>
                  <a:lnTo>
                    <a:pt x="848" y="145"/>
                  </a:lnTo>
                  <a:lnTo>
                    <a:pt x="847" y="147"/>
                  </a:lnTo>
                  <a:lnTo>
                    <a:pt x="846" y="150"/>
                  </a:lnTo>
                  <a:lnTo>
                    <a:pt x="844" y="152"/>
                  </a:lnTo>
                  <a:lnTo>
                    <a:pt x="843" y="154"/>
                  </a:lnTo>
                  <a:lnTo>
                    <a:pt x="842" y="156"/>
                  </a:lnTo>
                  <a:lnTo>
                    <a:pt x="842" y="159"/>
                  </a:lnTo>
                  <a:lnTo>
                    <a:pt x="843" y="163"/>
                  </a:lnTo>
                  <a:lnTo>
                    <a:pt x="846" y="167"/>
                  </a:lnTo>
                  <a:close/>
                  <a:moveTo>
                    <a:pt x="766" y="187"/>
                  </a:moveTo>
                  <a:lnTo>
                    <a:pt x="766" y="187"/>
                  </a:lnTo>
                  <a:lnTo>
                    <a:pt x="772" y="186"/>
                  </a:lnTo>
                  <a:lnTo>
                    <a:pt x="774" y="181"/>
                  </a:lnTo>
                  <a:lnTo>
                    <a:pt x="774" y="176"/>
                  </a:lnTo>
                  <a:lnTo>
                    <a:pt x="773" y="175"/>
                  </a:lnTo>
                  <a:lnTo>
                    <a:pt x="771" y="174"/>
                  </a:lnTo>
                  <a:lnTo>
                    <a:pt x="767" y="174"/>
                  </a:lnTo>
                  <a:lnTo>
                    <a:pt x="762" y="173"/>
                  </a:lnTo>
                  <a:lnTo>
                    <a:pt x="760" y="174"/>
                  </a:lnTo>
                  <a:lnTo>
                    <a:pt x="759" y="178"/>
                  </a:lnTo>
                  <a:lnTo>
                    <a:pt x="761" y="184"/>
                  </a:lnTo>
                  <a:lnTo>
                    <a:pt x="766" y="187"/>
                  </a:lnTo>
                  <a:close/>
                  <a:moveTo>
                    <a:pt x="684" y="934"/>
                  </a:moveTo>
                  <a:lnTo>
                    <a:pt x="684" y="934"/>
                  </a:lnTo>
                  <a:lnTo>
                    <a:pt x="686" y="936"/>
                  </a:lnTo>
                  <a:lnTo>
                    <a:pt x="688" y="936"/>
                  </a:lnTo>
                  <a:lnTo>
                    <a:pt x="690" y="933"/>
                  </a:lnTo>
                  <a:lnTo>
                    <a:pt x="690" y="932"/>
                  </a:lnTo>
                  <a:lnTo>
                    <a:pt x="688" y="923"/>
                  </a:lnTo>
                  <a:lnTo>
                    <a:pt x="686" y="919"/>
                  </a:lnTo>
                  <a:lnTo>
                    <a:pt x="684" y="917"/>
                  </a:lnTo>
                  <a:lnTo>
                    <a:pt x="682" y="918"/>
                  </a:lnTo>
                  <a:lnTo>
                    <a:pt x="681" y="919"/>
                  </a:lnTo>
                  <a:lnTo>
                    <a:pt x="681" y="921"/>
                  </a:lnTo>
                  <a:lnTo>
                    <a:pt x="682" y="922"/>
                  </a:lnTo>
                  <a:lnTo>
                    <a:pt x="683" y="923"/>
                  </a:lnTo>
                  <a:lnTo>
                    <a:pt x="682" y="932"/>
                  </a:lnTo>
                  <a:lnTo>
                    <a:pt x="684" y="934"/>
                  </a:lnTo>
                  <a:close/>
                  <a:moveTo>
                    <a:pt x="10" y="1099"/>
                  </a:moveTo>
                  <a:lnTo>
                    <a:pt x="10" y="1099"/>
                  </a:lnTo>
                  <a:lnTo>
                    <a:pt x="7" y="1099"/>
                  </a:lnTo>
                  <a:lnTo>
                    <a:pt x="4" y="1100"/>
                  </a:lnTo>
                  <a:lnTo>
                    <a:pt x="1" y="1102"/>
                  </a:lnTo>
                  <a:lnTo>
                    <a:pt x="0" y="1105"/>
                  </a:lnTo>
                  <a:lnTo>
                    <a:pt x="1" y="1107"/>
                  </a:lnTo>
                  <a:lnTo>
                    <a:pt x="3" y="1107"/>
                  </a:lnTo>
                  <a:lnTo>
                    <a:pt x="5" y="1108"/>
                  </a:lnTo>
                  <a:lnTo>
                    <a:pt x="7" y="1109"/>
                  </a:lnTo>
                  <a:lnTo>
                    <a:pt x="13" y="1115"/>
                  </a:lnTo>
                  <a:lnTo>
                    <a:pt x="15" y="1116"/>
                  </a:lnTo>
                  <a:lnTo>
                    <a:pt x="16" y="1106"/>
                  </a:lnTo>
                  <a:lnTo>
                    <a:pt x="14" y="1101"/>
                  </a:lnTo>
                  <a:lnTo>
                    <a:pt x="10" y="1099"/>
                  </a:lnTo>
                  <a:close/>
                  <a:moveTo>
                    <a:pt x="223" y="1059"/>
                  </a:moveTo>
                  <a:lnTo>
                    <a:pt x="223" y="1059"/>
                  </a:lnTo>
                  <a:lnTo>
                    <a:pt x="221" y="1059"/>
                  </a:lnTo>
                  <a:lnTo>
                    <a:pt x="217" y="1061"/>
                  </a:lnTo>
                  <a:lnTo>
                    <a:pt x="216" y="1060"/>
                  </a:lnTo>
                  <a:lnTo>
                    <a:pt x="217" y="1057"/>
                  </a:lnTo>
                  <a:lnTo>
                    <a:pt x="218" y="1055"/>
                  </a:lnTo>
                  <a:lnTo>
                    <a:pt x="220" y="1053"/>
                  </a:lnTo>
                  <a:lnTo>
                    <a:pt x="219" y="1051"/>
                  </a:lnTo>
                  <a:lnTo>
                    <a:pt x="216" y="1049"/>
                  </a:lnTo>
                  <a:lnTo>
                    <a:pt x="213" y="1048"/>
                  </a:lnTo>
                  <a:lnTo>
                    <a:pt x="210" y="1049"/>
                  </a:lnTo>
                  <a:lnTo>
                    <a:pt x="207" y="1052"/>
                  </a:lnTo>
                  <a:lnTo>
                    <a:pt x="205" y="1055"/>
                  </a:lnTo>
                  <a:lnTo>
                    <a:pt x="204" y="1058"/>
                  </a:lnTo>
                  <a:lnTo>
                    <a:pt x="203" y="1060"/>
                  </a:lnTo>
                  <a:lnTo>
                    <a:pt x="202" y="1061"/>
                  </a:lnTo>
                  <a:lnTo>
                    <a:pt x="200" y="1062"/>
                  </a:lnTo>
                  <a:lnTo>
                    <a:pt x="197" y="1061"/>
                  </a:lnTo>
                  <a:lnTo>
                    <a:pt x="196" y="1060"/>
                  </a:lnTo>
                  <a:lnTo>
                    <a:pt x="197" y="1051"/>
                  </a:lnTo>
                  <a:lnTo>
                    <a:pt x="197" y="1047"/>
                  </a:lnTo>
                  <a:lnTo>
                    <a:pt x="195" y="1043"/>
                  </a:lnTo>
                  <a:lnTo>
                    <a:pt x="187" y="1041"/>
                  </a:lnTo>
                  <a:lnTo>
                    <a:pt x="185" y="1041"/>
                  </a:lnTo>
                  <a:lnTo>
                    <a:pt x="184" y="1039"/>
                  </a:lnTo>
                  <a:lnTo>
                    <a:pt x="183" y="1038"/>
                  </a:lnTo>
                  <a:lnTo>
                    <a:pt x="180" y="1038"/>
                  </a:lnTo>
                  <a:lnTo>
                    <a:pt x="179" y="1040"/>
                  </a:lnTo>
                  <a:lnTo>
                    <a:pt x="177" y="1050"/>
                  </a:lnTo>
                  <a:lnTo>
                    <a:pt x="175" y="1053"/>
                  </a:lnTo>
                  <a:lnTo>
                    <a:pt x="176" y="1053"/>
                  </a:lnTo>
                  <a:lnTo>
                    <a:pt x="178" y="1055"/>
                  </a:lnTo>
                  <a:lnTo>
                    <a:pt x="175" y="1056"/>
                  </a:lnTo>
                  <a:lnTo>
                    <a:pt x="172" y="1056"/>
                  </a:lnTo>
                  <a:lnTo>
                    <a:pt x="169" y="1055"/>
                  </a:lnTo>
                  <a:lnTo>
                    <a:pt x="166" y="1053"/>
                  </a:lnTo>
                  <a:lnTo>
                    <a:pt x="166" y="1054"/>
                  </a:lnTo>
                  <a:lnTo>
                    <a:pt x="165" y="1055"/>
                  </a:lnTo>
                  <a:lnTo>
                    <a:pt x="164" y="1056"/>
                  </a:lnTo>
                  <a:lnTo>
                    <a:pt x="161" y="1053"/>
                  </a:lnTo>
                  <a:lnTo>
                    <a:pt x="159" y="1047"/>
                  </a:lnTo>
                  <a:lnTo>
                    <a:pt x="156" y="1046"/>
                  </a:lnTo>
                  <a:lnTo>
                    <a:pt x="154" y="1045"/>
                  </a:lnTo>
                  <a:lnTo>
                    <a:pt x="148" y="1044"/>
                  </a:lnTo>
                  <a:lnTo>
                    <a:pt x="147" y="1043"/>
                  </a:lnTo>
                  <a:lnTo>
                    <a:pt x="145" y="1041"/>
                  </a:lnTo>
                  <a:lnTo>
                    <a:pt x="144" y="1041"/>
                  </a:lnTo>
                  <a:lnTo>
                    <a:pt x="143" y="1041"/>
                  </a:lnTo>
                  <a:lnTo>
                    <a:pt x="141" y="1042"/>
                  </a:lnTo>
                  <a:lnTo>
                    <a:pt x="140" y="1043"/>
                  </a:lnTo>
                  <a:lnTo>
                    <a:pt x="126" y="1040"/>
                  </a:lnTo>
                  <a:lnTo>
                    <a:pt x="113" y="1035"/>
                  </a:lnTo>
                  <a:lnTo>
                    <a:pt x="100" y="1034"/>
                  </a:lnTo>
                  <a:lnTo>
                    <a:pt x="97" y="1033"/>
                  </a:lnTo>
                  <a:lnTo>
                    <a:pt x="94" y="1031"/>
                  </a:lnTo>
                  <a:lnTo>
                    <a:pt x="85" y="1028"/>
                  </a:lnTo>
                  <a:lnTo>
                    <a:pt x="73" y="1027"/>
                  </a:lnTo>
                  <a:lnTo>
                    <a:pt x="64" y="1027"/>
                  </a:lnTo>
                  <a:lnTo>
                    <a:pt x="56" y="1029"/>
                  </a:lnTo>
                  <a:lnTo>
                    <a:pt x="50" y="1032"/>
                  </a:lnTo>
                  <a:lnTo>
                    <a:pt x="50" y="1028"/>
                  </a:lnTo>
                  <a:lnTo>
                    <a:pt x="50" y="1025"/>
                  </a:lnTo>
                  <a:lnTo>
                    <a:pt x="48" y="1026"/>
                  </a:lnTo>
                  <a:lnTo>
                    <a:pt x="44" y="1028"/>
                  </a:lnTo>
                  <a:lnTo>
                    <a:pt x="41" y="1030"/>
                  </a:lnTo>
                  <a:lnTo>
                    <a:pt x="31" y="1032"/>
                  </a:lnTo>
                  <a:lnTo>
                    <a:pt x="27" y="1032"/>
                  </a:lnTo>
                  <a:lnTo>
                    <a:pt x="18" y="1035"/>
                  </a:lnTo>
                  <a:lnTo>
                    <a:pt x="16" y="1043"/>
                  </a:lnTo>
                  <a:lnTo>
                    <a:pt x="15" y="1053"/>
                  </a:lnTo>
                  <a:lnTo>
                    <a:pt x="11" y="1061"/>
                  </a:lnTo>
                  <a:lnTo>
                    <a:pt x="8" y="1065"/>
                  </a:lnTo>
                  <a:lnTo>
                    <a:pt x="7" y="1070"/>
                  </a:lnTo>
                  <a:lnTo>
                    <a:pt x="6" y="1079"/>
                  </a:lnTo>
                  <a:lnTo>
                    <a:pt x="8" y="1083"/>
                  </a:lnTo>
                  <a:lnTo>
                    <a:pt x="20" y="1102"/>
                  </a:lnTo>
                  <a:lnTo>
                    <a:pt x="21" y="1106"/>
                  </a:lnTo>
                  <a:lnTo>
                    <a:pt x="23" y="1108"/>
                  </a:lnTo>
                  <a:lnTo>
                    <a:pt x="29" y="1110"/>
                  </a:lnTo>
                  <a:lnTo>
                    <a:pt x="33" y="1110"/>
                  </a:lnTo>
                  <a:lnTo>
                    <a:pt x="47" y="1109"/>
                  </a:lnTo>
                  <a:lnTo>
                    <a:pt x="53" y="1109"/>
                  </a:lnTo>
                  <a:lnTo>
                    <a:pt x="56" y="1109"/>
                  </a:lnTo>
                  <a:lnTo>
                    <a:pt x="58" y="1108"/>
                  </a:lnTo>
                  <a:lnTo>
                    <a:pt x="62" y="1106"/>
                  </a:lnTo>
                  <a:lnTo>
                    <a:pt x="81" y="1101"/>
                  </a:lnTo>
                  <a:lnTo>
                    <a:pt x="90" y="1097"/>
                  </a:lnTo>
                  <a:lnTo>
                    <a:pt x="107" y="1087"/>
                  </a:lnTo>
                  <a:lnTo>
                    <a:pt x="116" y="1084"/>
                  </a:lnTo>
                  <a:lnTo>
                    <a:pt x="122" y="1085"/>
                  </a:lnTo>
                  <a:lnTo>
                    <a:pt x="130" y="1089"/>
                  </a:lnTo>
                  <a:lnTo>
                    <a:pt x="135" y="1090"/>
                  </a:lnTo>
                  <a:lnTo>
                    <a:pt x="142" y="1090"/>
                  </a:lnTo>
                  <a:lnTo>
                    <a:pt x="145" y="1090"/>
                  </a:lnTo>
                  <a:lnTo>
                    <a:pt x="151" y="1095"/>
                  </a:lnTo>
                  <a:lnTo>
                    <a:pt x="157" y="1095"/>
                  </a:lnTo>
                  <a:lnTo>
                    <a:pt x="158" y="1093"/>
                  </a:lnTo>
                  <a:lnTo>
                    <a:pt x="159" y="1089"/>
                  </a:lnTo>
                  <a:lnTo>
                    <a:pt x="161" y="1085"/>
                  </a:lnTo>
                  <a:lnTo>
                    <a:pt x="165" y="1083"/>
                  </a:lnTo>
                  <a:lnTo>
                    <a:pt x="169" y="1083"/>
                  </a:lnTo>
                  <a:lnTo>
                    <a:pt x="174" y="1084"/>
                  </a:lnTo>
                  <a:lnTo>
                    <a:pt x="178" y="1084"/>
                  </a:lnTo>
                  <a:lnTo>
                    <a:pt x="180" y="1084"/>
                  </a:lnTo>
                  <a:lnTo>
                    <a:pt x="184" y="1080"/>
                  </a:lnTo>
                  <a:lnTo>
                    <a:pt x="186" y="1080"/>
                  </a:lnTo>
                  <a:lnTo>
                    <a:pt x="189" y="1080"/>
                  </a:lnTo>
                  <a:lnTo>
                    <a:pt x="193" y="1081"/>
                  </a:lnTo>
                  <a:lnTo>
                    <a:pt x="195" y="1081"/>
                  </a:lnTo>
                  <a:lnTo>
                    <a:pt x="209" y="1080"/>
                  </a:lnTo>
                  <a:lnTo>
                    <a:pt x="214" y="1080"/>
                  </a:lnTo>
                  <a:lnTo>
                    <a:pt x="222" y="1082"/>
                  </a:lnTo>
                  <a:lnTo>
                    <a:pt x="224" y="1082"/>
                  </a:lnTo>
                  <a:lnTo>
                    <a:pt x="225" y="1078"/>
                  </a:lnTo>
                  <a:lnTo>
                    <a:pt x="224" y="1062"/>
                  </a:lnTo>
                  <a:lnTo>
                    <a:pt x="223" y="1059"/>
                  </a:lnTo>
                  <a:close/>
                  <a:moveTo>
                    <a:pt x="659" y="499"/>
                  </a:moveTo>
                  <a:lnTo>
                    <a:pt x="659" y="499"/>
                  </a:lnTo>
                  <a:lnTo>
                    <a:pt x="661" y="503"/>
                  </a:lnTo>
                  <a:lnTo>
                    <a:pt x="663" y="504"/>
                  </a:lnTo>
                  <a:lnTo>
                    <a:pt x="667" y="504"/>
                  </a:lnTo>
                  <a:lnTo>
                    <a:pt x="671" y="504"/>
                  </a:lnTo>
                  <a:lnTo>
                    <a:pt x="674" y="502"/>
                  </a:lnTo>
                  <a:lnTo>
                    <a:pt x="676" y="498"/>
                  </a:lnTo>
                  <a:lnTo>
                    <a:pt x="677" y="493"/>
                  </a:lnTo>
                  <a:lnTo>
                    <a:pt x="677" y="489"/>
                  </a:lnTo>
                  <a:lnTo>
                    <a:pt x="674" y="486"/>
                  </a:lnTo>
                  <a:lnTo>
                    <a:pt x="666" y="481"/>
                  </a:lnTo>
                  <a:lnTo>
                    <a:pt x="661" y="483"/>
                  </a:lnTo>
                  <a:lnTo>
                    <a:pt x="658" y="487"/>
                  </a:lnTo>
                  <a:lnTo>
                    <a:pt x="656" y="492"/>
                  </a:lnTo>
                  <a:lnTo>
                    <a:pt x="657" y="494"/>
                  </a:lnTo>
                  <a:lnTo>
                    <a:pt x="659" y="499"/>
                  </a:lnTo>
                  <a:close/>
                  <a:moveTo>
                    <a:pt x="390" y="1196"/>
                  </a:moveTo>
                  <a:lnTo>
                    <a:pt x="390" y="1196"/>
                  </a:lnTo>
                  <a:lnTo>
                    <a:pt x="389" y="1192"/>
                  </a:lnTo>
                  <a:lnTo>
                    <a:pt x="388" y="1187"/>
                  </a:lnTo>
                  <a:lnTo>
                    <a:pt x="369" y="1147"/>
                  </a:lnTo>
                  <a:lnTo>
                    <a:pt x="368" y="1137"/>
                  </a:lnTo>
                  <a:lnTo>
                    <a:pt x="369" y="1131"/>
                  </a:lnTo>
                  <a:lnTo>
                    <a:pt x="373" y="1120"/>
                  </a:lnTo>
                  <a:lnTo>
                    <a:pt x="374" y="1114"/>
                  </a:lnTo>
                  <a:lnTo>
                    <a:pt x="374" y="1111"/>
                  </a:lnTo>
                  <a:lnTo>
                    <a:pt x="373" y="1108"/>
                  </a:lnTo>
                  <a:lnTo>
                    <a:pt x="371" y="1106"/>
                  </a:lnTo>
                  <a:lnTo>
                    <a:pt x="364" y="1101"/>
                  </a:lnTo>
                  <a:lnTo>
                    <a:pt x="362" y="1100"/>
                  </a:lnTo>
                  <a:lnTo>
                    <a:pt x="359" y="1100"/>
                  </a:lnTo>
                  <a:lnTo>
                    <a:pt x="357" y="1100"/>
                  </a:lnTo>
                  <a:lnTo>
                    <a:pt x="356" y="1102"/>
                  </a:lnTo>
                  <a:lnTo>
                    <a:pt x="353" y="1105"/>
                  </a:lnTo>
                  <a:lnTo>
                    <a:pt x="347" y="1111"/>
                  </a:lnTo>
                  <a:lnTo>
                    <a:pt x="345" y="1115"/>
                  </a:lnTo>
                  <a:lnTo>
                    <a:pt x="344" y="1119"/>
                  </a:lnTo>
                  <a:lnTo>
                    <a:pt x="344" y="1126"/>
                  </a:lnTo>
                  <a:lnTo>
                    <a:pt x="346" y="1133"/>
                  </a:lnTo>
                  <a:lnTo>
                    <a:pt x="349" y="1139"/>
                  </a:lnTo>
                  <a:lnTo>
                    <a:pt x="352" y="1144"/>
                  </a:lnTo>
                  <a:lnTo>
                    <a:pt x="352" y="1155"/>
                  </a:lnTo>
                  <a:lnTo>
                    <a:pt x="353" y="1158"/>
                  </a:lnTo>
                  <a:lnTo>
                    <a:pt x="355" y="1160"/>
                  </a:lnTo>
                  <a:lnTo>
                    <a:pt x="360" y="1165"/>
                  </a:lnTo>
                  <a:lnTo>
                    <a:pt x="362" y="1167"/>
                  </a:lnTo>
                  <a:lnTo>
                    <a:pt x="364" y="1174"/>
                  </a:lnTo>
                  <a:lnTo>
                    <a:pt x="365" y="1188"/>
                  </a:lnTo>
                  <a:lnTo>
                    <a:pt x="367" y="1195"/>
                  </a:lnTo>
                  <a:lnTo>
                    <a:pt x="371" y="1202"/>
                  </a:lnTo>
                  <a:lnTo>
                    <a:pt x="377" y="1208"/>
                  </a:lnTo>
                  <a:lnTo>
                    <a:pt x="384" y="1211"/>
                  </a:lnTo>
                  <a:lnTo>
                    <a:pt x="391" y="1209"/>
                  </a:lnTo>
                  <a:lnTo>
                    <a:pt x="393" y="1204"/>
                  </a:lnTo>
                  <a:lnTo>
                    <a:pt x="393" y="1200"/>
                  </a:lnTo>
                  <a:lnTo>
                    <a:pt x="390" y="1196"/>
                  </a:lnTo>
                  <a:close/>
                  <a:moveTo>
                    <a:pt x="743" y="934"/>
                  </a:moveTo>
                  <a:lnTo>
                    <a:pt x="743" y="934"/>
                  </a:lnTo>
                  <a:lnTo>
                    <a:pt x="732" y="934"/>
                  </a:lnTo>
                  <a:lnTo>
                    <a:pt x="729" y="931"/>
                  </a:lnTo>
                  <a:lnTo>
                    <a:pt x="715" y="926"/>
                  </a:lnTo>
                  <a:lnTo>
                    <a:pt x="711" y="926"/>
                  </a:lnTo>
                  <a:lnTo>
                    <a:pt x="708" y="928"/>
                  </a:lnTo>
                  <a:lnTo>
                    <a:pt x="705" y="930"/>
                  </a:lnTo>
                  <a:lnTo>
                    <a:pt x="699" y="936"/>
                  </a:lnTo>
                  <a:lnTo>
                    <a:pt x="696" y="940"/>
                  </a:lnTo>
                  <a:lnTo>
                    <a:pt x="696" y="942"/>
                  </a:lnTo>
                  <a:lnTo>
                    <a:pt x="700" y="943"/>
                  </a:lnTo>
                  <a:lnTo>
                    <a:pt x="704" y="945"/>
                  </a:lnTo>
                  <a:lnTo>
                    <a:pt x="708" y="946"/>
                  </a:lnTo>
                  <a:lnTo>
                    <a:pt x="709" y="943"/>
                  </a:lnTo>
                  <a:lnTo>
                    <a:pt x="711" y="941"/>
                  </a:lnTo>
                  <a:lnTo>
                    <a:pt x="716" y="940"/>
                  </a:lnTo>
                  <a:lnTo>
                    <a:pt x="724" y="942"/>
                  </a:lnTo>
                  <a:lnTo>
                    <a:pt x="736" y="948"/>
                  </a:lnTo>
                  <a:lnTo>
                    <a:pt x="741" y="948"/>
                  </a:lnTo>
                  <a:lnTo>
                    <a:pt x="744" y="946"/>
                  </a:lnTo>
                  <a:lnTo>
                    <a:pt x="747" y="943"/>
                  </a:lnTo>
                  <a:lnTo>
                    <a:pt x="748" y="939"/>
                  </a:lnTo>
                  <a:lnTo>
                    <a:pt x="746" y="935"/>
                  </a:lnTo>
                  <a:lnTo>
                    <a:pt x="743" y="934"/>
                  </a:lnTo>
                  <a:close/>
                  <a:moveTo>
                    <a:pt x="447" y="1068"/>
                  </a:moveTo>
                  <a:lnTo>
                    <a:pt x="447" y="1068"/>
                  </a:lnTo>
                  <a:lnTo>
                    <a:pt x="438" y="1067"/>
                  </a:lnTo>
                  <a:lnTo>
                    <a:pt x="400" y="1065"/>
                  </a:lnTo>
                  <a:lnTo>
                    <a:pt x="373" y="1061"/>
                  </a:lnTo>
                  <a:lnTo>
                    <a:pt x="362" y="1061"/>
                  </a:lnTo>
                  <a:lnTo>
                    <a:pt x="336" y="1064"/>
                  </a:lnTo>
                  <a:lnTo>
                    <a:pt x="327" y="1064"/>
                  </a:lnTo>
                  <a:lnTo>
                    <a:pt x="322" y="1062"/>
                  </a:lnTo>
                  <a:lnTo>
                    <a:pt x="320" y="1062"/>
                  </a:lnTo>
                  <a:lnTo>
                    <a:pt x="316" y="1066"/>
                  </a:lnTo>
                  <a:lnTo>
                    <a:pt x="313" y="1067"/>
                  </a:lnTo>
                  <a:lnTo>
                    <a:pt x="311" y="1068"/>
                  </a:lnTo>
                  <a:lnTo>
                    <a:pt x="309" y="1068"/>
                  </a:lnTo>
                  <a:lnTo>
                    <a:pt x="292" y="1066"/>
                  </a:lnTo>
                  <a:lnTo>
                    <a:pt x="288" y="1067"/>
                  </a:lnTo>
                  <a:lnTo>
                    <a:pt x="284" y="1063"/>
                  </a:lnTo>
                  <a:lnTo>
                    <a:pt x="277" y="1063"/>
                  </a:lnTo>
                  <a:lnTo>
                    <a:pt x="263" y="1065"/>
                  </a:lnTo>
                  <a:lnTo>
                    <a:pt x="262" y="1064"/>
                  </a:lnTo>
                  <a:lnTo>
                    <a:pt x="262" y="1063"/>
                  </a:lnTo>
                  <a:lnTo>
                    <a:pt x="261" y="1061"/>
                  </a:lnTo>
                  <a:lnTo>
                    <a:pt x="261" y="1060"/>
                  </a:lnTo>
                  <a:lnTo>
                    <a:pt x="260" y="1059"/>
                  </a:lnTo>
                  <a:lnTo>
                    <a:pt x="258" y="1060"/>
                  </a:lnTo>
                  <a:lnTo>
                    <a:pt x="255" y="1062"/>
                  </a:lnTo>
                  <a:lnTo>
                    <a:pt x="251" y="1063"/>
                  </a:lnTo>
                  <a:lnTo>
                    <a:pt x="249" y="1063"/>
                  </a:lnTo>
                  <a:lnTo>
                    <a:pt x="247" y="1062"/>
                  </a:lnTo>
                  <a:lnTo>
                    <a:pt x="244" y="1059"/>
                  </a:lnTo>
                  <a:lnTo>
                    <a:pt x="242" y="1058"/>
                  </a:lnTo>
                  <a:lnTo>
                    <a:pt x="240" y="1058"/>
                  </a:lnTo>
                  <a:lnTo>
                    <a:pt x="238" y="1060"/>
                  </a:lnTo>
                  <a:lnTo>
                    <a:pt x="237" y="1061"/>
                  </a:lnTo>
                  <a:lnTo>
                    <a:pt x="237" y="1063"/>
                  </a:lnTo>
                  <a:lnTo>
                    <a:pt x="234" y="1064"/>
                  </a:lnTo>
                  <a:lnTo>
                    <a:pt x="230" y="1066"/>
                  </a:lnTo>
                  <a:lnTo>
                    <a:pt x="228" y="1070"/>
                  </a:lnTo>
                  <a:lnTo>
                    <a:pt x="228" y="1075"/>
                  </a:lnTo>
                  <a:lnTo>
                    <a:pt x="228" y="1077"/>
                  </a:lnTo>
                  <a:lnTo>
                    <a:pt x="229" y="1079"/>
                  </a:lnTo>
                  <a:lnTo>
                    <a:pt x="231" y="1081"/>
                  </a:lnTo>
                  <a:lnTo>
                    <a:pt x="232" y="1081"/>
                  </a:lnTo>
                  <a:lnTo>
                    <a:pt x="235" y="1081"/>
                  </a:lnTo>
                  <a:lnTo>
                    <a:pt x="236" y="1076"/>
                  </a:lnTo>
                  <a:lnTo>
                    <a:pt x="238" y="1075"/>
                  </a:lnTo>
                  <a:lnTo>
                    <a:pt x="247" y="1080"/>
                  </a:lnTo>
                  <a:lnTo>
                    <a:pt x="249" y="1081"/>
                  </a:lnTo>
                  <a:lnTo>
                    <a:pt x="250" y="1084"/>
                  </a:lnTo>
                  <a:lnTo>
                    <a:pt x="251" y="1088"/>
                  </a:lnTo>
                  <a:lnTo>
                    <a:pt x="250" y="1093"/>
                  </a:lnTo>
                  <a:lnTo>
                    <a:pt x="249" y="1096"/>
                  </a:lnTo>
                  <a:lnTo>
                    <a:pt x="257" y="1094"/>
                  </a:lnTo>
                  <a:lnTo>
                    <a:pt x="260" y="1093"/>
                  </a:lnTo>
                  <a:lnTo>
                    <a:pt x="271" y="1093"/>
                  </a:lnTo>
                  <a:lnTo>
                    <a:pt x="276" y="1093"/>
                  </a:lnTo>
                  <a:lnTo>
                    <a:pt x="286" y="1090"/>
                  </a:lnTo>
                  <a:lnTo>
                    <a:pt x="290" y="1089"/>
                  </a:lnTo>
                  <a:lnTo>
                    <a:pt x="327" y="1090"/>
                  </a:lnTo>
                  <a:lnTo>
                    <a:pt x="342" y="1086"/>
                  </a:lnTo>
                  <a:lnTo>
                    <a:pt x="346" y="1086"/>
                  </a:lnTo>
                  <a:lnTo>
                    <a:pt x="349" y="1088"/>
                  </a:lnTo>
                  <a:lnTo>
                    <a:pt x="354" y="1091"/>
                  </a:lnTo>
                  <a:lnTo>
                    <a:pt x="358" y="1092"/>
                  </a:lnTo>
                  <a:lnTo>
                    <a:pt x="363" y="1091"/>
                  </a:lnTo>
                  <a:lnTo>
                    <a:pt x="370" y="1086"/>
                  </a:lnTo>
                  <a:lnTo>
                    <a:pt x="372" y="1086"/>
                  </a:lnTo>
                  <a:lnTo>
                    <a:pt x="379" y="1086"/>
                  </a:lnTo>
                  <a:lnTo>
                    <a:pt x="385" y="1083"/>
                  </a:lnTo>
                  <a:lnTo>
                    <a:pt x="387" y="1083"/>
                  </a:lnTo>
                  <a:lnTo>
                    <a:pt x="406" y="1081"/>
                  </a:lnTo>
                  <a:lnTo>
                    <a:pt x="411" y="1082"/>
                  </a:lnTo>
                  <a:lnTo>
                    <a:pt x="414" y="1082"/>
                  </a:lnTo>
                  <a:lnTo>
                    <a:pt x="415" y="1081"/>
                  </a:lnTo>
                  <a:lnTo>
                    <a:pt x="416" y="1080"/>
                  </a:lnTo>
                  <a:lnTo>
                    <a:pt x="418" y="1079"/>
                  </a:lnTo>
                  <a:lnTo>
                    <a:pt x="423" y="1078"/>
                  </a:lnTo>
                  <a:lnTo>
                    <a:pt x="431" y="1079"/>
                  </a:lnTo>
                  <a:lnTo>
                    <a:pt x="434" y="1078"/>
                  </a:lnTo>
                  <a:lnTo>
                    <a:pt x="448" y="1072"/>
                  </a:lnTo>
                  <a:lnTo>
                    <a:pt x="450" y="1070"/>
                  </a:lnTo>
                  <a:lnTo>
                    <a:pt x="450" y="1068"/>
                  </a:lnTo>
                  <a:lnTo>
                    <a:pt x="450" y="1067"/>
                  </a:lnTo>
                  <a:lnTo>
                    <a:pt x="449" y="1068"/>
                  </a:lnTo>
                  <a:lnTo>
                    <a:pt x="447" y="1068"/>
                  </a:lnTo>
                  <a:close/>
                  <a:moveTo>
                    <a:pt x="671" y="605"/>
                  </a:moveTo>
                  <a:lnTo>
                    <a:pt x="671" y="605"/>
                  </a:lnTo>
                  <a:lnTo>
                    <a:pt x="673" y="608"/>
                  </a:lnTo>
                  <a:lnTo>
                    <a:pt x="682" y="608"/>
                  </a:lnTo>
                  <a:lnTo>
                    <a:pt x="686" y="601"/>
                  </a:lnTo>
                  <a:lnTo>
                    <a:pt x="686" y="592"/>
                  </a:lnTo>
                  <a:lnTo>
                    <a:pt x="682" y="587"/>
                  </a:lnTo>
                  <a:lnTo>
                    <a:pt x="678" y="587"/>
                  </a:lnTo>
                  <a:lnTo>
                    <a:pt x="673" y="589"/>
                  </a:lnTo>
                  <a:lnTo>
                    <a:pt x="670" y="591"/>
                  </a:lnTo>
                  <a:lnTo>
                    <a:pt x="668" y="594"/>
                  </a:lnTo>
                  <a:lnTo>
                    <a:pt x="669" y="597"/>
                  </a:lnTo>
                  <a:lnTo>
                    <a:pt x="669" y="601"/>
                  </a:lnTo>
                  <a:lnTo>
                    <a:pt x="671" y="60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6" name="Freeform 38">
              <a:extLst>
                <a:ext uri="{FF2B5EF4-FFF2-40B4-BE49-F238E27FC236}">
                  <a16:creationId xmlns:a16="http://schemas.microsoft.com/office/drawing/2014/main" xmlns="" id="{DBF0354F-02B6-4925-A363-114D6CA7A7F1}"/>
                </a:ext>
              </a:extLst>
            </p:cNvPr>
            <p:cNvSpPr>
              <a:spLocks noEditPoints="1"/>
            </p:cNvSpPr>
            <p:nvPr/>
          </p:nvSpPr>
          <p:spPr bwMode="auto">
            <a:xfrm>
              <a:off x="4845" y="1189"/>
              <a:ext cx="1242" cy="1073"/>
            </a:xfrm>
            <a:custGeom>
              <a:avLst/>
              <a:gdLst>
                <a:gd name="T0" fmla="*/ 842 w 1654"/>
                <a:gd name="T1" fmla="*/ 1012 h 1211"/>
                <a:gd name="T2" fmla="*/ 751 w 1654"/>
                <a:gd name="T3" fmla="*/ 964 h 1211"/>
                <a:gd name="T4" fmla="*/ 703 w 1654"/>
                <a:gd name="T5" fmla="*/ 1046 h 1211"/>
                <a:gd name="T6" fmla="*/ 880 w 1654"/>
                <a:gd name="T7" fmla="*/ 1029 h 1211"/>
                <a:gd name="T8" fmla="*/ 652 w 1654"/>
                <a:gd name="T9" fmla="*/ 761 h 1211"/>
                <a:gd name="T10" fmla="*/ 639 w 1654"/>
                <a:gd name="T11" fmla="*/ 726 h 1211"/>
                <a:gd name="T12" fmla="*/ 618 w 1654"/>
                <a:gd name="T13" fmla="*/ 779 h 1211"/>
                <a:gd name="T14" fmla="*/ 636 w 1654"/>
                <a:gd name="T15" fmla="*/ 817 h 1211"/>
                <a:gd name="T16" fmla="*/ 666 w 1654"/>
                <a:gd name="T17" fmla="*/ 969 h 1211"/>
                <a:gd name="T18" fmla="*/ 886 w 1654"/>
                <a:gd name="T19" fmla="*/ 876 h 1211"/>
                <a:gd name="T20" fmla="*/ 1516 w 1654"/>
                <a:gd name="T21" fmla="*/ 0 h 1211"/>
                <a:gd name="T22" fmla="*/ 459 w 1654"/>
                <a:gd name="T23" fmla="*/ 388 h 1211"/>
                <a:gd name="T24" fmla="*/ 996 w 1654"/>
                <a:gd name="T25" fmla="*/ 602 h 1211"/>
                <a:gd name="T26" fmla="*/ 929 w 1654"/>
                <a:gd name="T27" fmla="*/ 540 h 1211"/>
                <a:gd name="T28" fmla="*/ 880 w 1654"/>
                <a:gd name="T29" fmla="*/ 490 h 1211"/>
                <a:gd name="T30" fmla="*/ 969 w 1654"/>
                <a:gd name="T31" fmla="*/ 414 h 1211"/>
                <a:gd name="T32" fmla="*/ 973 w 1654"/>
                <a:gd name="T33" fmla="*/ 326 h 1211"/>
                <a:gd name="T34" fmla="*/ 869 w 1654"/>
                <a:gd name="T35" fmla="*/ 360 h 1211"/>
                <a:gd name="T36" fmla="*/ 800 w 1654"/>
                <a:gd name="T37" fmla="*/ 453 h 1211"/>
                <a:gd name="T38" fmla="*/ 735 w 1654"/>
                <a:gd name="T39" fmla="*/ 451 h 1211"/>
                <a:gd name="T40" fmla="*/ 815 w 1654"/>
                <a:gd name="T41" fmla="*/ 367 h 1211"/>
                <a:gd name="T42" fmla="*/ 781 w 1654"/>
                <a:gd name="T43" fmla="*/ 258 h 1211"/>
                <a:gd name="T44" fmla="*/ 809 w 1654"/>
                <a:gd name="T45" fmla="*/ 190 h 1211"/>
                <a:gd name="T46" fmla="*/ 717 w 1654"/>
                <a:gd name="T47" fmla="*/ 309 h 1211"/>
                <a:gd name="T48" fmla="*/ 683 w 1654"/>
                <a:gd name="T49" fmla="*/ 432 h 1211"/>
                <a:gd name="T50" fmla="*/ 704 w 1654"/>
                <a:gd name="T51" fmla="*/ 468 h 1211"/>
                <a:gd name="T52" fmla="*/ 721 w 1654"/>
                <a:gd name="T53" fmla="*/ 579 h 1211"/>
                <a:gd name="T54" fmla="*/ 745 w 1654"/>
                <a:gd name="T55" fmla="*/ 702 h 1211"/>
                <a:gd name="T56" fmla="*/ 866 w 1654"/>
                <a:gd name="T57" fmla="*/ 851 h 1211"/>
                <a:gd name="T58" fmla="*/ 820 w 1654"/>
                <a:gd name="T59" fmla="*/ 746 h 1211"/>
                <a:gd name="T60" fmla="*/ 795 w 1654"/>
                <a:gd name="T61" fmla="*/ 574 h 1211"/>
                <a:gd name="T62" fmla="*/ 939 w 1654"/>
                <a:gd name="T63" fmla="*/ 600 h 1211"/>
                <a:gd name="T64" fmla="*/ 1101 w 1654"/>
                <a:gd name="T65" fmla="*/ 663 h 1211"/>
                <a:gd name="T66" fmla="*/ 1163 w 1654"/>
                <a:gd name="T67" fmla="*/ 680 h 1211"/>
                <a:gd name="T68" fmla="*/ 1175 w 1654"/>
                <a:gd name="T69" fmla="*/ 681 h 1211"/>
                <a:gd name="T70" fmla="*/ 673 w 1654"/>
                <a:gd name="T71" fmla="*/ 524 h 1211"/>
                <a:gd name="T72" fmla="*/ 730 w 1654"/>
                <a:gd name="T73" fmla="*/ 795 h 1211"/>
                <a:gd name="T74" fmla="*/ 710 w 1654"/>
                <a:gd name="T75" fmla="*/ 735 h 1211"/>
                <a:gd name="T76" fmla="*/ 667 w 1654"/>
                <a:gd name="T77" fmla="*/ 744 h 1211"/>
                <a:gd name="T78" fmla="*/ 688 w 1654"/>
                <a:gd name="T79" fmla="*/ 807 h 1211"/>
                <a:gd name="T80" fmla="*/ 738 w 1654"/>
                <a:gd name="T81" fmla="*/ 851 h 1211"/>
                <a:gd name="T82" fmla="*/ 788 w 1654"/>
                <a:gd name="T83" fmla="*/ 837 h 1211"/>
                <a:gd name="T84" fmla="*/ 727 w 1654"/>
                <a:gd name="T85" fmla="*/ 805 h 1211"/>
                <a:gd name="T86" fmla="*/ 696 w 1654"/>
                <a:gd name="T87" fmla="*/ 671 h 1211"/>
                <a:gd name="T88" fmla="*/ 956 w 1654"/>
                <a:gd name="T89" fmla="*/ 175 h 1211"/>
                <a:gd name="T90" fmla="*/ 893 w 1654"/>
                <a:gd name="T91" fmla="*/ 123 h 1211"/>
                <a:gd name="T92" fmla="*/ 843 w 1654"/>
                <a:gd name="T93" fmla="*/ 163 h 1211"/>
                <a:gd name="T94" fmla="*/ 686 w 1654"/>
                <a:gd name="T95" fmla="*/ 919 h 1211"/>
                <a:gd name="T96" fmla="*/ 10 w 1654"/>
                <a:gd name="T97" fmla="*/ 1099 h 1211"/>
                <a:gd name="T98" fmla="*/ 195 w 1654"/>
                <a:gd name="T99" fmla="*/ 1043 h 1211"/>
                <a:gd name="T100" fmla="*/ 145 w 1654"/>
                <a:gd name="T101" fmla="*/ 1041 h 1211"/>
                <a:gd name="T102" fmla="*/ 15 w 1654"/>
                <a:gd name="T103" fmla="*/ 1053 h 1211"/>
                <a:gd name="T104" fmla="*/ 145 w 1654"/>
                <a:gd name="T105" fmla="*/ 1090 h 1211"/>
                <a:gd name="T106" fmla="*/ 659 w 1654"/>
                <a:gd name="T107" fmla="*/ 499 h 1211"/>
                <a:gd name="T108" fmla="*/ 369 w 1654"/>
                <a:gd name="T109" fmla="*/ 1131 h 1211"/>
                <a:gd name="T110" fmla="*/ 364 w 1654"/>
                <a:gd name="T111" fmla="*/ 1174 h 1211"/>
                <a:gd name="T112" fmla="*/ 708 w 1654"/>
                <a:gd name="T113" fmla="*/ 946 h 1211"/>
                <a:gd name="T114" fmla="*/ 313 w 1654"/>
                <a:gd name="T115" fmla="*/ 1067 h 1211"/>
                <a:gd name="T116" fmla="*/ 234 w 1654"/>
                <a:gd name="T117" fmla="*/ 1064 h 1211"/>
                <a:gd name="T118" fmla="*/ 342 w 1654"/>
                <a:gd name="T119" fmla="*/ 1086 h 1211"/>
                <a:gd name="T120" fmla="*/ 449 w 1654"/>
                <a:gd name="T121" fmla="*/ 1068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4" h="1211">
                  <a:moveTo>
                    <a:pt x="731" y="1068"/>
                  </a:moveTo>
                  <a:lnTo>
                    <a:pt x="731" y="1068"/>
                  </a:lnTo>
                  <a:lnTo>
                    <a:pt x="726" y="1069"/>
                  </a:lnTo>
                  <a:lnTo>
                    <a:pt x="720" y="1070"/>
                  </a:lnTo>
                  <a:lnTo>
                    <a:pt x="719" y="1072"/>
                  </a:lnTo>
                  <a:lnTo>
                    <a:pt x="718" y="1074"/>
                  </a:lnTo>
                  <a:lnTo>
                    <a:pt x="719" y="1077"/>
                  </a:lnTo>
                  <a:lnTo>
                    <a:pt x="719" y="1078"/>
                  </a:lnTo>
                  <a:lnTo>
                    <a:pt x="720" y="1079"/>
                  </a:lnTo>
                  <a:lnTo>
                    <a:pt x="722" y="1077"/>
                  </a:lnTo>
                  <a:lnTo>
                    <a:pt x="723" y="1076"/>
                  </a:lnTo>
                  <a:lnTo>
                    <a:pt x="723" y="1075"/>
                  </a:lnTo>
                  <a:lnTo>
                    <a:pt x="724" y="1074"/>
                  </a:lnTo>
                  <a:lnTo>
                    <a:pt x="728" y="1074"/>
                  </a:lnTo>
                  <a:lnTo>
                    <a:pt x="729" y="1075"/>
                  </a:lnTo>
                  <a:lnTo>
                    <a:pt x="731" y="1075"/>
                  </a:lnTo>
                  <a:lnTo>
                    <a:pt x="733" y="1072"/>
                  </a:lnTo>
                  <a:lnTo>
                    <a:pt x="734" y="1070"/>
                  </a:lnTo>
                  <a:lnTo>
                    <a:pt x="732" y="1068"/>
                  </a:lnTo>
                  <a:lnTo>
                    <a:pt x="731" y="1068"/>
                  </a:lnTo>
                  <a:lnTo>
                    <a:pt x="731" y="1068"/>
                  </a:lnTo>
                  <a:close/>
                  <a:moveTo>
                    <a:pt x="844" y="1014"/>
                  </a:moveTo>
                  <a:lnTo>
                    <a:pt x="844" y="1014"/>
                  </a:lnTo>
                  <a:lnTo>
                    <a:pt x="842" y="1012"/>
                  </a:lnTo>
                  <a:lnTo>
                    <a:pt x="840" y="1011"/>
                  </a:lnTo>
                  <a:lnTo>
                    <a:pt x="838" y="1012"/>
                  </a:lnTo>
                  <a:lnTo>
                    <a:pt x="836" y="1012"/>
                  </a:lnTo>
                  <a:lnTo>
                    <a:pt x="834" y="1013"/>
                  </a:lnTo>
                  <a:lnTo>
                    <a:pt x="832" y="1012"/>
                  </a:lnTo>
                  <a:lnTo>
                    <a:pt x="830" y="1010"/>
                  </a:lnTo>
                  <a:lnTo>
                    <a:pt x="825" y="1008"/>
                  </a:lnTo>
                  <a:lnTo>
                    <a:pt x="822" y="1006"/>
                  </a:lnTo>
                  <a:lnTo>
                    <a:pt x="820" y="1004"/>
                  </a:lnTo>
                  <a:lnTo>
                    <a:pt x="816" y="999"/>
                  </a:lnTo>
                  <a:lnTo>
                    <a:pt x="799" y="987"/>
                  </a:lnTo>
                  <a:lnTo>
                    <a:pt x="797" y="986"/>
                  </a:lnTo>
                  <a:lnTo>
                    <a:pt x="792" y="982"/>
                  </a:lnTo>
                  <a:lnTo>
                    <a:pt x="789" y="981"/>
                  </a:lnTo>
                  <a:lnTo>
                    <a:pt x="787" y="981"/>
                  </a:lnTo>
                  <a:lnTo>
                    <a:pt x="783" y="984"/>
                  </a:lnTo>
                  <a:lnTo>
                    <a:pt x="782" y="984"/>
                  </a:lnTo>
                  <a:lnTo>
                    <a:pt x="777" y="983"/>
                  </a:lnTo>
                  <a:lnTo>
                    <a:pt x="772" y="980"/>
                  </a:lnTo>
                  <a:lnTo>
                    <a:pt x="767" y="977"/>
                  </a:lnTo>
                  <a:lnTo>
                    <a:pt x="765" y="973"/>
                  </a:lnTo>
                  <a:lnTo>
                    <a:pt x="763" y="969"/>
                  </a:lnTo>
                  <a:lnTo>
                    <a:pt x="757" y="966"/>
                  </a:lnTo>
                  <a:lnTo>
                    <a:pt x="751" y="964"/>
                  </a:lnTo>
                  <a:lnTo>
                    <a:pt x="734" y="961"/>
                  </a:lnTo>
                  <a:lnTo>
                    <a:pt x="732" y="961"/>
                  </a:lnTo>
                  <a:lnTo>
                    <a:pt x="709" y="976"/>
                  </a:lnTo>
                  <a:lnTo>
                    <a:pt x="708" y="979"/>
                  </a:lnTo>
                  <a:lnTo>
                    <a:pt x="707" y="981"/>
                  </a:lnTo>
                  <a:lnTo>
                    <a:pt x="703" y="986"/>
                  </a:lnTo>
                  <a:lnTo>
                    <a:pt x="702" y="987"/>
                  </a:lnTo>
                  <a:lnTo>
                    <a:pt x="700" y="987"/>
                  </a:lnTo>
                  <a:lnTo>
                    <a:pt x="696" y="982"/>
                  </a:lnTo>
                  <a:lnTo>
                    <a:pt x="690" y="979"/>
                  </a:lnTo>
                  <a:lnTo>
                    <a:pt x="689" y="979"/>
                  </a:lnTo>
                  <a:lnTo>
                    <a:pt x="688" y="985"/>
                  </a:lnTo>
                  <a:lnTo>
                    <a:pt x="687" y="988"/>
                  </a:lnTo>
                  <a:lnTo>
                    <a:pt x="684" y="992"/>
                  </a:lnTo>
                  <a:lnTo>
                    <a:pt x="683" y="996"/>
                  </a:lnTo>
                  <a:lnTo>
                    <a:pt x="685" y="1000"/>
                  </a:lnTo>
                  <a:lnTo>
                    <a:pt x="682" y="1004"/>
                  </a:lnTo>
                  <a:lnTo>
                    <a:pt x="682" y="1007"/>
                  </a:lnTo>
                  <a:lnTo>
                    <a:pt x="682" y="1010"/>
                  </a:lnTo>
                  <a:lnTo>
                    <a:pt x="682" y="1014"/>
                  </a:lnTo>
                  <a:lnTo>
                    <a:pt x="679" y="1022"/>
                  </a:lnTo>
                  <a:lnTo>
                    <a:pt x="678" y="1027"/>
                  </a:lnTo>
                  <a:lnTo>
                    <a:pt x="690" y="1039"/>
                  </a:lnTo>
                  <a:lnTo>
                    <a:pt x="703" y="1046"/>
                  </a:lnTo>
                  <a:lnTo>
                    <a:pt x="712" y="1049"/>
                  </a:lnTo>
                  <a:lnTo>
                    <a:pt x="720" y="1049"/>
                  </a:lnTo>
                  <a:lnTo>
                    <a:pt x="737" y="1047"/>
                  </a:lnTo>
                  <a:lnTo>
                    <a:pt x="739" y="1046"/>
                  </a:lnTo>
                  <a:lnTo>
                    <a:pt x="742" y="1043"/>
                  </a:lnTo>
                  <a:lnTo>
                    <a:pt x="745" y="1041"/>
                  </a:lnTo>
                  <a:lnTo>
                    <a:pt x="749" y="1040"/>
                  </a:lnTo>
                  <a:lnTo>
                    <a:pt x="782" y="1041"/>
                  </a:lnTo>
                  <a:lnTo>
                    <a:pt x="787" y="1040"/>
                  </a:lnTo>
                  <a:lnTo>
                    <a:pt x="795" y="1038"/>
                  </a:lnTo>
                  <a:lnTo>
                    <a:pt x="800" y="1038"/>
                  </a:lnTo>
                  <a:lnTo>
                    <a:pt x="826" y="1045"/>
                  </a:lnTo>
                  <a:lnTo>
                    <a:pt x="834" y="1044"/>
                  </a:lnTo>
                  <a:lnTo>
                    <a:pt x="842" y="1040"/>
                  </a:lnTo>
                  <a:lnTo>
                    <a:pt x="848" y="1035"/>
                  </a:lnTo>
                  <a:lnTo>
                    <a:pt x="849" y="1028"/>
                  </a:lnTo>
                  <a:lnTo>
                    <a:pt x="846" y="1019"/>
                  </a:lnTo>
                  <a:lnTo>
                    <a:pt x="844" y="1014"/>
                  </a:lnTo>
                  <a:lnTo>
                    <a:pt x="844" y="1014"/>
                  </a:lnTo>
                  <a:close/>
                  <a:moveTo>
                    <a:pt x="891" y="1021"/>
                  </a:moveTo>
                  <a:lnTo>
                    <a:pt x="891" y="1021"/>
                  </a:lnTo>
                  <a:lnTo>
                    <a:pt x="888" y="1021"/>
                  </a:lnTo>
                  <a:lnTo>
                    <a:pt x="882" y="1024"/>
                  </a:lnTo>
                  <a:lnTo>
                    <a:pt x="880" y="1029"/>
                  </a:lnTo>
                  <a:lnTo>
                    <a:pt x="881" y="1033"/>
                  </a:lnTo>
                  <a:lnTo>
                    <a:pt x="885" y="1034"/>
                  </a:lnTo>
                  <a:lnTo>
                    <a:pt x="887" y="1034"/>
                  </a:lnTo>
                  <a:lnTo>
                    <a:pt x="890" y="1031"/>
                  </a:lnTo>
                  <a:lnTo>
                    <a:pt x="892" y="1030"/>
                  </a:lnTo>
                  <a:lnTo>
                    <a:pt x="893" y="1027"/>
                  </a:lnTo>
                  <a:lnTo>
                    <a:pt x="893" y="1024"/>
                  </a:lnTo>
                  <a:lnTo>
                    <a:pt x="891" y="1021"/>
                  </a:lnTo>
                  <a:lnTo>
                    <a:pt x="891" y="1021"/>
                  </a:lnTo>
                  <a:close/>
                  <a:moveTo>
                    <a:pt x="621" y="783"/>
                  </a:moveTo>
                  <a:lnTo>
                    <a:pt x="621" y="783"/>
                  </a:lnTo>
                  <a:lnTo>
                    <a:pt x="620" y="785"/>
                  </a:lnTo>
                  <a:lnTo>
                    <a:pt x="634" y="785"/>
                  </a:lnTo>
                  <a:lnTo>
                    <a:pt x="638" y="784"/>
                  </a:lnTo>
                  <a:lnTo>
                    <a:pt x="641" y="782"/>
                  </a:lnTo>
                  <a:lnTo>
                    <a:pt x="646" y="777"/>
                  </a:lnTo>
                  <a:lnTo>
                    <a:pt x="647" y="777"/>
                  </a:lnTo>
                  <a:lnTo>
                    <a:pt x="648" y="778"/>
                  </a:lnTo>
                  <a:lnTo>
                    <a:pt x="650" y="779"/>
                  </a:lnTo>
                  <a:lnTo>
                    <a:pt x="651" y="774"/>
                  </a:lnTo>
                  <a:lnTo>
                    <a:pt x="653" y="771"/>
                  </a:lnTo>
                  <a:lnTo>
                    <a:pt x="653" y="770"/>
                  </a:lnTo>
                  <a:lnTo>
                    <a:pt x="652" y="764"/>
                  </a:lnTo>
                  <a:lnTo>
                    <a:pt x="652" y="761"/>
                  </a:lnTo>
                  <a:lnTo>
                    <a:pt x="656" y="758"/>
                  </a:lnTo>
                  <a:lnTo>
                    <a:pt x="656" y="755"/>
                  </a:lnTo>
                  <a:lnTo>
                    <a:pt x="655" y="752"/>
                  </a:lnTo>
                  <a:lnTo>
                    <a:pt x="654" y="749"/>
                  </a:lnTo>
                  <a:lnTo>
                    <a:pt x="652" y="747"/>
                  </a:lnTo>
                  <a:lnTo>
                    <a:pt x="650" y="744"/>
                  </a:lnTo>
                  <a:lnTo>
                    <a:pt x="650" y="741"/>
                  </a:lnTo>
                  <a:lnTo>
                    <a:pt x="651" y="737"/>
                  </a:lnTo>
                  <a:lnTo>
                    <a:pt x="653" y="737"/>
                  </a:lnTo>
                  <a:lnTo>
                    <a:pt x="657" y="737"/>
                  </a:lnTo>
                  <a:lnTo>
                    <a:pt x="658" y="737"/>
                  </a:lnTo>
                  <a:lnTo>
                    <a:pt x="659" y="735"/>
                  </a:lnTo>
                  <a:lnTo>
                    <a:pt x="659" y="733"/>
                  </a:lnTo>
                  <a:lnTo>
                    <a:pt x="660" y="732"/>
                  </a:lnTo>
                  <a:lnTo>
                    <a:pt x="659" y="731"/>
                  </a:lnTo>
                  <a:lnTo>
                    <a:pt x="652" y="731"/>
                  </a:lnTo>
                  <a:lnTo>
                    <a:pt x="650" y="730"/>
                  </a:lnTo>
                  <a:lnTo>
                    <a:pt x="649" y="728"/>
                  </a:lnTo>
                  <a:lnTo>
                    <a:pt x="647" y="726"/>
                  </a:lnTo>
                  <a:lnTo>
                    <a:pt x="646" y="725"/>
                  </a:lnTo>
                  <a:lnTo>
                    <a:pt x="645" y="725"/>
                  </a:lnTo>
                  <a:lnTo>
                    <a:pt x="643" y="726"/>
                  </a:lnTo>
                  <a:lnTo>
                    <a:pt x="641" y="725"/>
                  </a:lnTo>
                  <a:lnTo>
                    <a:pt x="639" y="726"/>
                  </a:lnTo>
                  <a:lnTo>
                    <a:pt x="633" y="726"/>
                  </a:lnTo>
                  <a:lnTo>
                    <a:pt x="630" y="727"/>
                  </a:lnTo>
                  <a:lnTo>
                    <a:pt x="628" y="728"/>
                  </a:lnTo>
                  <a:lnTo>
                    <a:pt x="622" y="730"/>
                  </a:lnTo>
                  <a:lnTo>
                    <a:pt x="621" y="731"/>
                  </a:lnTo>
                  <a:lnTo>
                    <a:pt x="619" y="733"/>
                  </a:lnTo>
                  <a:lnTo>
                    <a:pt x="619" y="738"/>
                  </a:lnTo>
                  <a:lnTo>
                    <a:pt x="621" y="744"/>
                  </a:lnTo>
                  <a:lnTo>
                    <a:pt x="622" y="749"/>
                  </a:lnTo>
                  <a:lnTo>
                    <a:pt x="621" y="749"/>
                  </a:lnTo>
                  <a:lnTo>
                    <a:pt x="620" y="750"/>
                  </a:lnTo>
                  <a:lnTo>
                    <a:pt x="619" y="751"/>
                  </a:lnTo>
                  <a:lnTo>
                    <a:pt x="619" y="752"/>
                  </a:lnTo>
                  <a:lnTo>
                    <a:pt x="619" y="758"/>
                  </a:lnTo>
                  <a:lnTo>
                    <a:pt x="617" y="763"/>
                  </a:lnTo>
                  <a:lnTo>
                    <a:pt x="617" y="766"/>
                  </a:lnTo>
                  <a:lnTo>
                    <a:pt x="619" y="767"/>
                  </a:lnTo>
                  <a:lnTo>
                    <a:pt x="621" y="767"/>
                  </a:lnTo>
                  <a:lnTo>
                    <a:pt x="622" y="770"/>
                  </a:lnTo>
                  <a:lnTo>
                    <a:pt x="623" y="773"/>
                  </a:lnTo>
                  <a:lnTo>
                    <a:pt x="623" y="776"/>
                  </a:lnTo>
                  <a:lnTo>
                    <a:pt x="622" y="776"/>
                  </a:lnTo>
                  <a:lnTo>
                    <a:pt x="619" y="777"/>
                  </a:lnTo>
                  <a:lnTo>
                    <a:pt x="618" y="779"/>
                  </a:lnTo>
                  <a:lnTo>
                    <a:pt x="622" y="782"/>
                  </a:lnTo>
                  <a:lnTo>
                    <a:pt x="621" y="782"/>
                  </a:lnTo>
                  <a:lnTo>
                    <a:pt x="621" y="783"/>
                  </a:lnTo>
                  <a:lnTo>
                    <a:pt x="621" y="783"/>
                  </a:lnTo>
                  <a:close/>
                  <a:moveTo>
                    <a:pt x="664" y="840"/>
                  </a:moveTo>
                  <a:lnTo>
                    <a:pt x="664" y="840"/>
                  </a:lnTo>
                  <a:lnTo>
                    <a:pt x="659" y="833"/>
                  </a:lnTo>
                  <a:lnTo>
                    <a:pt x="659" y="830"/>
                  </a:lnTo>
                  <a:lnTo>
                    <a:pt x="660" y="826"/>
                  </a:lnTo>
                  <a:lnTo>
                    <a:pt x="659" y="824"/>
                  </a:lnTo>
                  <a:lnTo>
                    <a:pt x="658" y="822"/>
                  </a:lnTo>
                  <a:lnTo>
                    <a:pt x="655" y="818"/>
                  </a:lnTo>
                  <a:lnTo>
                    <a:pt x="655" y="817"/>
                  </a:lnTo>
                  <a:lnTo>
                    <a:pt x="653" y="814"/>
                  </a:lnTo>
                  <a:lnTo>
                    <a:pt x="650" y="812"/>
                  </a:lnTo>
                  <a:lnTo>
                    <a:pt x="649" y="809"/>
                  </a:lnTo>
                  <a:lnTo>
                    <a:pt x="652" y="806"/>
                  </a:lnTo>
                  <a:lnTo>
                    <a:pt x="651" y="805"/>
                  </a:lnTo>
                  <a:lnTo>
                    <a:pt x="649" y="804"/>
                  </a:lnTo>
                  <a:lnTo>
                    <a:pt x="648" y="804"/>
                  </a:lnTo>
                  <a:lnTo>
                    <a:pt x="641" y="804"/>
                  </a:lnTo>
                  <a:lnTo>
                    <a:pt x="638" y="806"/>
                  </a:lnTo>
                  <a:lnTo>
                    <a:pt x="637" y="809"/>
                  </a:lnTo>
                  <a:lnTo>
                    <a:pt x="636" y="817"/>
                  </a:lnTo>
                  <a:lnTo>
                    <a:pt x="634" y="821"/>
                  </a:lnTo>
                  <a:lnTo>
                    <a:pt x="631" y="825"/>
                  </a:lnTo>
                  <a:lnTo>
                    <a:pt x="629" y="830"/>
                  </a:lnTo>
                  <a:lnTo>
                    <a:pt x="628" y="839"/>
                  </a:lnTo>
                  <a:lnTo>
                    <a:pt x="634" y="841"/>
                  </a:lnTo>
                  <a:lnTo>
                    <a:pt x="642" y="841"/>
                  </a:lnTo>
                  <a:lnTo>
                    <a:pt x="649" y="842"/>
                  </a:lnTo>
                  <a:lnTo>
                    <a:pt x="650" y="842"/>
                  </a:lnTo>
                  <a:lnTo>
                    <a:pt x="653" y="845"/>
                  </a:lnTo>
                  <a:lnTo>
                    <a:pt x="653" y="846"/>
                  </a:lnTo>
                  <a:lnTo>
                    <a:pt x="656" y="846"/>
                  </a:lnTo>
                  <a:lnTo>
                    <a:pt x="665" y="843"/>
                  </a:lnTo>
                  <a:lnTo>
                    <a:pt x="664" y="840"/>
                  </a:lnTo>
                  <a:lnTo>
                    <a:pt x="664" y="840"/>
                  </a:lnTo>
                  <a:close/>
                  <a:moveTo>
                    <a:pt x="678" y="975"/>
                  </a:moveTo>
                  <a:lnTo>
                    <a:pt x="678" y="975"/>
                  </a:lnTo>
                  <a:lnTo>
                    <a:pt x="676" y="969"/>
                  </a:lnTo>
                  <a:lnTo>
                    <a:pt x="674" y="968"/>
                  </a:lnTo>
                  <a:lnTo>
                    <a:pt x="672" y="969"/>
                  </a:lnTo>
                  <a:lnTo>
                    <a:pt x="670" y="969"/>
                  </a:lnTo>
                  <a:lnTo>
                    <a:pt x="668" y="966"/>
                  </a:lnTo>
                  <a:lnTo>
                    <a:pt x="667" y="966"/>
                  </a:lnTo>
                  <a:lnTo>
                    <a:pt x="667" y="968"/>
                  </a:lnTo>
                  <a:lnTo>
                    <a:pt x="666" y="969"/>
                  </a:lnTo>
                  <a:lnTo>
                    <a:pt x="666" y="969"/>
                  </a:lnTo>
                  <a:lnTo>
                    <a:pt x="666" y="970"/>
                  </a:lnTo>
                  <a:lnTo>
                    <a:pt x="661" y="971"/>
                  </a:lnTo>
                  <a:lnTo>
                    <a:pt x="657" y="976"/>
                  </a:lnTo>
                  <a:lnTo>
                    <a:pt x="657" y="982"/>
                  </a:lnTo>
                  <a:lnTo>
                    <a:pt x="664" y="984"/>
                  </a:lnTo>
                  <a:lnTo>
                    <a:pt x="666" y="983"/>
                  </a:lnTo>
                  <a:lnTo>
                    <a:pt x="671" y="979"/>
                  </a:lnTo>
                  <a:lnTo>
                    <a:pt x="674" y="978"/>
                  </a:lnTo>
                  <a:lnTo>
                    <a:pt x="678" y="977"/>
                  </a:lnTo>
                  <a:lnTo>
                    <a:pt x="678" y="975"/>
                  </a:lnTo>
                  <a:lnTo>
                    <a:pt x="678" y="975"/>
                  </a:lnTo>
                  <a:close/>
                  <a:moveTo>
                    <a:pt x="897" y="897"/>
                  </a:moveTo>
                  <a:lnTo>
                    <a:pt x="897" y="897"/>
                  </a:lnTo>
                  <a:lnTo>
                    <a:pt x="901" y="896"/>
                  </a:lnTo>
                  <a:lnTo>
                    <a:pt x="904" y="894"/>
                  </a:lnTo>
                  <a:lnTo>
                    <a:pt x="905" y="891"/>
                  </a:lnTo>
                  <a:lnTo>
                    <a:pt x="903" y="888"/>
                  </a:lnTo>
                  <a:lnTo>
                    <a:pt x="895" y="886"/>
                  </a:lnTo>
                  <a:lnTo>
                    <a:pt x="893" y="884"/>
                  </a:lnTo>
                  <a:lnTo>
                    <a:pt x="890" y="882"/>
                  </a:lnTo>
                  <a:lnTo>
                    <a:pt x="888" y="880"/>
                  </a:lnTo>
                  <a:lnTo>
                    <a:pt x="887" y="877"/>
                  </a:lnTo>
                  <a:lnTo>
                    <a:pt x="886" y="876"/>
                  </a:lnTo>
                  <a:lnTo>
                    <a:pt x="884" y="875"/>
                  </a:lnTo>
                  <a:lnTo>
                    <a:pt x="882" y="876"/>
                  </a:lnTo>
                  <a:lnTo>
                    <a:pt x="881" y="878"/>
                  </a:lnTo>
                  <a:lnTo>
                    <a:pt x="881" y="879"/>
                  </a:lnTo>
                  <a:lnTo>
                    <a:pt x="882" y="880"/>
                  </a:lnTo>
                  <a:lnTo>
                    <a:pt x="887" y="884"/>
                  </a:lnTo>
                  <a:lnTo>
                    <a:pt x="887" y="887"/>
                  </a:lnTo>
                  <a:lnTo>
                    <a:pt x="886" y="890"/>
                  </a:lnTo>
                  <a:lnTo>
                    <a:pt x="887" y="893"/>
                  </a:lnTo>
                  <a:lnTo>
                    <a:pt x="890" y="895"/>
                  </a:lnTo>
                  <a:lnTo>
                    <a:pt x="894" y="896"/>
                  </a:lnTo>
                  <a:lnTo>
                    <a:pt x="896" y="896"/>
                  </a:lnTo>
                  <a:lnTo>
                    <a:pt x="895" y="897"/>
                  </a:lnTo>
                  <a:lnTo>
                    <a:pt x="897" y="897"/>
                  </a:lnTo>
                  <a:lnTo>
                    <a:pt x="897" y="897"/>
                  </a:lnTo>
                  <a:close/>
                  <a:moveTo>
                    <a:pt x="1511" y="1"/>
                  </a:moveTo>
                  <a:lnTo>
                    <a:pt x="1511" y="1"/>
                  </a:lnTo>
                  <a:lnTo>
                    <a:pt x="1506" y="3"/>
                  </a:lnTo>
                  <a:lnTo>
                    <a:pt x="1504" y="7"/>
                  </a:lnTo>
                  <a:lnTo>
                    <a:pt x="1506" y="9"/>
                  </a:lnTo>
                  <a:lnTo>
                    <a:pt x="1510" y="8"/>
                  </a:lnTo>
                  <a:lnTo>
                    <a:pt x="1515" y="6"/>
                  </a:lnTo>
                  <a:lnTo>
                    <a:pt x="1517" y="3"/>
                  </a:lnTo>
                  <a:lnTo>
                    <a:pt x="1516" y="0"/>
                  </a:lnTo>
                  <a:lnTo>
                    <a:pt x="1511" y="1"/>
                  </a:lnTo>
                  <a:lnTo>
                    <a:pt x="1511" y="1"/>
                  </a:lnTo>
                  <a:close/>
                  <a:moveTo>
                    <a:pt x="1653" y="19"/>
                  </a:moveTo>
                  <a:lnTo>
                    <a:pt x="1653" y="19"/>
                  </a:lnTo>
                  <a:lnTo>
                    <a:pt x="1649" y="18"/>
                  </a:lnTo>
                  <a:lnTo>
                    <a:pt x="1648" y="19"/>
                  </a:lnTo>
                  <a:lnTo>
                    <a:pt x="1646" y="21"/>
                  </a:lnTo>
                  <a:lnTo>
                    <a:pt x="1647" y="24"/>
                  </a:lnTo>
                  <a:lnTo>
                    <a:pt x="1650" y="24"/>
                  </a:lnTo>
                  <a:lnTo>
                    <a:pt x="1654" y="22"/>
                  </a:lnTo>
                  <a:lnTo>
                    <a:pt x="1653" y="19"/>
                  </a:lnTo>
                  <a:lnTo>
                    <a:pt x="1653" y="19"/>
                  </a:lnTo>
                  <a:close/>
                  <a:moveTo>
                    <a:pt x="461" y="377"/>
                  </a:moveTo>
                  <a:lnTo>
                    <a:pt x="461" y="377"/>
                  </a:lnTo>
                  <a:lnTo>
                    <a:pt x="459" y="376"/>
                  </a:lnTo>
                  <a:lnTo>
                    <a:pt x="457" y="375"/>
                  </a:lnTo>
                  <a:lnTo>
                    <a:pt x="455" y="375"/>
                  </a:lnTo>
                  <a:lnTo>
                    <a:pt x="454" y="376"/>
                  </a:lnTo>
                  <a:lnTo>
                    <a:pt x="452" y="378"/>
                  </a:lnTo>
                  <a:lnTo>
                    <a:pt x="451" y="380"/>
                  </a:lnTo>
                  <a:lnTo>
                    <a:pt x="451" y="381"/>
                  </a:lnTo>
                  <a:lnTo>
                    <a:pt x="453" y="382"/>
                  </a:lnTo>
                  <a:lnTo>
                    <a:pt x="458" y="389"/>
                  </a:lnTo>
                  <a:lnTo>
                    <a:pt x="459" y="388"/>
                  </a:lnTo>
                  <a:lnTo>
                    <a:pt x="460" y="385"/>
                  </a:lnTo>
                  <a:lnTo>
                    <a:pt x="460" y="383"/>
                  </a:lnTo>
                  <a:lnTo>
                    <a:pt x="462" y="378"/>
                  </a:lnTo>
                  <a:lnTo>
                    <a:pt x="461" y="377"/>
                  </a:lnTo>
                  <a:lnTo>
                    <a:pt x="461" y="377"/>
                  </a:lnTo>
                  <a:close/>
                  <a:moveTo>
                    <a:pt x="1234" y="602"/>
                  </a:moveTo>
                  <a:lnTo>
                    <a:pt x="1234" y="602"/>
                  </a:lnTo>
                  <a:lnTo>
                    <a:pt x="1231" y="601"/>
                  </a:lnTo>
                  <a:lnTo>
                    <a:pt x="1223" y="601"/>
                  </a:lnTo>
                  <a:lnTo>
                    <a:pt x="1223" y="601"/>
                  </a:lnTo>
                  <a:lnTo>
                    <a:pt x="1223" y="602"/>
                  </a:lnTo>
                  <a:lnTo>
                    <a:pt x="1224" y="602"/>
                  </a:lnTo>
                  <a:lnTo>
                    <a:pt x="1225" y="603"/>
                  </a:lnTo>
                  <a:lnTo>
                    <a:pt x="1226" y="605"/>
                  </a:lnTo>
                  <a:lnTo>
                    <a:pt x="1227" y="608"/>
                  </a:lnTo>
                  <a:lnTo>
                    <a:pt x="1229" y="610"/>
                  </a:lnTo>
                  <a:lnTo>
                    <a:pt x="1233" y="611"/>
                  </a:lnTo>
                  <a:lnTo>
                    <a:pt x="1237" y="609"/>
                  </a:lnTo>
                  <a:lnTo>
                    <a:pt x="1235" y="603"/>
                  </a:lnTo>
                  <a:lnTo>
                    <a:pt x="1234" y="602"/>
                  </a:lnTo>
                  <a:lnTo>
                    <a:pt x="1234" y="602"/>
                  </a:lnTo>
                  <a:close/>
                  <a:moveTo>
                    <a:pt x="1002" y="606"/>
                  </a:moveTo>
                  <a:lnTo>
                    <a:pt x="1002" y="606"/>
                  </a:lnTo>
                  <a:lnTo>
                    <a:pt x="996" y="602"/>
                  </a:lnTo>
                  <a:lnTo>
                    <a:pt x="984" y="601"/>
                  </a:lnTo>
                  <a:lnTo>
                    <a:pt x="982" y="600"/>
                  </a:lnTo>
                  <a:lnTo>
                    <a:pt x="969" y="597"/>
                  </a:lnTo>
                  <a:lnTo>
                    <a:pt x="966" y="594"/>
                  </a:lnTo>
                  <a:lnTo>
                    <a:pt x="965" y="586"/>
                  </a:lnTo>
                  <a:lnTo>
                    <a:pt x="966" y="569"/>
                  </a:lnTo>
                  <a:lnTo>
                    <a:pt x="965" y="567"/>
                  </a:lnTo>
                  <a:lnTo>
                    <a:pt x="965" y="565"/>
                  </a:lnTo>
                  <a:lnTo>
                    <a:pt x="962" y="562"/>
                  </a:lnTo>
                  <a:lnTo>
                    <a:pt x="963" y="561"/>
                  </a:lnTo>
                  <a:lnTo>
                    <a:pt x="964" y="559"/>
                  </a:lnTo>
                  <a:lnTo>
                    <a:pt x="964" y="558"/>
                  </a:lnTo>
                  <a:lnTo>
                    <a:pt x="965" y="551"/>
                  </a:lnTo>
                  <a:lnTo>
                    <a:pt x="964" y="549"/>
                  </a:lnTo>
                  <a:lnTo>
                    <a:pt x="961" y="546"/>
                  </a:lnTo>
                  <a:lnTo>
                    <a:pt x="958" y="548"/>
                  </a:lnTo>
                  <a:lnTo>
                    <a:pt x="956" y="547"/>
                  </a:lnTo>
                  <a:lnTo>
                    <a:pt x="953" y="546"/>
                  </a:lnTo>
                  <a:lnTo>
                    <a:pt x="951" y="545"/>
                  </a:lnTo>
                  <a:lnTo>
                    <a:pt x="947" y="545"/>
                  </a:lnTo>
                  <a:lnTo>
                    <a:pt x="943" y="546"/>
                  </a:lnTo>
                  <a:lnTo>
                    <a:pt x="940" y="545"/>
                  </a:lnTo>
                  <a:lnTo>
                    <a:pt x="933" y="541"/>
                  </a:lnTo>
                  <a:lnTo>
                    <a:pt x="929" y="540"/>
                  </a:lnTo>
                  <a:lnTo>
                    <a:pt x="921" y="539"/>
                  </a:lnTo>
                  <a:lnTo>
                    <a:pt x="919" y="538"/>
                  </a:lnTo>
                  <a:lnTo>
                    <a:pt x="917" y="536"/>
                  </a:lnTo>
                  <a:lnTo>
                    <a:pt x="914" y="532"/>
                  </a:lnTo>
                  <a:lnTo>
                    <a:pt x="912" y="531"/>
                  </a:lnTo>
                  <a:lnTo>
                    <a:pt x="911" y="530"/>
                  </a:lnTo>
                  <a:lnTo>
                    <a:pt x="904" y="530"/>
                  </a:lnTo>
                  <a:lnTo>
                    <a:pt x="897" y="530"/>
                  </a:lnTo>
                  <a:lnTo>
                    <a:pt x="895" y="529"/>
                  </a:lnTo>
                  <a:lnTo>
                    <a:pt x="890" y="526"/>
                  </a:lnTo>
                  <a:lnTo>
                    <a:pt x="883" y="524"/>
                  </a:lnTo>
                  <a:lnTo>
                    <a:pt x="879" y="520"/>
                  </a:lnTo>
                  <a:lnTo>
                    <a:pt x="874" y="513"/>
                  </a:lnTo>
                  <a:lnTo>
                    <a:pt x="866" y="507"/>
                  </a:lnTo>
                  <a:lnTo>
                    <a:pt x="863" y="504"/>
                  </a:lnTo>
                  <a:lnTo>
                    <a:pt x="861" y="501"/>
                  </a:lnTo>
                  <a:lnTo>
                    <a:pt x="862" y="496"/>
                  </a:lnTo>
                  <a:lnTo>
                    <a:pt x="863" y="492"/>
                  </a:lnTo>
                  <a:lnTo>
                    <a:pt x="866" y="489"/>
                  </a:lnTo>
                  <a:lnTo>
                    <a:pt x="869" y="488"/>
                  </a:lnTo>
                  <a:lnTo>
                    <a:pt x="872" y="488"/>
                  </a:lnTo>
                  <a:lnTo>
                    <a:pt x="876" y="490"/>
                  </a:lnTo>
                  <a:lnTo>
                    <a:pt x="879" y="491"/>
                  </a:lnTo>
                  <a:lnTo>
                    <a:pt x="880" y="490"/>
                  </a:lnTo>
                  <a:lnTo>
                    <a:pt x="880" y="487"/>
                  </a:lnTo>
                  <a:lnTo>
                    <a:pt x="878" y="483"/>
                  </a:lnTo>
                  <a:lnTo>
                    <a:pt x="879" y="477"/>
                  </a:lnTo>
                  <a:lnTo>
                    <a:pt x="881" y="474"/>
                  </a:lnTo>
                  <a:lnTo>
                    <a:pt x="884" y="473"/>
                  </a:lnTo>
                  <a:lnTo>
                    <a:pt x="903" y="467"/>
                  </a:lnTo>
                  <a:lnTo>
                    <a:pt x="908" y="467"/>
                  </a:lnTo>
                  <a:lnTo>
                    <a:pt x="911" y="466"/>
                  </a:lnTo>
                  <a:lnTo>
                    <a:pt x="914" y="464"/>
                  </a:lnTo>
                  <a:lnTo>
                    <a:pt x="919" y="459"/>
                  </a:lnTo>
                  <a:lnTo>
                    <a:pt x="932" y="456"/>
                  </a:lnTo>
                  <a:lnTo>
                    <a:pt x="934" y="454"/>
                  </a:lnTo>
                  <a:lnTo>
                    <a:pt x="935" y="452"/>
                  </a:lnTo>
                  <a:lnTo>
                    <a:pt x="939" y="449"/>
                  </a:lnTo>
                  <a:lnTo>
                    <a:pt x="957" y="439"/>
                  </a:lnTo>
                  <a:lnTo>
                    <a:pt x="958" y="438"/>
                  </a:lnTo>
                  <a:lnTo>
                    <a:pt x="960" y="437"/>
                  </a:lnTo>
                  <a:lnTo>
                    <a:pt x="963" y="437"/>
                  </a:lnTo>
                  <a:lnTo>
                    <a:pt x="966" y="437"/>
                  </a:lnTo>
                  <a:lnTo>
                    <a:pt x="969" y="436"/>
                  </a:lnTo>
                  <a:lnTo>
                    <a:pt x="969" y="435"/>
                  </a:lnTo>
                  <a:lnTo>
                    <a:pt x="970" y="432"/>
                  </a:lnTo>
                  <a:lnTo>
                    <a:pt x="970" y="428"/>
                  </a:lnTo>
                  <a:lnTo>
                    <a:pt x="969" y="414"/>
                  </a:lnTo>
                  <a:lnTo>
                    <a:pt x="969" y="409"/>
                  </a:lnTo>
                  <a:lnTo>
                    <a:pt x="972" y="398"/>
                  </a:lnTo>
                  <a:lnTo>
                    <a:pt x="972" y="388"/>
                  </a:lnTo>
                  <a:lnTo>
                    <a:pt x="973" y="385"/>
                  </a:lnTo>
                  <a:lnTo>
                    <a:pt x="977" y="383"/>
                  </a:lnTo>
                  <a:lnTo>
                    <a:pt x="979" y="381"/>
                  </a:lnTo>
                  <a:lnTo>
                    <a:pt x="979" y="376"/>
                  </a:lnTo>
                  <a:lnTo>
                    <a:pt x="979" y="370"/>
                  </a:lnTo>
                  <a:lnTo>
                    <a:pt x="978" y="366"/>
                  </a:lnTo>
                  <a:lnTo>
                    <a:pt x="978" y="364"/>
                  </a:lnTo>
                  <a:lnTo>
                    <a:pt x="978" y="363"/>
                  </a:lnTo>
                  <a:lnTo>
                    <a:pt x="975" y="362"/>
                  </a:lnTo>
                  <a:lnTo>
                    <a:pt x="972" y="360"/>
                  </a:lnTo>
                  <a:lnTo>
                    <a:pt x="968" y="357"/>
                  </a:lnTo>
                  <a:lnTo>
                    <a:pt x="966" y="356"/>
                  </a:lnTo>
                  <a:lnTo>
                    <a:pt x="966" y="354"/>
                  </a:lnTo>
                  <a:lnTo>
                    <a:pt x="965" y="345"/>
                  </a:lnTo>
                  <a:lnTo>
                    <a:pt x="966" y="341"/>
                  </a:lnTo>
                  <a:lnTo>
                    <a:pt x="969" y="337"/>
                  </a:lnTo>
                  <a:lnTo>
                    <a:pt x="974" y="333"/>
                  </a:lnTo>
                  <a:lnTo>
                    <a:pt x="975" y="331"/>
                  </a:lnTo>
                  <a:lnTo>
                    <a:pt x="975" y="329"/>
                  </a:lnTo>
                  <a:lnTo>
                    <a:pt x="974" y="327"/>
                  </a:lnTo>
                  <a:lnTo>
                    <a:pt x="973" y="326"/>
                  </a:lnTo>
                  <a:lnTo>
                    <a:pt x="957" y="324"/>
                  </a:lnTo>
                  <a:lnTo>
                    <a:pt x="948" y="325"/>
                  </a:lnTo>
                  <a:lnTo>
                    <a:pt x="936" y="327"/>
                  </a:lnTo>
                  <a:lnTo>
                    <a:pt x="933" y="328"/>
                  </a:lnTo>
                  <a:lnTo>
                    <a:pt x="931" y="332"/>
                  </a:lnTo>
                  <a:lnTo>
                    <a:pt x="929" y="334"/>
                  </a:lnTo>
                  <a:lnTo>
                    <a:pt x="927" y="335"/>
                  </a:lnTo>
                  <a:lnTo>
                    <a:pt x="924" y="335"/>
                  </a:lnTo>
                  <a:lnTo>
                    <a:pt x="923" y="334"/>
                  </a:lnTo>
                  <a:lnTo>
                    <a:pt x="922" y="332"/>
                  </a:lnTo>
                  <a:lnTo>
                    <a:pt x="921" y="332"/>
                  </a:lnTo>
                  <a:lnTo>
                    <a:pt x="916" y="332"/>
                  </a:lnTo>
                  <a:lnTo>
                    <a:pt x="911" y="333"/>
                  </a:lnTo>
                  <a:lnTo>
                    <a:pt x="906" y="335"/>
                  </a:lnTo>
                  <a:lnTo>
                    <a:pt x="901" y="338"/>
                  </a:lnTo>
                  <a:lnTo>
                    <a:pt x="897" y="340"/>
                  </a:lnTo>
                  <a:lnTo>
                    <a:pt x="895" y="341"/>
                  </a:lnTo>
                  <a:lnTo>
                    <a:pt x="893" y="343"/>
                  </a:lnTo>
                  <a:lnTo>
                    <a:pt x="892" y="347"/>
                  </a:lnTo>
                  <a:lnTo>
                    <a:pt x="890" y="348"/>
                  </a:lnTo>
                  <a:lnTo>
                    <a:pt x="886" y="351"/>
                  </a:lnTo>
                  <a:lnTo>
                    <a:pt x="877" y="354"/>
                  </a:lnTo>
                  <a:lnTo>
                    <a:pt x="873" y="357"/>
                  </a:lnTo>
                  <a:lnTo>
                    <a:pt x="869" y="360"/>
                  </a:lnTo>
                  <a:lnTo>
                    <a:pt x="860" y="366"/>
                  </a:lnTo>
                  <a:lnTo>
                    <a:pt x="856" y="369"/>
                  </a:lnTo>
                  <a:lnTo>
                    <a:pt x="853" y="373"/>
                  </a:lnTo>
                  <a:lnTo>
                    <a:pt x="848" y="381"/>
                  </a:lnTo>
                  <a:lnTo>
                    <a:pt x="846" y="385"/>
                  </a:lnTo>
                  <a:lnTo>
                    <a:pt x="838" y="391"/>
                  </a:lnTo>
                  <a:lnTo>
                    <a:pt x="835" y="395"/>
                  </a:lnTo>
                  <a:lnTo>
                    <a:pt x="836" y="399"/>
                  </a:lnTo>
                  <a:lnTo>
                    <a:pt x="839" y="400"/>
                  </a:lnTo>
                  <a:lnTo>
                    <a:pt x="849" y="398"/>
                  </a:lnTo>
                  <a:lnTo>
                    <a:pt x="853" y="400"/>
                  </a:lnTo>
                  <a:lnTo>
                    <a:pt x="856" y="404"/>
                  </a:lnTo>
                  <a:lnTo>
                    <a:pt x="858" y="408"/>
                  </a:lnTo>
                  <a:lnTo>
                    <a:pt x="857" y="412"/>
                  </a:lnTo>
                  <a:lnTo>
                    <a:pt x="854" y="417"/>
                  </a:lnTo>
                  <a:lnTo>
                    <a:pt x="850" y="422"/>
                  </a:lnTo>
                  <a:lnTo>
                    <a:pt x="846" y="424"/>
                  </a:lnTo>
                  <a:lnTo>
                    <a:pt x="831" y="424"/>
                  </a:lnTo>
                  <a:lnTo>
                    <a:pt x="827" y="425"/>
                  </a:lnTo>
                  <a:lnTo>
                    <a:pt x="822" y="427"/>
                  </a:lnTo>
                  <a:lnTo>
                    <a:pt x="818" y="429"/>
                  </a:lnTo>
                  <a:lnTo>
                    <a:pt x="813" y="433"/>
                  </a:lnTo>
                  <a:lnTo>
                    <a:pt x="800" y="450"/>
                  </a:lnTo>
                  <a:lnTo>
                    <a:pt x="800" y="453"/>
                  </a:lnTo>
                  <a:lnTo>
                    <a:pt x="800" y="457"/>
                  </a:lnTo>
                  <a:lnTo>
                    <a:pt x="799" y="476"/>
                  </a:lnTo>
                  <a:lnTo>
                    <a:pt x="798" y="480"/>
                  </a:lnTo>
                  <a:lnTo>
                    <a:pt x="794" y="483"/>
                  </a:lnTo>
                  <a:lnTo>
                    <a:pt x="786" y="490"/>
                  </a:lnTo>
                  <a:lnTo>
                    <a:pt x="782" y="492"/>
                  </a:lnTo>
                  <a:lnTo>
                    <a:pt x="778" y="494"/>
                  </a:lnTo>
                  <a:lnTo>
                    <a:pt x="774" y="495"/>
                  </a:lnTo>
                  <a:lnTo>
                    <a:pt x="769" y="495"/>
                  </a:lnTo>
                  <a:lnTo>
                    <a:pt x="763" y="491"/>
                  </a:lnTo>
                  <a:lnTo>
                    <a:pt x="761" y="491"/>
                  </a:lnTo>
                  <a:lnTo>
                    <a:pt x="759" y="492"/>
                  </a:lnTo>
                  <a:lnTo>
                    <a:pt x="758" y="491"/>
                  </a:lnTo>
                  <a:lnTo>
                    <a:pt x="756" y="489"/>
                  </a:lnTo>
                  <a:lnTo>
                    <a:pt x="754" y="485"/>
                  </a:lnTo>
                  <a:lnTo>
                    <a:pt x="753" y="483"/>
                  </a:lnTo>
                  <a:lnTo>
                    <a:pt x="750" y="481"/>
                  </a:lnTo>
                  <a:lnTo>
                    <a:pt x="742" y="478"/>
                  </a:lnTo>
                  <a:lnTo>
                    <a:pt x="739" y="475"/>
                  </a:lnTo>
                  <a:lnTo>
                    <a:pt x="736" y="472"/>
                  </a:lnTo>
                  <a:lnTo>
                    <a:pt x="734" y="469"/>
                  </a:lnTo>
                  <a:lnTo>
                    <a:pt x="732" y="465"/>
                  </a:lnTo>
                  <a:lnTo>
                    <a:pt x="732" y="461"/>
                  </a:lnTo>
                  <a:lnTo>
                    <a:pt x="735" y="451"/>
                  </a:lnTo>
                  <a:lnTo>
                    <a:pt x="742" y="444"/>
                  </a:lnTo>
                  <a:lnTo>
                    <a:pt x="760" y="434"/>
                  </a:lnTo>
                  <a:lnTo>
                    <a:pt x="778" y="420"/>
                  </a:lnTo>
                  <a:lnTo>
                    <a:pt x="780" y="419"/>
                  </a:lnTo>
                  <a:lnTo>
                    <a:pt x="785" y="419"/>
                  </a:lnTo>
                  <a:lnTo>
                    <a:pt x="788" y="419"/>
                  </a:lnTo>
                  <a:lnTo>
                    <a:pt x="790" y="418"/>
                  </a:lnTo>
                  <a:lnTo>
                    <a:pt x="791" y="417"/>
                  </a:lnTo>
                  <a:lnTo>
                    <a:pt x="791" y="415"/>
                  </a:lnTo>
                  <a:lnTo>
                    <a:pt x="792" y="413"/>
                  </a:lnTo>
                  <a:lnTo>
                    <a:pt x="797" y="404"/>
                  </a:lnTo>
                  <a:lnTo>
                    <a:pt x="799" y="400"/>
                  </a:lnTo>
                  <a:lnTo>
                    <a:pt x="804" y="396"/>
                  </a:lnTo>
                  <a:lnTo>
                    <a:pt x="805" y="393"/>
                  </a:lnTo>
                  <a:lnTo>
                    <a:pt x="808" y="388"/>
                  </a:lnTo>
                  <a:lnTo>
                    <a:pt x="809" y="386"/>
                  </a:lnTo>
                  <a:lnTo>
                    <a:pt x="811" y="385"/>
                  </a:lnTo>
                  <a:lnTo>
                    <a:pt x="816" y="386"/>
                  </a:lnTo>
                  <a:lnTo>
                    <a:pt x="818" y="384"/>
                  </a:lnTo>
                  <a:lnTo>
                    <a:pt x="818" y="382"/>
                  </a:lnTo>
                  <a:lnTo>
                    <a:pt x="814" y="374"/>
                  </a:lnTo>
                  <a:lnTo>
                    <a:pt x="813" y="370"/>
                  </a:lnTo>
                  <a:lnTo>
                    <a:pt x="814" y="368"/>
                  </a:lnTo>
                  <a:lnTo>
                    <a:pt x="815" y="367"/>
                  </a:lnTo>
                  <a:lnTo>
                    <a:pt x="817" y="366"/>
                  </a:lnTo>
                  <a:lnTo>
                    <a:pt x="818" y="365"/>
                  </a:lnTo>
                  <a:lnTo>
                    <a:pt x="818" y="363"/>
                  </a:lnTo>
                  <a:lnTo>
                    <a:pt x="818" y="356"/>
                  </a:lnTo>
                  <a:lnTo>
                    <a:pt x="818" y="350"/>
                  </a:lnTo>
                  <a:lnTo>
                    <a:pt x="822" y="338"/>
                  </a:lnTo>
                  <a:lnTo>
                    <a:pt x="822" y="333"/>
                  </a:lnTo>
                  <a:lnTo>
                    <a:pt x="820" y="324"/>
                  </a:lnTo>
                  <a:lnTo>
                    <a:pt x="819" y="321"/>
                  </a:lnTo>
                  <a:lnTo>
                    <a:pt x="818" y="320"/>
                  </a:lnTo>
                  <a:lnTo>
                    <a:pt x="816" y="318"/>
                  </a:lnTo>
                  <a:lnTo>
                    <a:pt x="815" y="317"/>
                  </a:lnTo>
                  <a:lnTo>
                    <a:pt x="813" y="314"/>
                  </a:lnTo>
                  <a:lnTo>
                    <a:pt x="815" y="312"/>
                  </a:lnTo>
                  <a:lnTo>
                    <a:pt x="816" y="310"/>
                  </a:lnTo>
                  <a:lnTo>
                    <a:pt x="818" y="294"/>
                  </a:lnTo>
                  <a:lnTo>
                    <a:pt x="816" y="289"/>
                  </a:lnTo>
                  <a:lnTo>
                    <a:pt x="806" y="282"/>
                  </a:lnTo>
                  <a:lnTo>
                    <a:pt x="804" y="279"/>
                  </a:lnTo>
                  <a:lnTo>
                    <a:pt x="801" y="276"/>
                  </a:lnTo>
                  <a:lnTo>
                    <a:pt x="787" y="274"/>
                  </a:lnTo>
                  <a:lnTo>
                    <a:pt x="782" y="271"/>
                  </a:lnTo>
                  <a:lnTo>
                    <a:pt x="781" y="265"/>
                  </a:lnTo>
                  <a:lnTo>
                    <a:pt x="781" y="258"/>
                  </a:lnTo>
                  <a:lnTo>
                    <a:pt x="783" y="251"/>
                  </a:lnTo>
                  <a:lnTo>
                    <a:pt x="785" y="248"/>
                  </a:lnTo>
                  <a:lnTo>
                    <a:pt x="787" y="246"/>
                  </a:lnTo>
                  <a:lnTo>
                    <a:pt x="790" y="244"/>
                  </a:lnTo>
                  <a:lnTo>
                    <a:pt x="794" y="242"/>
                  </a:lnTo>
                  <a:lnTo>
                    <a:pt x="798" y="242"/>
                  </a:lnTo>
                  <a:lnTo>
                    <a:pt x="800" y="240"/>
                  </a:lnTo>
                  <a:lnTo>
                    <a:pt x="802" y="236"/>
                  </a:lnTo>
                  <a:lnTo>
                    <a:pt x="804" y="229"/>
                  </a:lnTo>
                  <a:lnTo>
                    <a:pt x="805" y="223"/>
                  </a:lnTo>
                  <a:lnTo>
                    <a:pt x="807" y="221"/>
                  </a:lnTo>
                  <a:lnTo>
                    <a:pt x="812" y="219"/>
                  </a:lnTo>
                  <a:lnTo>
                    <a:pt x="813" y="217"/>
                  </a:lnTo>
                  <a:lnTo>
                    <a:pt x="814" y="214"/>
                  </a:lnTo>
                  <a:lnTo>
                    <a:pt x="815" y="213"/>
                  </a:lnTo>
                  <a:lnTo>
                    <a:pt x="818" y="212"/>
                  </a:lnTo>
                  <a:lnTo>
                    <a:pt x="821" y="208"/>
                  </a:lnTo>
                  <a:lnTo>
                    <a:pt x="826" y="200"/>
                  </a:lnTo>
                  <a:lnTo>
                    <a:pt x="827" y="195"/>
                  </a:lnTo>
                  <a:lnTo>
                    <a:pt x="827" y="190"/>
                  </a:lnTo>
                  <a:lnTo>
                    <a:pt x="825" y="188"/>
                  </a:lnTo>
                  <a:lnTo>
                    <a:pt x="815" y="193"/>
                  </a:lnTo>
                  <a:lnTo>
                    <a:pt x="812" y="192"/>
                  </a:lnTo>
                  <a:lnTo>
                    <a:pt x="809" y="190"/>
                  </a:lnTo>
                  <a:lnTo>
                    <a:pt x="804" y="189"/>
                  </a:lnTo>
                  <a:lnTo>
                    <a:pt x="800" y="191"/>
                  </a:lnTo>
                  <a:lnTo>
                    <a:pt x="796" y="195"/>
                  </a:lnTo>
                  <a:lnTo>
                    <a:pt x="793" y="199"/>
                  </a:lnTo>
                  <a:lnTo>
                    <a:pt x="792" y="202"/>
                  </a:lnTo>
                  <a:lnTo>
                    <a:pt x="791" y="204"/>
                  </a:lnTo>
                  <a:lnTo>
                    <a:pt x="784" y="209"/>
                  </a:lnTo>
                  <a:lnTo>
                    <a:pt x="764" y="230"/>
                  </a:lnTo>
                  <a:lnTo>
                    <a:pt x="759" y="238"/>
                  </a:lnTo>
                  <a:lnTo>
                    <a:pt x="746" y="249"/>
                  </a:lnTo>
                  <a:lnTo>
                    <a:pt x="743" y="253"/>
                  </a:lnTo>
                  <a:lnTo>
                    <a:pt x="738" y="262"/>
                  </a:lnTo>
                  <a:lnTo>
                    <a:pt x="733" y="268"/>
                  </a:lnTo>
                  <a:lnTo>
                    <a:pt x="722" y="287"/>
                  </a:lnTo>
                  <a:lnTo>
                    <a:pt x="720" y="295"/>
                  </a:lnTo>
                  <a:lnTo>
                    <a:pt x="717" y="298"/>
                  </a:lnTo>
                  <a:lnTo>
                    <a:pt x="717" y="300"/>
                  </a:lnTo>
                  <a:lnTo>
                    <a:pt x="717" y="300"/>
                  </a:lnTo>
                  <a:lnTo>
                    <a:pt x="720" y="301"/>
                  </a:lnTo>
                  <a:lnTo>
                    <a:pt x="721" y="303"/>
                  </a:lnTo>
                  <a:lnTo>
                    <a:pt x="720" y="306"/>
                  </a:lnTo>
                  <a:lnTo>
                    <a:pt x="720" y="308"/>
                  </a:lnTo>
                  <a:lnTo>
                    <a:pt x="719" y="309"/>
                  </a:lnTo>
                  <a:lnTo>
                    <a:pt x="717" y="309"/>
                  </a:lnTo>
                  <a:lnTo>
                    <a:pt x="715" y="310"/>
                  </a:lnTo>
                  <a:lnTo>
                    <a:pt x="714" y="313"/>
                  </a:lnTo>
                  <a:lnTo>
                    <a:pt x="714" y="315"/>
                  </a:lnTo>
                  <a:lnTo>
                    <a:pt x="715" y="316"/>
                  </a:lnTo>
                  <a:lnTo>
                    <a:pt x="717" y="320"/>
                  </a:lnTo>
                  <a:lnTo>
                    <a:pt x="710" y="329"/>
                  </a:lnTo>
                  <a:lnTo>
                    <a:pt x="709" y="335"/>
                  </a:lnTo>
                  <a:lnTo>
                    <a:pt x="711" y="340"/>
                  </a:lnTo>
                  <a:lnTo>
                    <a:pt x="713" y="347"/>
                  </a:lnTo>
                  <a:lnTo>
                    <a:pt x="710" y="355"/>
                  </a:lnTo>
                  <a:lnTo>
                    <a:pt x="702" y="368"/>
                  </a:lnTo>
                  <a:lnTo>
                    <a:pt x="696" y="382"/>
                  </a:lnTo>
                  <a:lnTo>
                    <a:pt x="690" y="390"/>
                  </a:lnTo>
                  <a:lnTo>
                    <a:pt x="684" y="401"/>
                  </a:lnTo>
                  <a:lnTo>
                    <a:pt x="682" y="405"/>
                  </a:lnTo>
                  <a:lnTo>
                    <a:pt x="682" y="410"/>
                  </a:lnTo>
                  <a:lnTo>
                    <a:pt x="685" y="413"/>
                  </a:lnTo>
                  <a:lnTo>
                    <a:pt x="687" y="415"/>
                  </a:lnTo>
                  <a:lnTo>
                    <a:pt x="688" y="418"/>
                  </a:lnTo>
                  <a:lnTo>
                    <a:pt x="688" y="423"/>
                  </a:lnTo>
                  <a:lnTo>
                    <a:pt x="688" y="425"/>
                  </a:lnTo>
                  <a:lnTo>
                    <a:pt x="686" y="428"/>
                  </a:lnTo>
                  <a:lnTo>
                    <a:pt x="685" y="430"/>
                  </a:lnTo>
                  <a:lnTo>
                    <a:pt x="683" y="432"/>
                  </a:lnTo>
                  <a:lnTo>
                    <a:pt x="682" y="434"/>
                  </a:lnTo>
                  <a:lnTo>
                    <a:pt x="682" y="437"/>
                  </a:lnTo>
                  <a:lnTo>
                    <a:pt x="683" y="442"/>
                  </a:lnTo>
                  <a:lnTo>
                    <a:pt x="686" y="442"/>
                  </a:lnTo>
                  <a:lnTo>
                    <a:pt x="689" y="441"/>
                  </a:lnTo>
                  <a:lnTo>
                    <a:pt x="693" y="440"/>
                  </a:lnTo>
                  <a:lnTo>
                    <a:pt x="695" y="439"/>
                  </a:lnTo>
                  <a:lnTo>
                    <a:pt x="696" y="438"/>
                  </a:lnTo>
                  <a:lnTo>
                    <a:pt x="698" y="437"/>
                  </a:lnTo>
                  <a:lnTo>
                    <a:pt x="700" y="437"/>
                  </a:lnTo>
                  <a:lnTo>
                    <a:pt x="703" y="439"/>
                  </a:lnTo>
                  <a:lnTo>
                    <a:pt x="703" y="441"/>
                  </a:lnTo>
                  <a:lnTo>
                    <a:pt x="702" y="444"/>
                  </a:lnTo>
                  <a:lnTo>
                    <a:pt x="702" y="446"/>
                  </a:lnTo>
                  <a:lnTo>
                    <a:pt x="702" y="447"/>
                  </a:lnTo>
                  <a:lnTo>
                    <a:pt x="702" y="451"/>
                  </a:lnTo>
                  <a:lnTo>
                    <a:pt x="702" y="452"/>
                  </a:lnTo>
                  <a:lnTo>
                    <a:pt x="704" y="452"/>
                  </a:lnTo>
                  <a:lnTo>
                    <a:pt x="705" y="453"/>
                  </a:lnTo>
                  <a:lnTo>
                    <a:pt x="705" y="454"/>
                  </a:lnTo>
                  <a:lnTo>
                    <a:pt x="707" y="458"/>
                  </a:lnTo>
                  <a:lnTo>
                    <a:pt x="708" y="460"/>
                  </a:lnTo>
                  <a:lnTo>
                    <a:pt x="706" y="464"/>
                  </a:lnTo>
                  <a:lnTo>
                    <a:pt x="704" y="468"/>
                  </a:lnTo>
                  <a:lnTo>
                    <a:pt x="703" y="472"/>
                  </a:lnTo>
                  <a:lnTo>
                    <a:pt x="706" y="476"/>
                  </a:lnTo>
                  <a:lnTo>
                    <a:pt x="713" y="478"/>
                  </a:lnTo>
                  <a:lnTo>
                    <a:pt x="721" y="480"/>
                  </a:lnTo>
                  <a:lnTo>
                    <a:pt x="729" y="482"/>
                  </a:lnTo>
                  <a:lnTo>
                    <a:pt x="732" y="488"/>
                  </a:lnTo>
                  <a:lnTo>
                    <a:pt x="730" y="492"/>
                  </a:lnTo>
                  <a:lnTo>
                    <a:pt x="727" y="498"/>
                  </a:lnTo>
                  <a:lnTo>
                    <a:pt x="724" y="503"/>
                  </a:lnTo>
                  <a:lnTo>
                    <a:pt x="717" y="508"/>
                  </a:lnTo>
                  <a:lnTo>
                    <a:pt x="715" y="513"/>
                  </a:lnTo>
                  <a:lnTo>
                    <a:pt x="714" y="524"/>
                  </a:lnTo>
                  <a:lnTo>
                    <a:pt x="711" y="537"/>
                  </a:lnTo>
                  <a:lnTo>
                    <a:pt x="710" y="547"/>
                  </a:lnTo>
                  <a:lnTo>
                    <a:pt x="711" y="549"/>
                  </a:lnTo>
                  <a:lnTo>
                    <a:pt x="712" y="551"/>
                  </a:lnTo>
                  <a:lnTo>
                    <a:pt x="714" y="553"/>
                  </a:lnTo>
                  <a:lnTo>
                    <a:pt x="715" y="554"/>
                  </a:lnTo>
                  <a:lnTo>
                    <a:pt x="717" y="555"/>
                  </a:lnTo>
                  <a:lnTo>
                    <a:pt x="718" y="558"/>
                  </a:lnTo>
                  <a:lnTo>
                    <a:pt x="719" y="569"/>
                  </a:lnTo>
                  <a:lnTo>
                    <a:pt x="720" y="576"/>
                  </a:lnTo>
                  <a:lnTo>
                    <a:pt x="720" y="577"/>
                  </a:lnTo>
                  <a:lnTo>
                    <a:pt x="721" y="579"/>
                  </a:lnTo>
                  <a:lnTo>
                    <a:pt x="723" y="581"/>
                  </a:lnTo>
                  <a:lnTo>
                    <a:pt x="727" y="584"/>
                  </a:lnTo>
                  <a:lnTo>
                    <a:pt x="728" y="584"/>
                  </a:lnTo>
                  <a:lnTo>
                    <a:pt x="728" y="586"/>
                  </a:lnTo>
                  <a:lnTo>
                    <a:pt x="729" y="587"/>
                  </a:lnTo>
                  <a:lnTo>
                    <a:pt x="739" y="595"/>
                  </a:lnTo>
                  <a:lnTo>
                    <a:pt x="741" y="596"/>
                  </a:lnTo>
                  <a:lnTo>
                    <a:pt x="745" y="594"/>
                  </a:lnTo>
                  <a:lnTo>
                    <a:pt x="748" y="595"/>
                  </a:lnTo>
                  <a:lnTo>
                    <a:pt x="750" y="598"/>
                  </a:lnTo>
                  <a:lnTo>
                    <a:pt x="752" y="601"/>
                  </a:lnTo>
                  <a:lnTo>
                    <a:pt x="752" y="605"/>
                  </a:lnTo>
                  <a:lnTo>
                    <a:pt x="751" y="609"/>
                  </a:lnTo>
                  <a:lnTo>
                    <a:pt x="744" y="634"/>
                  </a:lnTo>
                  <a:lnTo>
                    <a:pt x="744" y="644"/>
                  </a:lnTo>
                  <a:lnTo>
                    <a:pt x="745" y="648"/>
                  </a:lnTo>
                  <a:lnTo>
                    <a:pt x="748" y="654"/>
                  </a:lnTo>
                  <a:lnTo>
                    <a:pt x="748" y="659"/>
                  </a:lnTo>
                  <a:lnTo>
                    <a:pt x="748" y="662"/>
                  </a:lnTo>
                  <a:lnTo>
                    <a:pt x="746" y="667"/>
                  </a:lnTo>
                  <a:lnTo>
                    <a:pt x="745" y="669"/>
                  </a:lnTo>
                  <a:lnTo>
                    <a:pt x="745" y="672"/>
                  </a:lnTo>
                  <a:lnTo>
                    <a:pt x="745" y="697"/>
                  </a:lnTo>
                  <a:lnTo>
                    <a:pt x="745" y="702"/>
                  </a:lnTo>
                  <a:lnTo>
                    <a:pt x="741" y="711"/>
                  </a:lnTo>
                  <a:lnTo>
                    <a:pt x="741" y="716"/>
                  </a:lnTo>
                  <a:lnTo>
                    <a:pt x="742" y="720"/>
                  </a:lnTo>
                  <a:lnTo>
                    <a:pt x="746" y="727"/>
                  </a:lnTo>
                  <a:lnTo>
                    <a:pt x="750" y="733"/>
                  </a:lnTo>
                  <a:lnTo>
                    <a:pt x="754" y="735"/>
                  </a:lnTo>
                  <a:lnTo>
                    <a:pt x="758" y="736"/>
                  </a:lnTo>
                  <a:lnTo>
                    <a:pt x="765" y="742"/>
                  </a:lnTo>
                  <a:lnTo>
                    <a:pt x="778" y="748"/>
                  </a:lnTo>
                  <a:lnTo>
                    <a:pt x="779" y="749"/>
                  </a:lnTo>
                  <a:lnTo>
                    <a:pt x="782" y="750"/>
                  </a:lnTo>
                  <a:lnTo>
                    <a:pt x="786" y="755"/>
                  </a:lnTo>
                  <a:lnTo>
                    <a:pt x="789" y="759"/>
                  </a:lnTo>
                  <a:lnTo>
                    <a:pt x="795" y="774"/>
                  </a:lnTo>
                  <a:lnTo>
                    <a:pt x="808" y="792"/>
                  </a:lnTo>
                  <a:lnTo>
                    <a:pt x="819" y="819"/>
                  </a:lnTo>
                  <a:lnTo>
                    <a:pt x="822" y="823"/>
                  </a:lnTo>
                  <a:lnTo>
                    <a:pt x="825" y="826"/>
                  </a:lnTo>
                  <a:lnTo>
                    <a:pt x="859" y="838"/>
                  </a:lnTo>
                  <a:lnTo>
                    <a:pt x="869" y="844"/>
                  </a:lnTo>
                  <a:lnTo>
                    <a:pt x="874" y="852"/>
                  </a:lnTo>
                  <a:lnTo>
                    <a:pt x="872" y="852"/>
                  </a:lnTo>
                  <a:lnTo>
                    <a:pt x="869" y="851"/>
                  </a:lnTo>
                  <a:lnTo>
                    <a:pt x="866" y="851"/>
                  </a:lnTo>
                  <a:lnTo>
                    <a:pt x="865" y="854"/>
                  </a:lnTo>
                  <a:lnTo>
                    <a:pt x="867" y="857"/>
                  </a:lnTo>
                  <a:lnTo>
                    <a:pt x="870" y="859"/>
                  </a:lnTo>
                  <a:lnTo>
                    <a:pt x="873" y="861"/>
                  </a:lnTo>
                  <a:lnTo>
                    <a:pt x="877" y="862"/>
                  </a:lnTo>
                  <a:lnTo>
                    <a:pt x="896" y="863"/>
                  </a:lnTo>
                  <a:lnTo>
                    <a:pt x="904" y="865"/>
                  </a:lnTo>
                  <a:lnTo>
                    <a:pt x="910" y="869"/>
                  </a:lnTo>
                  <a:lnTo>
                    <a:pt x="912" y="869"/>
                  </a:lnTo>
                  <a:lnTo>
                    <a:pt x="910" y="865"/>
                  </a:lnTo>
                  <a:lnTo>
                    <a:pt x="907" y="863"/>
                  </a:lnTo>
                  <a:lnTo>
                    <a:pt x="899" y="860"/>
                  </a:lnTo>
                  <a:lnTo>
                    <a:pt x="896" y="856"/>
                  </a:lnTo>
                  <a:lnTo>
                    <a:pt x="891" y="850"/>
                  </a:lnTo>
                  <a:lnTo>
                    <a:pt x="889" y="848"/>
                  </a:lnTo>
                  <a:lnTo>
                    <a:pt x="877" y="837"/>
                  </a:lnTo>
                  <a:lnTo>
                    <a:pt x="865" y="825"/>
                  </a:lnTo>
                  <a:lnTo>
                    <a:pt x="845" y="792"/>
                  </a:lnTo>
                  <a:lnTo>
                    <a:pt x="842" y="789"/>
                  </a:lnTo>
                  <a:lnTo>
                    <a:pt x="836" y="783"/>
                  </a:lnTo>
                  <a:lnTo>
                    <a:pt x="833" y="775"/>
                  </a:lnTo>
                  <a:lnTo>
                    <a:pt x="824" y="761"/>
                  </a:lnTo>
                  <a:lnTo>
                    <a:pt x="822" y="756"/>
                  </a:lnTo>
                  <a:lnTo>
                    <a:pt x="820" y="746"/>
                  </a:lnTo>
                  <a:lnTo>
                    <a:pt x="819" y="742"/>
                  </a:lnTo>
                  <a:lnTo>
                    <a:pt x="818" y="738"/>
                  </a:lnTo>
                  <a:lnTo>
                    <a:pt x="813" y="731"/>
                  </a:lnTo>
                  <a:lnTo>
                    <a:pt x="810" y="728"/>
                  </a:lnTo>
                  <a:lnTo>
                    <a:pt x="809" y="723"/>
                  </a:lnTo>
                  <a:lnTo>
                    <a:pt x="809" y="713"/>
                  </a:lnTo>
                  <a:lnTo>
                    <a:pt x="804" y="706"/>
                  </a:lnTo>
                  <a:lnTo>
                    <a:pt x="800" y="693"/>
                  </a:lnTo>
                  <a:lnTo>
                    <a:pt x="793" y="681"/>
                  </a:lnTo>
                  <a:lnTo>
                    <a:pt x="791" y="674"/>
                  </a:lnTo>
                  <a:lnTo>
                    <a:pt x="789" y="665"/>
                  </a:lnTo>
                  <a:lnTo>
                    <a:pt x="789" y="655"/>
                  </a:lnTo>
                  <a:lnTo>
                    <a:pt x="790" y="651"/>
                  </a:lnTo>
                  <a:lnTo>
                    <a:pt x="792" y="647"/>
                  </a:lnTo>
                  <a:lnTo>
                    <a:pt x="795" y="644"/>
                  </a:lnTo>
                  <a:lnTo>
                    <a:pt x="797" y="641"/>
                  </a:lnTo>
                  <a:lnTo>
                    <a:pt x="797" y="638"/>
                  </a:lnTo>
                  <a:lnTo>
                    <a:pt x="795" y="614"/>
                  </a:lnTo>
                  <a:lnTo>
                    <a:pt x="794" y="610"/>
                  </a:lnTo>
                  <a:lnTo>
                    <a:pt x="788" y="604"/>
                  </a:lnTo>
                  <a:lnTo>
                    <a:pt x="788" y="599"/>
                  </a:lnTo>
                  <a:lnTo>
                    <a:pt x="789" y="596"/>
                  </a:lnTo>
                  <a:lnTo>
                    <a:pt x="792" y="592"/>
                  </a:lnTo>
                  <a:lnTo>
                    <a:pt x="795" y="574"/>
                  </a:lnTo>
                  <a:lnTo>
                    <a:pt x="798" y="571"/>
                  </a:lnTo>
                  <a:lnTo>
                    <a:pt x="801" y="568"/>
                  </a:lnTo>
                  <a:lnTo>
                    <a:pt x="806" y="564"/>
                  </a:lnTo>
                  <a:lnTo>
                    <a:pt x="810" y="566"/>
                  </a:lnTo>
                  <a:lnTo>
                    <a:pt x="821" y="567"/>
                  </a:lnTo>
                  <a:lnTo>
                    <a:pt x="827" y="569"/>
                  </a:lnTo>
                  <a:lnTo>
                    <a:pt x="830" y="569"/>
                  </a:lnTo>
                  <a:lnTo>
                    <a:pt x="848" y="570"/>
                  </a:lnTo>
                  <a:lnTo>
                    <a:pt x="852" y="573"/>
                  </a:lnTo>
                  <a:lnTo>
                    <a:pt x="856" y="578"/>
                  </a:lnTo>
                  <a:lnTo>
                    <a:pt x="861" y="581"/>
                  </a:lnTo>
                  <a:lnTo>
                    <a:pt x="866" y="579"/>
                  </a:lnTo>
                  <a:lnTo>
                    <a:pt x="872" y="584"/>
                  </a:lnTo>
                  <a:lnTo>
                    <a:pt x="879" y="585"/>
                  </a:lnTo>
                  <a:lnTo>
                    <a:pt x="894" y="582"/>
                  </a:lnTo>
                  <a:lnTo>
                    <a:pt x="897" y="583"/>
                  </a:lnTo>
                  <a:lnTo>
                    <a:pt x="903" y="584"/>
                  </a:lnTo>
                  <a:lnTo>
                    <a:pt x="907" y="584"/>
                  </a:lnTo>
                  <a:lnTo>
                    <a:pt x="913" y="583"/>
                  </a:lnTo>
                  <a:lnTo>
                    <a:pt x="916" y="583"/>
                  </a:lnTo>
                  <a:lnTo>
                    <a:pt x="919" y="585"/>
                  </a:lnTo>
                  <a:lnTo>
                    <a:pt x="928" y="594"/>
                  </a:lnTo>
                  <a:lnTo>
                    <a:pt x="933" y="598"/>
                  </a:lnTo>
                  <a:lnTo>
                    <a:pt x="939" y="600"/>
                  </a:lnTo>
                  <a:lnTo>
                    <a:pt x="946" y="601"/>
                  </a:lnTo>
                  <a:lnTo>
                    <a:pt x="953" y="602"/>
                  </a:lnTo>
                  <a:lnTo>
                    <a:pt x="959" y="605"/>
                  </a:lnTo>
                  <a:lnTo>
                    <a:pt x="964" y="608"/>
                  </a:lnTo>
                  <a:lnTo>
                    <a:pt x="969" y="606"/>
                  </a:lnTo>
                  <a:lnTo>
                    <a:pt x="998" y="615"/>
                  </a:lnTo>
                  <a:lnTo>
                    <a:pt x="1001" y="615"/>
                  </a:lnTo>
                  <a:lnTo>
                    <a:pt x="1004" y="617"/>
                  </a:lnTo>
                  <a:lnTo>
                    <a:pt x="1013" y="624"/>
                  </a:lnTo>
                  <a:lnTo>
                    <a:pt x="1013" y="621"/>
                  </a:lnTo>
                  <a:lnTo>
                    <a:pt x="1008" y="614"/>
                  </a:lnTo>
                  <a:lnTo>
                    <a:pt x="1002" y="606"/>
                  </a:lnTo>
                  <a:lnTo>
                    <a:pt x="1002" y="606"/>
                  </a:lnTo>
                  <a:close/>
                  <a:moveTo>
                    <a:pt x="1157" y="705"/>
                  </a:moveTo>
                  <a:lnTo>
                    <a:pt x="1157" y="705"/>
                  </a:lnTo>
                  <a:lnTo>
                    <a:pt x="1153" y="699"/>
                  </a:lnTo>
                  <a:lnTo>
                    <a:pt x="1148" y="695"/>
                  </a:lnTo>
                  <a:lnTo>
                    <a:pt x="1136" y="687"/>
                  </a:lnTo>
                  <a:lnTo>
                    <a:pt x="1103" y="659"/>
                  </a:lnTo>
                  <a:lnTo>
                    <a:pt x="1101" y="659"/>
                  </a:lnTo>
                  <a:lnTo>
                    <a:pt x="1099" y="659"/>
                  </a:lnTo>
                  <a:lnTo>
                    <a:pt x="1099" y="661"/>
                  </a:lnTo>
                  <a:lnTo>
                    <a:pt x="1099" y="662"/>
                  </a:lnTo>
                  <a:lnTo>
                    <a:pt x="1101" y="663"/>
                  </a:lnTo>
                  <a:lnTo>
                    <a:pt x="1103" y="664"/>
                  </a:lnTo>
                  <a:lnTo>
                    <a:pt x="1108" y="667"/>
                  </a:lnTo>
                  <a:lnTo>
                    <a:pt x="1109" y="668"/>
                  </a:lnTo>
                  <a:lnTo>
                    <a:pt x="1114" y="677"/>
                  </a:lnTo>
                  <a:lnTo>
                    <a:pt x="1117" y="678"/>
                  </a:lnTo>
                  <a:lnTo>
                    <a:pt x="1117" y="681"/>
                  </a:lnTo>
                  <a:lnTo>
                    <a:pt x="1116" y="684"/>
                  </a:lnTo>
                  <a:lnTo>
                    <a:pt x="1117" y="687"/>
                  </a:lnTo>
                  <a:lnTo>
                    <a:pt x="1136" y="695"/>
                  </a:lnTo>
                  <a:lnTo>
                    <a:pt x="1145" y="711"/>
                  </a:lnTo>
                  <a:lnTo>
                    <a:pt x="1148" y="716"/>
                  </a:lnTo>
                  <a:lnTo>
                    <a:pt x="1151" y="717"/>
                  </a:lnTo>
                  <a:lnTo>
                    <a:pt x="1154" y="717"/>
                  </a:lnTo>
                  <a:lnTo>
                    <a:pt x="1156" y="717"/>
                  </a:lnTo>
                  <a:lnTo>
                    <a:pt x="1158" y="715"/>
                  </a:lnTo>
                  <a:lnTo>
                    <a:pt x="1160" y="714"/>
                  </a:lnTo>
                  <a:lnTo>
                    <a:pt x="1161" y="712"/>
                  </a:lnTo>
                  <a:lnTo>
                    <a:pt x="1160" y="708"/>
                  </a:lnTo>
                  <a:lnTo>
                    <a:pt x="1157" y="705"/>
                  </a:lnTo>
                  <a:lnTo>
                    <a:pt x="1157" y="705"/>
                  </a:lnTo>
                  <a:close/>
                  <a:moveTo>
                    <a:pt x="1165" y="674"/>
                  </a:moveTo>
                  <a:lnTo>
                    <a:pt x="1165" y="674"/>
                  </a:lnTo>
                  <a:lnTo>
                    <a:pt x="1163" y="675"/>
                  </a:lnTo>
                  <a:lnTo>
                    <a:pt x="1163" y="680"/>
                  </a:lnTo>
                  <a:lnTo>
                    <a:pt x="1165" y="684"/>
                  </a:lnTo>
                  <a:lnTo>
                    <a:pt x="1168" y="686"/>
                  </a:lnTo>
                  <a:lnTo>
                    <a:pt x="1170" y="687"/>
                  </a:lnTo>
                  <a:lnTo>
                    <a:pt x="1171" y="687"/>
                  </a:lnTo>
                  <a:lnTo>
                    <a:pt x="1171" y="686"/>
                  </a:lnTo>
                  <a:lnTo>
                    <a:pt x="1171" y="686"/>
                  </a:lnTo>
                  <a:lnTo>
                    <a:pt x="1172" y="685"/>
                  </a:lnTo>
                  <a:lnTo>
                    <a:pt x="1172" y="684"/>
                  </a:lnTo>
                  <a:lnTo>
                    <a:pt x="1170" y="682"/>
                  </a:lnTo>
                  <a:lnTo>
                    <a:pt x="1169" y="681"/>
                  </a:lnTo>
                  <a:lnTo>
                    <a:pt x="1170" y="680"/>
                  </a:lnTo>
                  <a:lnTo>
                    <a:pt x="1171" y="680"/>
                  </a:lnTo>
                  <a:lnTo>
                    <a:pt x="1171" y="681"/>
                  </a:lnTo>
                  <a:lnTo>
                    <a:pt x="1172" y="683"/>
                  </a:lnTo>
                  <a:lnTo>
                    <a:pt x="1173" y="683"/>
                  </a:lnTo>
                  <a:lnTo>
                    <a:pt x="1175" y="683"/>
                  </a:lnTo>
                  <a:lnTo>
                    <a:pt x="1176" y="684"/>
                  </a:lnTo>
                  <a:lnTo>
                    <a:pt x="1176" y="684"/>
                  </a:lnTo>
                  <a:lnTo>
                    <a:pt x="1176" y="685"/>
                  </a:lnTo>
                  <a:lnTo>
                    <a:pt x="1175" y="686"/>
                  </a:lnTo>
                  <a:lnTo>
                    <a:pt x="1176" y="687"/>
                  </a:lnTo>
                  <a:lnTo>
                    <a:pt x="1176" y="688"/>
                  </a:lnTo>
                  <a:lnTo>
                    <a:pt x="1176" y="685"/>
                  </a:lnTo>
                  <a:lnTo>
                    <a:pt x="1175" y="681"/>
                  </a:lnTo>
                  <a:lnTo>
                    <a:pt x="1165" y="674"/>
                  </a:lnTo>
                  <a:lnTo>
                    <a:pt x="1165" y="674"/>
                  </a:lnTo>
                  <a:close/>
                  <a:moveTo>
                    <a:pt x="904" y="908"/>
                  </a:moveTo>
                  <a:lnTo>
                    <a:pt x="904" y="908"/>
                  </a:lnTo>
                  <a:lnTo>
                    <a:pt x="899" y="905"/>
                  </a:lnTo>
                  <a:lnTo>
                    <a:pt x="894" y="905"/>
                  </a:lnTo>
                  <a:lnTo>
                    <a:pt x="890" y="908"/>
                  </a:lnTo>
                  <a:lnTo>
                    <a:pt x="890" y="909"/>
                  </a:lnTo>
                  <a:lnTo>
                    <a:pt x="892" y="910"/>
                  </a:lnTo>
                  <a:lnTo>
                    <a:pt x="893" y="911"/>
                  </a:lnTo>
                  <a:lnTo>
                    <a:pt x="894" y="914"/>
                  </a:lnTo>
                  <a:lnTo>
                    <a:pt x="896" y="914"/>
                  </a:lnTo>
                  <a:lnTo>
                    <a:pt x="898" y="914"/>
                  </a:lnTo>
                  <a:lnTo>
                    <a:pt x="899" y="912"/>
                  </a:lnTo>
                  <a:lnTo>
                    <a:pt x="902" y="911"/>
                  </a:lnTo>
                  <a:lnTo>
                    <a:pt x="904" y="911"/>
                  </a:lnTo>
                  <a:lnTo>
                    <a:pt x="908" y="912"/>
                  </a:lnTo>
                  <a:lnTo>
                    <a:pt x="909" y="913"/>
                  </a:lnTo>
                  <a:lnTo>
                    <a:pt x="912" y="915"/>
                  </a:lnTo>
                  <a:lnTo>
                    <a:pt x="912" y="914"/>
                  </a:lnTo>
                  <a:lnTo>
                    <a:pt x="909" y="911"/>
                  </a:lnTo>
                  <a:lnTo>
                    <a:pt x="904" y="908"/>
                  </a:lnTo>
                  <a:lnTo>
                    <a:pt x="904" y="908"/>
                  </a:lnTo>
                  <a:close/>
                  <a:moveTo>
                    <a:pt x="673" y="524"/>
                  </a:moveTo>
                  <a:lnTo>
                    <a:pt x="673" y="524"/>
                  </a:lnTo>
                  <a:lnTo>
                    <a:pt x="674" y="528"/>
                  </a:lnTo>
                  <a:lnTo>
                    <a:pt x="676" y="531"/>
                  </a:lnTo>
                  <a:lnTo>
                    <a:pt x="678" y="534"/>
                  </a:lnTo>
                  <a:lnTo>
                    <a:pt x="680" y="534"/>
                  </a:lnTo>
                  <a:lnTo>
                    <a:pt x="685" y="532"/>
                  </a:lnTo>
                  <a:lnTo>
                    <a:pt x="690" y="527"/>
                  </a:lnTo>
                  <a:lnTo>
                    <a:pt x="693" y="524"/>
                  </a:lnTo>
                  <a:lnTo>
                    <a:pt x="693" y="520"/>
                  </a:lnTo>
                  <a:lnTo>
                    <a:pt x="693" y="515"/>
                  </a:lnTo>
                  <a:lnTo>
                    <a:pt x="692" y="511"/>
                  </a:lnTo>
                  <a:lnTo>
                    <a:pt x="691" y="507"/>
                  </a:lnTo>
                  <a:lnTo>
                    <a:pt x="690" y="506"/>
                  </a:lnTo>
                  <a:lnTo>
                    <a:pt x="689" y="506"/>
                  </a:lnTo>
                  <a:lnTo>
                    <a:pt x="688" y="505"/>
                  </a:lnTo>
                  <a:lnTo>
                    <a:pt x="686" y="504"/>
                  </a:lnTo>
                  <a:lnTo>
                    <a:pt x="685" y="505"/>
                  </a:lnTo>
                  <a:lnTo>
                    <a:pt x="683" y="506"/>
                  </a:lnTo>
                  <a:lnTo>
                    <a:pt x="681" y="505"/>
                  </a:lnTo>
                  <a:lnTo>
                    <a:pt x="679" y="504"/>
                  </a:lnTo>
                  <a:lnTo>
                    <a:pt x="677" y="517"/>
                  </a:lnTo>
                  <a:lnTo>
                    <a:pt x="673" y="524"/>
                  </a:lnTo>
                  <a:lnTo>
                    <a:pt x="673" y="524"/>
                  </a:lnTo>
                  <a:close/>
                  <a:moveTo>
                    <a:pt x="730" y="795"/>
                  </a:moveTo>
                  <a:lnTo>
                    <a:pt x="730" y="795"/>
                  </a:lnTo>
                  <a:lnTo>
                    <a:pt x="743" y="780"/>
                  </a:lnTo>
                  <a:lnTo>
                    <a:pt x="746" y="775"/>
                  </a:lnTo>
                  <a:lnTo>
                    <a:pt x="745" y="770"/>
                  </a:lnTo>
                  <a:lnTo>
                    <a:pt x="741" y="765"/>
                  </a:lnTo>
                  <a:lnTo>
                    <a:pt x="739" y="764"/>
                  </a:lnTo>
                  <a:lnTo>
                    <a:pt x="738" y="761"/>
                  </a:lnTo>
                  <a:lnTo>
                    <a:pt x="737" y="760"/>
                  </a:lnTo>
                  <a:lnTo>
                    <a:pt x="734" y="761"/>
                  </a:lnTo>
                  <a:lnTo>
                    <a:pt x="733" y="761"/>
                  </a:lnTo>
                  <a:lnTo>
                    <a:pt x="732" y="759"/>
                  </a:lnTo>
                  <a:lnTo>
                    <a:pt x="731" y="757"/>
                  </a:lnTo>
                  <a:lnTo>
                    <a:pt x="731" y="755"/>
                  </a:lnTo>
                  <a:lnTo>
                    <a:pt x="730" y="752"/>
                  </a:lnTo>
                  <a:lnTo>
                    <a:pt x="729" y="750"/>
                  </a:lnTo>
                  <a:lnTo>
                    <a:pt x="724" y="747"/>
                  </a:lnTo>
                  <a:lnTo>
                    <a:pt x="723" y="745"/>
                  </a:lnTo>
                  <a:lnTo>
                    <a:pt x="722" y="741"/>
                  </a:lnTo>
                  <a:lnTo>
                    <a:pt x="719" y="739"/>
                  </a:lnTo>
                  <a:lnTo>
                    <a:pt x="711" y="737"/>
                  </a:lnTo>
                  <a:lnTo>
                    <a:pt x="711" y="736"/>
                  </a:lnTo>
                  <a:lnTo>
                    <a:pt x="711" y="736"/>
                  </a:lnTo>
                  <a:lnTo>
                    <a:pt x="711" y="735"/>
                  </a:lnTo>
                  <a:lnTo>
                    <a:pt x="710" y="735"/>
                  </a:lnTo>
                  <a:lnTo>
                    <a:pt x="708" y="736"/>
                  </a:lnTo>
                  <a:lnTo>
                    <a:pt x="707" y="738"/>
                  </a:lnTo>
                  <a:lnTo>
                    <a:pt x="706" y="740"/>
                  </a:lnTo>
                  <a:lnTo>
                    <a:pt x="706" y="742"/>
                  </a:lnTo>
                  <a:lnTo>
                    <a:pt x="705" y="743"/>
                  </a:lnTo>
                  <a:lnTo>
                    <a:pt x="703" y="744"/>
                  </a:lnTo>
                  <a:lnTo>
                    <a:pt x="701" y="745"/>
                  </a:lnTo>
                  <a:lnTo>
                    <a:pt x="700" y="746"/>
                  </a:lnTo>
                  <a:lnTo>
                    <a:pt x="699" y="749"/>
                  </a:lnTo>
                  <a:lnTo>
                    <a:pt x="698" y="754"/>
                  </a:lnTo>
                  <a:lnTo>
                    <a:pt x="696" y="759"/>
                  </a:lnTo>
                  <a:lnTo>
                    <a:pt x="693" y="761"/>
                  </a:lnTo>
                  <a:lnTo>
                    <a:pt x="690" y="760"/>
                  </a:lnTo>
                  <a:lnTo>
                    <a:pt x="688" y="758"/>
                  </a:lnTo>
                  <a:lnTo>
                    <a:pt x="687" y="755"/>
                  </a:lnTo>
                  <a:lnTo>
                    <a:pt x="686" y="750"/>
                  </a:lnTo>
                  <a:lnTo>
                    <a:pt x="685" y="749"/>
                  </a:lnTo>
                  <a:lnTo>
                    <a:pt x="683" y="748"/>
                  </a:lnTo>
                  <a:lnTo>
                    <a:pt x="682" y="747"/>
                  </a:lnTo>
                  <a:lnTo>
                    <a:pt x="679" y="743"/>
                  </a:lnTo>
                  <a:lnTo>
                    <a:pt x="676" y="742"/>
                  </a:lnTo>
                  <a:lnTo>
                    <a:pt x="674" y="741"/>
                  </a:lnTo>
                  <a:lnTo>
                    <a:pt x="672" y="742"/>
                  </a:lnTo>
                  <a:lnTo>
                    <a:pt x="667" y="744"/>
                  </a:lnTo>
                  <a:lnTo>
                    <a:pt x="664" y="744"/>
                  </a:lnTo>
                  <a:lnTo>
                    <a:pt x="667" y="750"/>
                  </a:lnTo>
                  <a:lnTo>
                    <a:pt x="667" y="752"/>
                  </a:lnTo>
                  <a:lnTo>
                    <a:pt x="667" y="757"/>
                  </a:lnTo>
                  <a:lnTo>
                    <a:pt x="665" y="761"/>
                  </a:lnTo>
                  <a:lnTo>
                    <a:pt x="663" y="764"/>
                  </a:lnTo>
                  <a:lnTo>
                    <a:pt x="660" y="767"/>
                  </a:lnTo>
                  <a:lnTo>
                    <a:pt x="659" y="771"/>
                  </a:lnTo>
                  <a:lnTo>
                    <a:pt x="658" y="774"/>
                  </a:lnTo>
                  <a:lnTo>
                    <a:pt x="659" y="778"/>
                  </a:lnTo>
                  <a:lnTo>
                    <a:pt x="661" y="782"/>
                  </a:lnTo>
                  <a:lnTo>
                    <a:pt x="663" y="784"/>
                  </a:lnTo>
                  <a:lnTo>
                    <a:pt x="670" y="789"/>
                  </a:lnTo>
                  <a:lnTo>
                    <a:pt x="672" y="791"/>
                  </a:lnTo>
                  <a:lnTo>
                    <a:pt x="672" y="793"/>
                  </a:lnTo>
                  <a:lnTo>
                    <a:pt x="676" y="800"/>
                  </a:lnTo>
                  <a:lnTo>
                    <a:pt x="677" y="800"/>
                  </a:lnTo>
                  <a:lnTo>
                    <a:pt x="680" y="801"/>
                  </a:lnTo>
                  <a:lnTo>
                    <a:pt x="681" y="801"/>
                  </a:lnTo>
                  <a:lnTo>
                    <a:pt x="681" y="802"/>
                  </a:lnTo>
                  <a:lnTo>
                    <a:pt x="682" y="805"/>
                  </a:lnTo>
                  <a:lnTo>
                    <a:pt x="682" y="806"/>
                  </a:lnTo>
                  <a:lnTo>
                    <a:pt x="684" y="806"/>
                  </a:lnTo>
                  <a:lnTo>
                    <a:pt x="688" y="807"/>
                  </a:lnTo>
                  <a:lnTo>
                    <a:pt x="690" y="808"/>
                  </a:lnTo>
                  <a:lnTo>
                    <a:pt x="697" y="810"/>
                  </a:lnTo>
                  <a:lnTo>
                    <a:pt x="698" y="810"/>
                  </a:lnTo>
                  <a:lnTo>
                    <a:pt x="698" y="813"/>
                  </a:lnTo>
                  <a:lnTo>
                    <a:pt x="691" y="827"/>
                  </a:lnTo>
                  <a:lnTo>
                    <a:pt x="691" y="829"/>
                  </a:lnTo>
                  <a:lnTo>
                    <a:pt x="692" y="839"/>
                  </a:lnTo>
                  <a:lnTo>
                    <a:pt x="693" y="843"/>
                  </a:lnTo>
                  <a:lnTo>
                    <a:pt x="694" y="845"/>
                  </a:lnTo>
                  <a:lnTo>
                    <a:pt x="695" y="848"/>
                  </a:lnTo>
                  <a:lnTo>
                    <a:pt x="698" y="849"/>
                  </a:lnTo>
                  <a:lnTo>
                    <a:pt x="712" y="845"/>
                  </a:lnTo>
                  <a:lnTo>
                    <a:pt x="724" y="838"/>
                  </a:lnTo>
                  <a:lnTo>
                    <a:pt x="728" y="837"/>
                  </a:lnTo>
                  <a:lnTo>
                    <a:pt x="730" y="836"/>
                  </a:lnTo>
                  <a:lnTo>
                    <a:pt x="731" y="835"/>
                  </a:lnTo>
                  <a:lnTo>
                    <a:pt x="732" y="834"/>
                  </a:lnTo>
                  <a:lnTo>
                    <a:pt x="735" y="836"/>
                  </a:lnTo>
                  <a:lnTo>
                    <a:pt x="736" y="837"/>
                  </a:lnTo>
                  <a:lnTo>
                    <a:pt x="738" y="839"/>
                  </a:lnTo>
                  <a:lnTo>
                    <a:pt x="739" y="841"/>
                  </a:lnTo>
                  <a:lnTo>
                    <a:pt x="739" y="843"/>
                  </a:lnTo>
                  <a:lnTo>
                    <a:pt x="738" y="848"/>
                  </a:lnTo>
                  <a:lnTo>
                    <a:pt x="738" y="851"/>
                  </a:lnTo>
                  <a:lnTo>
                    <a:pt x="740" y="852"/>
                  </a:lnTo>
                  <a:lnTo>
                    <a:pt x="743" y="853"/>
                  </a:lnTo>
                  <a:lnTo>
                    <a:pt x="744" y="854"/>
                  </a:lnTo>
                  <a:lnTo>
                    <a:pt x="744" y="856"/>
                  </a:lnTo>
                  <a:lnTo>
                    <a:pt x="745" y="857"/>
                  </a:lnTo>
                  <a:lnTo>
                    <a:pt x="747" y="857"/>
                  </a:lnTo>
                  <a:lnTo>
                    <a:pt x="752" y="858"/>
                  </a:lnTo>
                  <a:lnTo>
                    <a:pt x="754" y="860"/>
                  </a:lnTo>
                  <a:lnTo>
                    <a:pt x="759" y="864"/>
                  </a:lnTo>
                  <a:lnTo>
                    <a:pt x="760" y="864"/>
                  </a:lnTo>
                  <a:lnTo>
                    <a:pt x="763" y="863"/>
                  </a:lnTo>
                  <a:lnTo>
                    <a:pt x="767" y="860"/>
                  </a:lnTo>
                  <a:lnTo>
                    <a:pt x="770" y="860"/>
                  </a:lnTo>
                  <a:lnTo>
                    <a:pt x="773" y="859"/>
                  </a:lnTo>
                  <a:lnTo>
                    <a:pt x="775" y="859"/>
                  </a:lnTo>
                  <a:lnTo>
                    <a:pt x="777" y="858"/>
                  </a:lnTo>
                  <a:lnTo>
                    <a:pt x="787" y="849"/>
                  </a:lnTo>
                  <a:lnTo>
                    <a:pt x="790" y="845"/>
                  </a:lnTo>
                  <a:lnTo>
                    <a:pt x="791" y="842"/>
                  </a:lnTo>
                  <a:lnTo>
                    <a:pt x="792" y="839"/>
                  </a:lnTo>
                  <a:lnTo>
                    <a:pt x="792" y="838"/>
                  </a:lnTo>
                  <a:lnTo>
                    <a:pt x="790" y="837"/>
                  </a:lnTo>
                  <a:lnTo>
                    <a:pt x="789" y="837"/>
                  </a:lnTo>
                  <a:lnTo>
                    <a:pt x="788" y="837"/>
                  </a:lnTo>
                  <a:lnTo>
                    <a:pt x="788" y="836"/>
                  </a:lnTo>
                  <a:lnTo>
                    <a:pt x="788" y="835"/>
                  </a:lnTo>
                  <a:lnTo>
                    <a:pt x="787" y="833"/>
                  </a:lnTo>
                  <a:lnTo>
                    <a:pt x="784" y="829"/>
                  </a:lnTo>
                  <a:lnTo>
                    <a:pt x="783" y="827"/>
                  </a:lnTo>
                  <a:lnTo>
                    <a:pt x="781" y="826"/>
                  </a:lnTo>
                  <a:lnTo>
                    <a:pt x="771" y="822"/>
                  </a:lnTo>
                  <a:lnTo>
                    <a:pt x="768" y="821"/>
                  </a:lnTo>
                  <a:lnTo>
                    <a:pt x="754" y="822"/>
                  </a:lnTo>
                  <a:lnTo>
                    <a:pt x="751" y="823"/>
                  </a:lnTo>
                  <a:lnTo>
                    <a:pt x="749" y="824"/>
                  </a:lnTo>
                  <a:lnTo>
                    <a:pt x="746" y="826"/>
                  </a:lnTo>
                  <a:lnTo>
                    <a:pt x="744" y="827"/>
                  </a:lnTo>
                  <a:lnTo>
                    <a:pt x="741" y="827"/>
                  </a:lnTo>
                  <a:lnTo>
                    <a:pt x="738" y="825"/>
                  </a:lnTo>
                  <a:lnTo>
                    <a:pt x="737" y="822"/>
                  </a:lnTo>
                  <a:lnTo>
                    <a:pt x="738" y="820"/>
                  </a:lnTo>
                  <a:lnTo>
                    <a:pt x="738" y="813"/>
                  </a:lnTo>
                  <a:lnTo>
                    <a:pt x="737" y="811"/>
                  </a:lnTo>
                  <a:lnTo>
                    <a:pt x="734" y="810"/>
                  </a:lnTo>
                  <a:lnTo>
                    <a:pt x="731" y="810"/>
                  </a:lnTo>
                  <a:lnTo>
                    <a:pt x="729" y="809"/>
                  </a:lnTo>
                  <a:lnTo>
                    <a:pt x="728" y="807"/>
                  </a:lnTo>
                  <a:lnTo>
                    <a:pt x="727" y="805"/>
                  </a:lnTo>
                  <a:lnTo>
                    <a:pt x="728" y="800"/>
                  </a:lnTo>
                  <a:lnTo>
                    <a:pt x="730" y="795"/>
                  </a:lnTo>
                  <a:lnTo>
                    <a:pt x="730" y="795"/>
                  </a:lnTo>
                  <a:close/>
                  <a:moveTo>
                    <a:pt x="694" y="639"/>
                  </a:moveTo>
                  <a:lnTo>
                    <a:pt x="694" y="639"/>
                  </a:lnTo>
                  <a:lnTo>
                    <a:pt x="691" y="639"/>
                  </a:lnTo>
                  <a:lnTo>
                    <a:pt x="684" y="638"/>
                  </a:lnTo>
                  <a:lnTo>
                    <a:pt x="682" y="647"/>
                  </a:lnTo>
                  <a:lnTo>
                    <a:pt x="680" y="658"/>
                  </a:lnTo>
                  <a:lnTo>
                    <a:pt x="680" y="664"/>
                  </a:lnTo>
                  <a:lnTo>
                    <a:pt x="682" y="669"/>
                  </a:lnTo>
                  <a:lnTo>
                    <a:pt x="684" y="668"/>
                  </a:lnTo>
                  <a:lnTo>
                    <a:pt x="684" y="668"/>
                  </a:lnTo>
                  <a:lnTo>
                    <a:pt x="685" y="666"/>
                  </a:lnTo>
                  <a:lnTo>
                    <a:pt x="685" y="665"/>
                  </a:lnTo>
                  <a:lnTo>
                    <a:pt x="689" y="668"/>
                  </a:lnTo>
                  <a:lnTo>
                    <a:pt x="690" y="668"/>
                  </a:lnTo>
                  <a:lnTo>
                    <a:pt x="689" y="672"/>
                  </a:lnTo>
                  <a:lnTo>
                    <a:pt x="690" y="674"/>
                  </a:lnTo>
                  <a:lnTo>
                    <a:pt x="690" y="676"/>
                  </a:lnTo>
                  <a:lnTo>
                    <a:pt x="694" y="679"/>
                  </a:lnTo>
                  <a:lnTo>
                    <a:pt x="696" y="678"/>
                  </a:lnTo>
                  <a:lnTo>
                    <a:pt x="696" y="675"/>
                  </a:lnTo>
                  <a:lnTo>
                    <a:pt x="696" y="671"/>
                  </a:lnTo>
                  <a:lnTo>
                    <a:pt x="691" y="644"/>
                  </a:lnTo>
                  <a:lnTo>
                    <a:pt x="693" y="640"/>
                  </a:lnTo>
                  <a:lnTo>
                    <a:pt x="694" y="639"/>
                  </a:lnTo>
                  <a:lnTo>
                    <a:pt x="694" y="639"/>
                  </a:lnTo>
                  <a:close/>
                  <a:moveTo>
                    <a:pt x="866" y="178"/>
                  </a:moveTo>
                  <a:lnTo>
                    <a:pt x="866" y="178"/>
                  </a:lnTo>
                  <a:lnTo>
                    <a:pt x="868" y="184"/>
                  </a:lnTo>
                  <a:lnTo>
                    <a:pt x="869" y="194"/>
                  </a:lnTo>
                  <a:lnTo>
                    <a:pt x="869" y="209"/>
                  </a:lnTo>
                  <a:lnTo>
                    <a:pt x="870" y="213"/>
                  </a:lnTo>
                  <a:lnTo>
                    <a:pt x="877" y="220"/>
                  </a:lnTo>
                  <a:lnTo>
                    <a:pt x="878" y="224"/>
                  </a:lnTo>
                  <a:lnTo>
                    <a:pt x="875" y="229"/>
                  </a:lnTo>
                  <a:lnTo>
                    <a:pt x="874" y="233"/>
                  </a:lnTo>
                  <a:lnTo>
                    <a:pt x="878" y="232"/>
                  </a:lnTo>
                  <a:lnTo>
                    <a:pt x="884" y="228"/>
                  </a:lnTo>
                  <a:lnTo>
                    <a:pt x="887" y="225"/>
                  </a:lnTo>
                  <a:lnTo>
                    <a:pt x="890" y="224"/>
                  </a:lnTo>
                  <a:lnTo>
                    <a:pt x="922" y="220"/>
                  </a:lnTo>
                  <a:lnTo>
                    <a:pt x="927" y="219"/>
                  </a:lnTo>
                  <a:lnTo>
                    <a:pt x="939" y="208"/>
                  </a:lnTo>
                  <a:lnTo>
                    <a:pt x="941" y="206"/>
                  </a:lnTo>
                  <a:lnTo>
                    <a:pt x="943" y="198"/>
                  </a:lnTo>
                  <a:lnTo>
                    <a:pt x="956" y="175"/>
                  </a:lnTo>
                  <a:lnTo>
                    <a:pt x="957" y="161"/>
                  </a:lnTo>
                  <a:lnTo>
                    <a:pt x="960" y="153"/>
                  </a:lnTo>
                  <a:lnTo>
                    <a:pt x="965" y="145"/>
                  </a:lnTo>
                  <a:lnTo>
                    <a:pt x="967" y="136"/>
                  </a:lnTo>
                  <a:lnTo>
                    <a:pt x="966" y="126"/>
                  </a:lnTo>
                  <a:lnTo>
                    <a:pt x="956" y="115"/>
                  </a:lnTo>
                  <a:lnTo>
                    <a:pt x="953" y="113"/>
                  </a:lnTo>
                  <a:lnTo>
                    <a:pt x="951" y="110"/>
                  </a:lnTo>
                  <a:lnTo>
                    <a:pt x="946" y="99"/>
                  </a:lnTo>
                  <a:lnTo>
                    <a:pt x="943" y="95"/>
                  </a:lnTo>
                  <a:lnTo>
                    <a:pt x="939" y="94"/>
                  </a:lnTo>
                  <a:lnTo>
                    <a:pt x="935" y="96"/>
                  </a:lnTo>
                  <a:lnTo>
                    <a:pt x="931" y="101"/>
                  </a:lnTo>
                  <a:lnTo>
                    <a:pt x="930" y="105"/>
                  </a:lnTo>
                  <a:lnTo>
                    <a:pt x="928" y="107"/>
                  </a:lnTo>
                  <a:lnTo>
                    <a:pt x="922" y="105"/>
                  </a:lnTo>
                  <a:lnTo>
                    <a:pt x="919" y="103"/>
                  </a:lnTo>
                  <a:lnTo>
                    <a:pt x="917" y="102"/>
                  </a:lnTo>
                  <a:lnTo>
                    <a:pt x="915" y="103"/>
                  </a:lnTo>
                  <a:lnTo>
                    <a:pt x="911" y="106"/>
                  </a:lnTo>
                  <a:lnTo>
                    <a:pt x="909" y="108"/>
                  </a:lnTo>
                  <a:lnTo>
                    <a:pt x="907" y="116"/>
                  </a:lnTo>
                  <a:lnTo>
                    <a:pt x="903" y="119"/>
                  </a:lnTo>
                  <a:lnTo>
                    <a:pt x="893" y="123"/>
                  </a:lnTo>
                  <a:lnTo>
                    <a:pt x="885" y="132"/>
                  </a:lnTo>
                  <a:lnTo>
                    <a:pt x="875" y="152"/>
                  </a:lnTo>
                  <a:lnTo>
                    <a:pt x="869" y="161"/>
                  </a:lnTo>
                  <a:lnTo>
                    <a:pt x="860" y="170"/>
                  </a:lnTo>
                  <a:lnTo>
                    <a:pt x="858" y="174"/>
                  </a:lnTo>
                  <a:lnTo>
                    <a:pt x="862" y="176"/>
                  </a:lnTo>
                  <a:lnTo>
                    <a:pt x="866" y="178"/>
                  </a:lnTo>
                  <a:lnTo>
                    <a:pt x="866" y="178"/>
                  </a:lnTo>
                  <a:close/>
                  <a:moveTo>
                    <a:pt x="846" y="167"/>
                  </a:moveTo>
                  <a:lnTo>
                    <a:pt x="846" y="167"/>
                  </a:lnTo>
                  <a:lnTo>
                    <a:pt x="849" y="170"/>
                  </a:lnTo>
                  <a:lnTo>
                    <a:pt x="852" y="167"/>
                  </a:lnTo>
                  <a:lnTo>
                    <a:pt x="857" y="155"/>
                  </a:lnTo>
                  <a:lnTo>
                    <a:pt x="857" y="152"/>
                  </a:lnTo>
                  <a:lnTo>
                    <a:pt x="853" y="145"/>
                  </a:lnTo>
                  <a:lnTo>
                    <a:pt x="850" y="144"/>
                  </a:lnTo>
                  <a:lnTo>
                    <a:pt x="848" y="145"/>
                  </a:lnTo>
                  <a:lnTo>
                    <a:pt x="847" y="147"/>
                  </a:lnTo>
                  <a:lnTo>
                    <a:pt x="846" y="150"/>
                  </a:lnTo>
                  <a:lnTo>
                    <a:pt x="844" y="152"/>
                  </a:lnTo>
                  <a:lnTo>
                    <a:pt x="843" y="154"/>
                  </a:lnTo>
                  <a:lnTo>
                    <a:pt x="842" y="156"/>
                  </a:lnTo>
                  <a:lnTo>
                    <a:pt x="842" y="159"/>
                  </a:lnTo>
                  <a:lnTo>
                    <a:pt x="843" y="163"/>
                  </a:lnTo>
                  <a:lnTo>
                    <a:pt x="846" y="167"/>
                  </a:lnTo>
                  <a:lnTo>
                    <a:pt x="846" y="167"/>
                  </a:lnTo>
                  <a:close/>
                  <a:moveTo>
                    <a:pt x="766" y="187"/>
                  </a:moveTo>
                  <a:lnTo>
                    <a:pt x="766" y="187"/>
                  </a:lnTo>
                  <a:lnTo>
                    <a:pt x="772" y="186"/>
                  </a:lnTo>
                  <a:lnTo>
                    <a:pt x="774" y="181"/>
                  </a:lnTo>
                  <a:lnTo>
                    <a:pt x="774" y="176"/>
                  </a:lnTo>
                  <a:lnTo>
                    <a:pt x="773" y="175"/>
                  </a:lnTo>
                  <a:lnTo>
                    <a:pt x="771" y="174"/>
                  </a:lnTo>
                  <a:lnTo>
                    <a:pt x="767" y="174"/>
                  </a:lnTo>
                  <a:lnTo>
                    <a:pt x="762" y="173"/>
                  </a:lnTo>
                  <a:lnTo>
                    <a:pt x="760" y="174"/>
                  </a:lnTo>
                  <a:lnTo>
                    <a:pt x="759" y="178"/>
                  </a:lnTo>
                  <a:lnTo>
                    <a:pt x="761" y="184"/>
                  </a:lnTo>
                  <a:lnTo>
                    <a:pt x="766" y="187"/>
                  </a:lnTo>
                  <a:lnTo>
                    <a:pt x="766" y="187"/>
                  </a:lnTo>
                  <a:close/>
                  <a:moveTo>
                    <a:pt x="684" y="934"/>
                  </a:moveTo>
                  <a:lnTo>
                    <a:pt x="684" y="934"/>
                  </a:lnTo>
                  <a:lnTo>
                    <a:pt x="686" y="936"/>
                  </a:lnTo>
                  <a:lnTo>
                    <a:pt x="688" y="936"/>
                  </a:lnTo>
                  <a:lnTo>
                    <a:pt x="690" y="933"/>
                  </a:lnTo>
                  <a:lnTo>
                    <a:pt x="690" y="932"/>
                  </a:lnTo>
                  <a:lnTo>
                    <a:pt x="688" y="923"/>
                  </a:lnTo>
                  <a:lnTo>
                    <a:pt x="686" y="919"/>
                  </a:lnTo>
                  <a:lnTo>
                    <a:pt x="684" y="917"/>
                  </a:lnTo>
                  <a:lnTo>
                    <a:pt x="682" y="918"/>
                  </a:lnTo>
                  <a:lnTo>
                    <a:pt x="681" y="919"/>
                  </a:lnTo>
                  <a:lnTo>
                    <a:pt x="681" y="921"/>
                  </a:lnTo>
                  <a:lnTo>
                    <a:pt x="682" y="922"/>
                  </a:lnTo>
                  <a:lnTo>
                    <a:pt x="683" y="923"/>
                  </a:lnTo>
                  <a:lnTo>
                    <a:pt x="682" y="932"/>
                  </a:lnTo>
                  <a:lnTo>
                    <a:pt x="684" y="934"/>
                  </a:lnTo>
                  <a:lnTo>
                    <a:pt x="684" y="934"/>
                  </a:lnTo>
                  <a:close/>
                  <a:moveTo>
                    <a:pt x="10" y="1099"/>
                  </a:moveTo>
                  <a:lnTo>
                    <a:pt x="10" y="1099"/>
                  </a:lnTo>
                  <a:lnTo>
                    <a:pt x="7" y="1099"/>
                  </a:lnTo>
                  <a:lnTo>
                    <a:pt x="4" y="1100"/>
                  </a:lnTo>
                  <a:lnTo>
                    <a:pt x="1" y="1102"/>
                  </a:lnTo>
                  <a:lnTo>
                    <a:pt x="0" y="1105"/>
                  </a:lnTo>
                  <a:lnTo>
                    <a:pt x="1" y="1107"/>
                  </a:lnTo>
                  <a:lnTo>
                    <a:pt x="3" y="1107"/>
                  </a:lnTo>
                  <a:lnTo>
                    <a:pt x="5" y="1108"/>
                  </a:lnTo>
                  <a:lnTo>
                    <a:pt x="7" y="1109"/>
                  </a:lnTo>
                  <a:lnTo>
                    <a:pt x="13" y="1115"/>
                  </a:lnTo>
                  <a:lnTo>
                    <a:pt x="15" y="1116"/>
                  </a:lnTo>
                  <a:lnTo>
                    <a:pt x="16" y="1106"/>
                  </a:lnTo>
                  <a:lnTo>
                    <a:pt x="14" y="1101"/>
                  </a:lnTo>
                  <a:lnTo>
                    <a:pt x="10" y="1099"/>
                  </a:lnTo>
                  <a:lnTo>
                    <a:pt x="10" y="1099"/>
                  </a:lnTo>
                  <a:close/>
                  <a:moveTo>
                    <a:pt x="223" y="1059"/>
                  </a:moveTo>
                  <a:lnTo>
                    <a:pt x="223" y="1059"/>
                  </a:lnTo>
                  <a:lnTo>
                    <a:pt x="221" y="1059"/>
                  </a:lnTo>
                  <a:lnTo>
                    <a:pt x="217" y="1061"/>
                  </a:lnTo>
                  <a:lnTo>
                    <a:pt x="216" y="1060"/>
                  </a:lnTo>
                  <a:lnTo>
                    <a:pt x="217" y="1057"/>
                  </a:lnTo>
                  <a:lnTo>
                    <a:pt x="218" y="1055"/>
                  </a:lnTo>
                  <a:lnTo>
                    <a:pt x="220" y="1053"/>
                  </a:lnTo>
                  <a:lnTo>
                    <a:pt x="219" y="1051"/>
                  </a:lnTo>
                  <a:lnTo>
                    <a:pt x="216" y="1049"/>
                  </a:lnTo>
                  <a:lnTo>
                    <a:pt x="213" y="1048"/>
                  </a:lnTo>
                  <a:lnTo>
                    <a:pt x="210" y="1049"/>
                  </a:lnTo>
                  <a:lnTo>
                    <a:pt x="207" y="1052"/>
                  </a:lnTo>
                  <a:lnTo>
                    <a:pt x="205" y="1055"/>
                  </a:lnTo>
                  <a:lnTo>
                    <a:pt x="204" y="1058"/>
                  </a:lnTo>
                  <a:lnTo>
                    <a:pt x="203" y="1060"/>
                  </a:lnTo>
                  <a:lnTo>
                    <a:pt x="202" y="1061"/>
                  </a:lnTo>
                  <a:lnTo>
                    <a:pt x="200" y="1062"/>
                  </a:lnTo>
                  <a:lnTo>
                    <a:pt x="197" y="1061"/>
                  </a:lnTo>
                  <a:lnTo>
                    <a:pt x="196" y="1060"/>
                  </a:lnTo>
                  <a:lnTo>
                    <a:pt x="197" y="1051"/>
                  </a:lnTo>
                  <a:lnTo>
                    <a:pt x="197" y="1047"/>
                  </a:lnTo>
                  <a:lnTo>
                    <a:pt x="195" y="1043"/>
                  </a:lnTo>
                  <a:lnTo>
                    <a:pt x="187" y="1041"/>
                  </a:lnTo>
                  <a:lnTo>
                    <a:pt x="185" y="1041"/>
                  </a:lnTo>
                  <a:lnTo>
                    <a:pt x="184" y="1039"/>
                  </a:lnTo>
                  <a:lnTo>
                    <a:pt x="183" y="1038"/>
                  </a:lnTo>
                  <a:lnTo>
                    <a:pt x="180" y="1038"/>
                  </a:lnTo>
                  <a:lnTo>
                    <a:pt x="179" y="1040"/>
                  </a:lnTo>
                  <a:lnTo>
                    <a:pt x="177" y="1050"/>
                  </a:lnTo>
                  <a:lnTo>
                    <a:pt x="175" y="1053"/>
                  </a:lnTo>
                  <a:lnTo>
                    <a:pt x="176" y="1053"/>
                  </a:lnTo>
                  <a:lnTo>
                    <a:pt x="178" y="1055"/>
                  </a:lnTo>
                  <a:lnTo>
                    <a:pt x="175" y="1056"/>
                  </a:lnTo>
                  <a:lnTo>
                    <a:pt x="172" y="1056"/>
                  </a:lnTo>
                  <a:lnTo>
                    <a:pt x="169" y="1055"/>
                  </a:lnTo>
                  <a:lnTo>
                    <a:pt x="166" y="1053"/>
                  </a:lnTo>
                  <a:lnTo>
                    <a:pt x="166" y="1054"/>
                  </a:lnTo>
                  <a:lnTo>
                    <a:pt x="165" y="1055"/>
                  </a:lnTo>
                  <a:lnTo>
                    <a:pt x="164" y="1056"/>
                  </a:lnTo>
                  <a:lnTo>
                    <a:pt x="161" y="1053"/>
                  </a:lnTo>
                  <a:lnTo>
                    <a:pt x="159" y="1047"/>
                  </a:lnTo>
                  <a:lnTo>
                    <a:pt x="156" y="1046"/>
                  </a:lnTo>
                  <a:lnTo>
                    <a:pt x="154" y="1045"/>
                  </a:lnTo>
                  <a:lnTo>
                    <a:pt x="148" y="1044"/>
                  </a:lnTo>
                  <a:lnTo>
                    <a:pt x="147" y="1043"/>
                  </a:lnTo>
                  <a:lnTo>
                    <a:pt x="145" y="1041"/>
                  </a:lnTo>
                  <a:lnTo>
                    <a:pt x="144" y="1041"/>
                  </a:lnTo>
                  <a:lnTo>
                    <a:pt x="143" y="1041"/>
                  </a:lnTo>
                  <a:lnTo>
                    <a:pt x="141" y="1042"/>
                  </a:lnTo>
                  <a:lnTo>
                    <a:pt x="140" y="1043"/>
                  </a:lnTo>
                  <a:lnTo>
                    <a:pt x="126" y="1040"/>
                  </a:lnTo>
                  <a:lnTo>
                    <a:pt x="113" y="1035"/>
                  </a:lnTo>
                  <a:lnTo>
                    <a:pt x="100" y="1034"/>
                  </a:lnTo>
                  <a:lnTo>
                    <a:pt x="97" y="1033"/>
                  </a:lnTo>
                  <a:lnTo>
                    <a:pt x="94" y="1031"/>
                  </a:lnTo>
                  <a:lnTo>
                    <a:pt x="85" y="1028"/>
                  </a:lnTo>
                  <a:lnTo>
                    <a:pt x="73" y="1027"/>
                  </a:lnTo>
                  <a:lnTo>
                    <a:pt x="64" y="1027"/>
                  </a:lnTo>
                  <a:lnTo>
                    <a:pt x="56" y="1029"/>
                  </a:lnTo>
                  <a:lnTo>
                    <a:pt x="50" y="1032"/>
                  </a:lnTo>
                  <a:lnTo>
                    <a:pt x="50" y="1028"/>
                  </a:lnTo>
                  <a:lnTo>
                    <a:pt x="50" y="1025"/>
                  </a:lnTo>
                  <a:lnTo>
                    <a:pt x="48" y="1026"/>
                  </a:lnTo>
                  <a:lnTo>
                    <a:pt x="44" y="1028"/>
                  </a:lnTo>
                  <a:lnTo>
                    <a:pt x="41" y="1030"/>
                  </a:lnTo>
                  <a:lnTo>
                    <a:pt x="31" y="1032"/>
                  </a:lnTo>
                  <a:lnTo>
                    <a:pt x="27" y="1032"/>
                  </a:lnTo>
                  <a:lnTo>
                    <a:pt x="18" y="1035"/>
                  </a:lnTo>
                  <a:lnTo>
                    <a:pt x="16" y="1043"/>
                  </a:lnTo>
                  <a:lnTo>
                    <a:pt x="15" y="1053"/>
                  </a:lnTo>
                  <a:lnTo>
                    <a:pt x="11" y="1061"/>
                  </a:lnTo>
                  <a:lnTo>
                    <a:pt x="8" y="1065"/>
                  </a:lnTo>
                  <a:lnTo>
                    <a:pt x="7" y="1070"/>
                  </a:lnTo>
                  <a:lnTo>
                    <a:pt x="6" y="1079"/>
                  </a:lnTo>
                  <a:lnTo>
                    <a:pt x="8" y="1083"/>
                  </a:lnTo>
                  <a:lnTo>
                    <a:pt x="20" y="1102"/>
                  </a:lnTo>
                  <a:lnTo>
                    <a:pt x="21" y="1106"/>
                  </a:lnTo>
                  <a:lnTo>
                    <a:pt x="23" y="1108"/>
                  </a:lnTo>
                  <a:lnTo>
                    <a:pt x="29" y="1110"/>
                  </a:lnTo>
                  <a:lnTo>
                    <a:pt x="33" y="1110"/>
                  </a:lnTo>
                  <a:lnTo>
                    <a:pt x="47" y="1109"/>
                  </a:lnTo>
                  <a:lnTo>
                    <a:pt x="53" y="1109"/>
                  </a:lnTo>
                  <a:lnTo>
                    <a:pt x="56" y="1109"/>
                  </a:lnTo>
                  <a:lnTo>
                    <a:pt x="58" y="1108"/>
                  </a:lnTo>
                  <a:lnTo>
                    <a:pt x="62" y="1106"/>
                  </a:lnTo>
                  <a:lnTo>
                    <a:pt x="81" y="1101"/>
                  </a:lnTo>
                  <a:lnTo>
                    <a:pt x="90" y="1097"/>
                  </a:lnTo>
                  <a:lnTo>
                    <a:pt x="107" y="1087"/>
                  </a:lnTo>
                  <a:lnTo>
                    <a:pt x="116" y="1084"/>
                  </a:lnTo>
                  <a:lnTo>
                    <a:pt x="122" y="1085"/>
                  </a:lnTo>
                  <a:lnTo>
                    <a:pt x="130" y="1089"/>
                  </a:lnTo>
                  <a:lnTo>
                    <a:pt x="135" y="1090"/>
                  </a:lnTo>
                  <a:lnTo>
                    <a:pt x="142" y="1090"/>
                  </a:lnTo>
                  <a:lnTo>
                    <a:pt x="145" y="1090"/>
                  </a:lnTo>
                  <a:lnTo>
                    <a:pt x="151" y="1095"/>
                  </a:lnTo>
                  <a:lnTo>
                    <a:pt x="157" y="1095"/>
                  </a:lnTo>
                  <a:lnTo>
                    <a:pt x="158" y="1093"/>
                  </a:lnTo>
                  <a:lnTo>
                    <a:pt x="159" y="1089"/>
                  </a:lnTo>
                  <a:lnTo>
                    <a:pt x="161" y="1085"/>
                  </a:lnTo>
                  <a:lnTo>
                    <a:pt x="165" y="1083"/>
                  </a:lnTo>
                  <a:lnTo>
                    <a:pt x="169" y="1083"/>
                  </a:lnTo>
                  <a:lnTo>
                    <a:pt x="174" y="1084"/>
                  </a:lnTo>
                  <a:lnTo>
                    <a:pt x="178" y="1084"/>
                  </a:lnTo>
                  <a:lnTo>
                    <a:pt x="180" y="1084"/>
                  </a:lnTo>
                  <a:lnTo>
                    <a:pt x="184" y="1080"/>
                  </a:lnTo>
                  <a:lnTo>
                    <a:pt x="186" y="1080"/>
                  </a:lnTo>
                  <a:lnTo>
                    <a:pt x="189" y="1080"/>
                  </a:lnTo>
                  <a:lnTo>
                    <a:pt x="193" y="1081"/>
                  </a:lnTo>
                  <a:lnTo>
                    <a:pt x="195" y="1081"/>
                  </a:lnTo>
                  <a:lnTo>
                    <a:pt x="209" y="1080"/>
                  </a:lnTo>
                  <a:lnTo>
                    <a:pt x="214" y="1080"/>
                  </a:lnTo>
                  <a:lnTo>
                    <a:pt x="222" y="1082"/>
                  </a:lnTo>
                  <a:lnTo>
                    <a:pt x="224" y="1082"/>
                  </a:lnTo>
                  <a:lnTo>
                    <a:pt x="225" y="1078"/>
                  </a:lnTo>
                  <a:lnTo>
                    <a:pt x="224" y="1062"/>
                  </a:lnTo>
                  <a:lnTo>
                    <a:pt x="223" y="1059"/>
                  </a:lnTo>
                  <a:lnTo>
                    <a:pt x="223" y="1059"/>
                  </a:lnTo>
                  <a:close/>
                  <a:moveTo>
                    <a:pt x="659" y="499"/>
                  </a:moveTo>
                  <a:lnTo>
                    <a:pt x="659" y="499"/>
                  </a:lnTo>
                  <a:lnTo>
                    <a:pt x="661" y="503"/>
                  </a:lnTo>
                  <a:lnTo>
                    <a:pt x="663" y="504"/>
                  </a:lnTo>
                  <a:lnTo>
                    <a:pt x="667" y="504"/>
                  </a:lnTo>
                  <a:lnTo>
                    <a:pt x="671" y="504"/>
                  </a:lnTo>
                  <a:lnTo>
                    <a:pt x="674" y="502"/>
                  </a:lnTo>
                  <a:lnTo>
                    <a:pt x="676" y="498"/>
                  </a:lnTo>
                  <a:lnTo>
                    <a:pt x="677" y="493"/>
                  </a:lnTo>
                  <a:lnTo>
                    <a:pt x="677" y="489"/>
                  </a:lnTo>
                  <a:lnTo>
                    <a:pt x="674" y="486"/>
                  </a:lnTo>
                  <a:lnTo>
                    <a:pt x="666" y="481"/>
                  </a:lnTo>
                  <a:lnTo>
                    <a:pt x="661" y="483"/>
                  </a:lnTo>
                  <a:lnTo>
                    <a:pt x="658" y="487"/>
                  </a:lnTo>
                  <a:lnTo>
                    <a:pt x="656" y="492"/>
                  </a:lnTo>
                  <a:lnTo>
                    <a:pt x="657" y="494"/>
                  </a:lnTo>
                  <a:lnTo>
                    <a:pt x="659" y="499"/>
                  </a:lnTo>
                  <a:lnTo>
                    <a:pt x="659" y="499"/>
                  </a:lnTo>
                  <a:close/>
                  <a:moveTo>
                    <a:pt x="390" y="1196"/>
                  </a:moveTo>
                  <a:lnTo>
                    <a:pt x="390" y="1196"/>
                  </a:lnTo>
                  <a:lnTo>
                    <a:pt x="389" y="1192"/>
                  </a:lnTo>
                  <a:lnTo>
                    <a:pt x="388" y="1187"/>
                  </a:lnTo>
                  <a:lnTo>
                    <a:pt x="369" y="1147"/>
                  </a:lnTo>
                  <a:lnTo>
                    <a:pt x="368" y="1137"/>
                  </a:lnTo>
                  <a:lnTo>
                    <a:pt x="369" y="1131"/>
                  </a:lnTo>
                  <a:lnTo>
                    <a:pt x="373" y="1120"/>
                  </a:lnTo>
                  <a:lnTo>
                    <a:pt x="374" y="1114"/>
                  </a:lnTo>
                  <a:lnTo>
                    <a:pt x="374" y="1111"/>
                  </a:lnTo>
                  <a:lnTo>
                    <a:pt x="373" y="1108"/>
                  </a:lnTo>
                  <a:lnTo>
                    <a:pt x="371" y="1106"/>
                  </a:lnTo>
                  <a:lnTo>
                    <a:pt x="364" y="1101"/>
                  </a:lnTo>
                  <a:lnTo>
                    <a:pt x="362" y="1100"/>
                  </a:lnTo>
                  <a:lnTo>
                    <a:pt x="359" y="1100"/>
                  </a:lnTo>
                  <a:lnTo>
                    <a:pt x="357" y="1100"/>
                  </a:lnTo>
                  <a:lnTo>
                    <a:pt x="356" y="1102"/>
                  </a:lnTo>
                  <a:lnTo>
                    <a:pt x="353" y="1105"/>
                  </a:lnTo>
                  <a:lnTo>
                    <a:pt x="347" y="1111"/>
                  </a:lnTo>
                  <a:lnTo>
                    <a:pt x="345" y="1115"/>
                  </a:lnTo>
                  <a:lnTo>
                    <a:pt x="344" y="1119"/>
                  </a:lnTo>
                  <a:lnTo>
                    <a:pt x="344" y="1126"/>
                  </a:lnTo>
                  <a:lnTo>
                    <a:pt x="346" y="1133"/>
                  </a:lnTo>
                  <a:lnTo>
                    <a:pt x="349" y="1139"/>
                  </a:lnTo>
                  <a:lnTo>
                    <a:pt x="352" y="1144"/>
                  </a:lnTo>
                  <a:lnTo>
                    <a:pt x="352" y="1155"/>
                  </a:lnTo>
                  <a:lnTo>
                    <a:pt x="353" y="1158"/>
                  </a:lnTo>
                  <a:lnTo>
                    <a:pt x="355" y="1160"/>
                  </a:lnTo>
                  <a:lnTo>
                    <a:pt x="360" y="1165"/>
                  </a:lnTo>
                  <a:lnTo>
                    <a:pt x="362" y="1167"/>
                  </a:lnTo>
                  <a:lnTo>
                    <a:pt x="364" y="1174"/>
                  </a:lnTo>
                  <a:lnTo>
                    <a:pt x="365" y="1188"/>
                  </a:lnTo>
                  <a:lnTo>
                    <a:pt x="367" y="1195"/>
                  </a:lnTo>
                  <a:lnTo>
                    <a:pt x="371" y="1202"/>
                  </a:lnTo>
                  <a:lnTo>
                    <a:pt x="377" y="1208"/>
                  </a:lnTo>
                  <a:lnTo>
                    <a:pt x="384" y="1211"/>
                  </a:lnTo>
                  <a:lnTo>
                    <a:pt x="391" y="1209"/>
                  </a:lnTo>
                  <a:lnTo>
                    <a:pt x="393" y="1204"/>
                  </a:lnTo>
                  <a:lnTo>
                    <a:pt x="393" y="1200"/>
                  </a:lnTo>
                  <a:lnTo>
                    <a:pt x="390" y="1196"/>
                  </a:lnTo>
                  <a:lnTo>
                    <a:pt x="390" y="1196"/>
                  </a:lnTo>
                  <a:close/>
                  <a:moveTo>
                    <a:pt x="743" y="934"/>
                  </a:moveTo>
                  <a:lnTo>
                    <a:pt x="743" y="934"/>
                  </a:lnTo>
                  <a:lnTo>
                    <a:pt x="732" y="934"/>
                  </a:lnTo>
                  <a:lnTo>
                    <a:pt x="729" y="931"/>
                  </a:lnTo>
                  <a:lnTo>
                    <a:pt x="715" y="926"/>
                  </a:lnTo>
                  <a:lnTo>
                    <a:pt x="711" y="926"/>
                  </a:lnTo>
                  <a:lnTo>
                    <a:pt x="708" y="928"/>
                  </a:lnTo>
                  <a:lnTo>
                    <a:pt x="705" y="930"/>
                  </a:lnTo>
                  <a:lnTo>
                    <a:pt x="699" y="936"/>
                  </a:lnTo>
                  <a:lnTo>
                    <a:pt x="696" y="940"/>
                  </a:lnTo>
                  <a:lnTo>
                    <a:pt x="696" y="942"/>
                  </a:lnTo>
                  <a:lnTo>
                    <a:pt x="700" y="943"/>
                  </a:lnTo>
                  <a:lnTo>
                    <a:pt x="704" y="945"/>
                  </a:lnTo>
                  <a:lnTo>
                    <a:pt x="708" y="946"/>
                  </a:lnTo>
                  <a:lnTo>
                    <a:pt x="709" y="943"/>
                  </a:lnTo>
                  <a:lnTo>
                    <a:pt x="711" y="941"/>
                  </a:lnTo>
                  <a:lnTo>
                    <a:pt x="716" y="940"/>
                  </a:lnTo>
                  <a:lnTo>
                    <a:pt x="724" y="942"/>
                  </a:lnTo>
                  <a:lnTo>
                    <a:pt x="736" y="948"/>
                  </a:lnTo>
                  <a:lnTo>
                    <a:pt x="741" y="948"/>
                  </a:lnTo>
                  <a:lnTo>
                    <a:pt x="744" y="946"/>
                  </a:lnTo>
                  <a:lnTo>
                    <a:pt x="747" y="943"/>
                  </a:lnTo>
                  <a:lnTo>
                    <a:pt x="748" y="939"/>
                  </a:lnTo>
                  <a:lnTo>
                    <a:pt x="746" y="935"/>
                  </a:lnTo>
                  <a:lnTo>
                    <a:pt x="743" y="934"/>
                  </a:lnTo>
                  <a:lnTo>
                    <a:pt x="743" y="934"/>
                  </a:lnTo>
                  <a:close/>
                  <a:moveTo>
                    <a:pt x="447" y="1068"/>
                  </a:moveTo>
                  <a:lnTo>
                    <a:pt x="447" y="1068"/>
                  </a:lnTo>
                  <a:lnTo>
                    <a:pt x="438" y="1067"/>
                  </a:lnTo>
                  <a:lnTo>
                    <a:pt x="400" y="1065"/>
                  </a:lnTo>
                  <a:lnTo>
                    <a:pt x="373" y="1061"/>
                  </a:lnTo>
                  <a:lnTo>
                    <a:pt x="362" y="1061"/>
                  </a:lnTo>
                  <a:lnTo>
                    <a:pt x="336" y="1064"/>
                  </a:lnTo>
                  <a:lnTo>
                    <a:pt x="327" y="1064"/>
                  </a:lnTo>
                  <a:lnTo>
                    <a:pt x="322" y="1062"/>
                  </a:lnTo>
                  <a:lnTo>
                    <a:pt x="320" y="1062"/>
                  </a:lnTo>
                  <a:lnTo>
                    <a:pt x="316" y="1066"/>
                  </a:lnTo>
                  <a:lnTo>
                    <a:pt x="313" y="1067"/>
                  </a:lnTo>
                  <a:lnTo>
                    <a:pt x="311" y="1068"/>
                  </a:lnTo>
                  <a:lnTo>
                    <a:pt x="309" y="1068"/>
                  </a:lnTo>
                  <a:lnTo>
                    <a:pt x="292" y="1066"/>
                  </a:lnTo>
                  <a:lnTo>
                    <a:pt x="288" y="1067"/>
                  </a:lnTo>
                  <a:lnTo>
                    <a:pt x="284" y="1063"/>
                  </a:lnTo>
                  <a:lnTo>
                    <a:pt x="277" y="1063"/>
                  </a:lnTo>
                  <a:lnTo>
                    <a:pt x="263" y="1065"/>
                  </a:lnTo>
                  <a:lnTo>
                    <a:pt x="262" y="1064"/>
                  </a:lnTo>
                  <a:lnTo>
                    <a:pt x="262" y="1063"/>
                  </a:lnTo>
                  <a:lnTo>
                    <a:pt x="261" y="1061"/>
                  </a:lnTo>
                  <a:lnTo>
                    <a:pt x="261" y="1060"/>
                  </a:lnTo>
                  <a:lnTo>
                    <a:pt x="260" y="1059"/>
                  </a:lnTo>
                  <a:lnTo>
                    <a:pt x="258" y="1060"/>
                  </a:lnTo>
                  <a:lnTo>
                    <a:pt x="255" y="1062"/>
                  </a:lnTo>
                  <a:lnTo>
                    <a:pt x="251" y="1063"/>
                  </a:lnTo>
                  <a:lnTo>
                    <a:pt x="249" y="1063"/>
                  </a:lnTo>
                  <a:lnTo>
                    <a:pt x="247" y="1062"/>
                  </a:lnTo>
                  <a:lnTo>
                    <a:pt x="244" y="1059"/>
                  </a:lnTo>
                  <a:lnTo>
                    <a:pt x="242" y="1058"/>
                  </a:lnTo>
                  <a:lnTo>
                    <a:pt x="240" y="1058"/>
                  </a:lnTo>
                  <a:lnTo>
                    <a:pt x="238" y="1060"/>
                  </a:lnTo>
                  <a:lnTo>
                    <a:pt x="237" y="1061"/>
                  </a:lnTo>
                  <a:lnTo>
                    <a:pt x="237" y="1063"/>
                  </a:lnTo>
                  <a:lnTo>
                    <a:pt x="234" y="1064"/>
                  </a:lnTo>
                  <a:lnTo>
                    <a:pt x="230" y="1066"/>
                  </a:lnTo>
                  <a:lnTo>
                    <a:pt x="228" y="1070"/>
                  </a:lnTo>
                  <a:lnTo>
                    <a:pt x="228" y="1075"/>
                  </a:lnTo>
                  <a:lnTo>
                    <a:pt x="228" y="1077"/>
                  </a:lnTo>
                  <a:lnTo>
                    <a:pt x="229" y="1079"/>
                  </a:lnTo>
                  <a:lnTo>
                    <a:pt x="231" y="1081"/>
                  </a:lnTo>
                  <a:lnTo>
                    <a:pt x="232" y="1081"/>
                  </a:lnTo>
                  <a:lnTo>
                    <a:pt x="235" y="1081"/>
                  </a:lnTo>
                  <a:lnTo>
                    <a:pt x="236" y="1076"/>
                  </a:lnTo>
                  <a:lnTo>
                    <a:pt x="238" y="1075"/>
                  </a:lnTo>
                  <a:lnTo>
                    <a:pt x="247" y="1080"/>
                  </a:lnTo>
                  <a:lnTo>
                    <a:pt x="249" y="1081"/>
                  </a:lnTo>
                  <a:lnTo>
                    <a:pt x="250" y="1084"/>
                  </a:lnTo>
                  <a:lnTo>
                    <a:pt x="251" y="1088"/>
                  </a:lnTo>
                  <a:lnTo>
                    <a:pt x="250" y="1093"/>
                  </a:lnTo>
                  <a:lnTo>
                    <a:pt x="249" y="1096"/>
                  </a:lnTo>
                  <a:lnTo>
                    <a:pt x="257" y="1094"/>
                  </a:lnTo>
                  <a:lnTo>
                    <a:pt x="260" y="1093"/>
                  </a:lnTo>
                  <a:lnTo>
                    <a:pt x="271" y="1093"/>
                  </a:lnTo>
                  <a:lnTo>
                    <a:pt x="276" y="1093"/>
                  </a:lnTo>
                  <a:lnTo>
                    <a:pt x="286" y="1090"/>
                  </a:lnTo>
                  <a:lnTo>
                    <a:pt x="290" y="1089"/>
                  </a:lnTo>
                  <a:lnTo>
                    <a:pt x="327" y="1090"/>
                  </a:lnTo>
                  <a:lnTo>
                    <a:pt x="342" y="1086"/>
                  </a:lnTo>
                  <a:lnTo>
                    <a:pt x="346" y="1086"/>
                  </a:lnTo>
                  <a:lnTo>
                    <a:pt x="349" y="1088"/>
                  </a:lnTo>
                  <a:lnTo>
                    <a:pt x="354" y="1091"/>
                  </a:lnTo>
                  <a:lnTo>
                    <a:pt x="358" y="1092"/>
                  </a:lnTo>
                  <a:lnTo>
                    <a:pt x="363" y="1091"/>
                  </a:lnTo>
                  <a:lnTo>
                    <a:pt x="370" y="1086"/>
                  </a:lnTo>
                  <a:lnTo>
                    <a:pt x="372" y="1086"/>
                  </a:lnTo>
                  <a:lnTo>
                    <a:pt x="379" y="1086"/>
                  </a:lnTo>
                  <a:lnTo>
                    <a:pt x="385" y="1083"/>
                  </a:lnTo>
                  <a:lnTo>
                    <a:pt x="387" y="1083"/>
                  </a:lnTo>
                  <a:lnTo>
                    <a:pt x="406" y="1081"/>
                  </a:lnTo>
                  <a:lnTo>
                    <a:pt x="411" y="1082"/>
                  </a:lnTo>
                  <a:lnTo>
                    <a:pt x="414" y="1082"/>
                  </a:lnTo>
                  <a:lnTo>
                    <a:pt x="415" y="1081"/>
                  </a:lnTo>
                  <a:lnTo>
                    <a:pt x="416" y="1080"/>
                  </a:lnTo>
                  <a:lnTo>
                    <a:pt x="418" y="1079"/>
                  </a:lnTo>
                  <a:lnTo>
                    <a:pt x="423" y="1078"/>
                  </a:lnTo>
                  <a:lnTo>
                    <a:pt x="431" y="1079"/>
                  </a:lnTo>
                  <a:lnTo>
                    <a:pt x="434" y="1078"/>
                  </a:lnTo>
                  <a:lnTo>
                    <a:pt x="448" y="1072"/>
                  </a:lnTo>
                  <a:lnTo>
                    <a:pt x="450" y="1070"/>
                  </a:lnTo>
                  <a:lnTo>
                    <a:pt x="450" y="1068"/>
                  </a:lnTo>
                  <a:lnTo>
                    <a:pt x="450" y="1067"/>
                  </a:lnTo>
                  <a:lnTo>
                    <a:pt x="449" y="1068"/>
                  </a:lnTo>
                  <a:lnTo>
                    <a:pt x="447" y="1068"/>
                  </a:lnTo>
                  <a:lnTo>
                    <a:pt x="447" y="1068"/>
                  </a:lnTo>
                  <a:close/>
                  <a:moveTo>
                    <a:pt x="671" y="605"/>
                  </a:moveTo>
                  <a:lnTo>
                    <a:pt x="671" y="605"/>
                  </a:lnTo>
                  <a:lnTo>
                    <a:pt x="673" y="608"/>
                  </a:lnTo>
                  <a:lnTo>
                    <a:pt x="682" y="608"/>
                  </a:lnTo>
                  <a:lnTo>
                    <a:pt x="686" y="601"/>
                  </a:lnTo>
                  <a:lnTo>
                    <a:pt x="686" y="592"/>
                  </a:lnTo>
                  <a:lnTo>
                    <a:pt x="682" y="587"/>
                  </a:lnTo>
                  <a:lnTo>
                    <a:pt x="678" y="587"/>
                  </a:lnTo>
                  <a:lnTo>
                    <a:pt x="673" y="589"/>
                  </a:lnTo>
                  <a:lnTo>
                    <a:pt x="670" y="591"/>
                  </a:lnTo>
                  <a:lnTo>
                    <a:pt x="668" y="594"/>
                  </a:lnTo>
                  <a:lnTo>
                    <a:pt x="669" y="597"/>
                  </a:lnTo>
                  <a:lnTo>
                    <a:pt x="669" y="601"/>
                  </a:lnTo>
                  <a:lnTo>
                    <a:pt x="671" y="605"/>
                  </a:lnTo>
                  <a:lnTo>
                    <a:pt x="671" y="605"/>
                  </a:lnTo>
                  <a:close/>
                </a:path>
              </a:pathLst>
            </a:custGeom>
            <a:grpFill/>
            <a:ln w="7938" cap="flat">
              <a:solidFill>
                <a:srgbClr val="C00000"/>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7" name="Freeform 39">
              <a:extLst>
                <a:ext uri="{FF2B5EF4-FFF2-40B4-BE49-F238E27FC236}">
                  <a16:creationId xmlns:a16="http://schemas.microsoft.com/office/drawing/2014/main" xmlns="" id="{889BCD7C-FD89-4FDA-AE38-A00A0473EEF5}"/>
                </a:ext>
              </a:extLst>
            </p:cNvPr>
            <p:cNvSpPr>
              <a:spLocks noEditPoints="1"/>
            </p:cNvSpPr>
            <p:nvPr/>
          </p:nvSpPr>
          <p:spPr bwMode="auto">
            <a:xfrm>
              <a:off x="3233" y="928"/>
              <a:ext cx="570" cy="662"/>
            </a:xfrm>
            <a:custGeom>
              <a:avLst/>
              <a:gdLst>
                <a:gd name="T0" fmla="*/ 652 w 759"/>
                <a:gd name="T1" fmla="*/ 245 h 748"/>
                <a:gd name="T2" fmla="*/ 653 w 759"/>
                <a:gd name="T3" fmla="*/ 204 h 748"/>
                <a:gd name="T4" fmla="*/ 601 w 759"/>
                <a:gd name="T5" fmla="*/ 179 h 748"/>
                <a:gd name="T6" fmla="*/ 599 w 759"/>
                <a:gd name="T7" fmla="*/ 199 h 748"/>
                <a:gd name="T8" fmla="*/ 730 w 759"/>
                <a:gd name="T9" fmla="*/ 402 h 748"/>
                <a:gd name="T10" fmla="*/ 687 w 759"/>
                <a:gd name="T11" fmla="*/ 352 h 748"/>
                <a:gd name="T12" fmla="*/ 664 w 759"/>
                <a:gd name="T13" fmla="*/ 325 h 748"/>
                <a:gd name="T14" fmla="*/ 688 w 759"/>
                <a:gd name="T15" fmla="*/ 312 h 748"/>
                <a:gd name="T16" fmla="*/ 678 w 759"/>
                <a:gd name="T17" fmla="*/ 300 h 748"/>
                <a:gd name="T18" fmla="*/ 641 w 759"/>
                <a:gd name="T19" fmla="*/ 282 h 748"/>
                <a:gd name="T20" fmla="*/ 601 w 759"/>
                <a:gd name="T21" fmla="*/ 260 h 748"/>
                <a:gd name="T22" fmla="*/ 616 w 759"/>
                <a:gd name="T23" fmla="*/ 258 h 748"/>
                <a:gd name="T24" fmla="*/ 631 w 759"/>
                <a:gd name="T25" fmla="*/ 231 h 748"/>
                <a:gd name="T26" fmla="*/ 622 w 759"/>
                <a:gd name="T27" fmla="*/ 210 h 748"/>
                <a:gd name="T28" fmla="*/ 585 w 759"/>
                <a:gd name="T29" fmla="*/ 192 h 748"/>
                <a:gd name="T30" fmla="*/ 546 w 759"/>
                <a:gd name="T31" fmla="*/ 178 h 748"/>
                <a:gd name="T32" fmla="*/ 656 w 759"/>
                <a:gd name="T33" fmla="*/ 171 h 748"/>
                <a:gd name="T34" fmla="*/ 651 w 759"/>
                <a:gd name="T35" fmla="*/ 147 h 748"/>
                <a:gd name="T36" fmla="*/ 711 w 759"/>
                <a:gd name="T37" fmla="*/ 161 h 748"/>
                <a:gd name="T38" fmla="*/ 710 w 759"/>
                <a:gd name="T39" fmla="*/ 139 h 748"/>
                <a:gd name="T40" fmla="*/ 677 w 759"/>
                <a:gd name="T41" fmla="*/ 114 h 748"/>
                <a:gd name="T42" fmla="*/ 691 w 759"/>
                <a:gd name="T43" fmla="*/ 109 h 748"/>
                <a:gd name="T44" fmla="*/ 643 w 759"/>
                <a:gd name="T45" fmla="*/ 78 h 748"/>
                <a:gd name="T46" fmla="*/ 629 w 759"/>
                <a:gd name="T47" fmla="*/ 62 h 748"/>
                <a:gd name="T48" fmla="*/ 661 w 759"/>
                <a:gd name="T49" fmla="*/ 56 h 748"/>
                <a:gd name="T50" fmla="*/ 600 w 759"/>
                <a:gd name="T51" fmla="*/ 21 h 748"/>
                <a:gd name="T52" fmla="*/ 496 w 759"/>
                <a:gd name="T53" fmla="*/ 15 h 748"/>
                <a:gd name="T54" fmla="*/ 432 w 759"/>
                <a:gd name="T55" fmla="*/ 3 h 748"/>
                <a:gd name="T56" fmla="*/ 409 w 759"/>
                <a:gd name="T57" fmla="*/ 24 h 748"/>
                <a:gd name="T58" fmla="*/ 356 w 759"/>
                <a:gd name="T59" fmla="*/ 6 h 748"/>
                <a:gd name="T60" fmla="*/ 317 w 759"/>
                <a:gd name="T61" fmla="*/ 23 h 748"/>
                <a:gd name="T62" fmla="*/ 291 w 759"/>
                <a:gd name="T63" fmla="*/ 10 h 748"/>
                <a:gd name="T64" fmla="*/ 268 w 759"/>
                <a:gd name="T65" fmla="*/ 36 h 748"/>
                <a:gd name="T66" fmla="*/ 234 w 759"/>
                <a:gd name="T67" fmla="*/ 79 h 748"/>
                <a:gd name="T68" fmla="*/ 219 w 759"/>
                <a:gd name="T69" fmla="*/ 153 h 748"/>
                <a:gd name="T70" fmla="*/ 228 w 759"/>
                <a:gd name="T71" fmla="*/ 216 h 748"/>
                <a:gd name="T72" fmla="*/ 210 w 759"/>
                <a:gd name="T73" fmla="*/ 272 h 748"/>
                <a:gd name="T74" fmla="*/ 174 w 759"/>
                <a:gd name="T75" fmla="*/ 310 h 748"/>
                <a:gd name="T76" fmla="*/ 121 w 759"/>
                <a:gd name="T77" fmla="*/ 333 h 748"/>
                <a:gd name="T78" fmla="*/ 117 w 759"/>
                <a:gd name="T79" fmla="*/ 368 h 748"/>
                <a:gd name="T80" fmla="*/ 109 w 759"/>
                <a:gd name="T81" fmla="*/ 395 h 748"/>
                <a:gd name="T82" fmla="*/ 141 w 759"/>
                <a:gd name="T83" fmla="*/ 420 h 748"/>
                <a:gd name="T84" fmla="*/ 82 w 759"/>
                <a:gd name="T85" fmla="*/ 450 h 748"/>
                <a:gd name="T86" fmla="*/ 45 w 759"/>
                <a:gd name="T87" fmla="*/ 485 h 748"/>
                <a:gd name="T88" fmla="*/ 62 w 759"/>
                <a:gd name="T89" fmla="*/ 528 h 748"/>
                <a:gd name="T90" fmla="*/ 28 w 759"/>
                <a:gd name="T91" fmla="*/ 562 h 748"/>
                <a:gd name="T92" fmla="*/ 15 w 759"/>
                <a:gd name="T93" fmla="*/ 616 h 748"/>
                <a:gd name="T94" fmla="*/ 23 w 759"/>
                <a:gd name="T95" fmla="*/ 675 h 748"/>
                <a:gd name="T96" fmla="*/ 239 w 759"/>
                <a:gd name="T97" fmla="*/ 692 h 748"/>
                <a:gd name="T98" fmla="*/ 367 w 759"/>
                <a:gd name="T99" fmla="*/ 510 h 748"/>
                <a:gd name="T100" fmla="*/ 491 w 759"/>
                <a:gd name="T101" fmla="*/ 444 h 748"/>
                <a:gd name="T102" fmla="*/ 692 w 759"/>
                <a:gd name="T103" fmla="*/ 438 h 748"/>
                <a:gd name="T104" fmla="*/ 690 w 759"/>
                <a:gd name="T105" fmla="*/ 221 h 748"/>
                <a:gd name="T106" fmla="*/ 665 w 759"/>
                <a:gd name="T107" fmla="*/ 240 h 748"/>
                <a:gd name="T108" fmla="*/ 722 w 759"/>
                <a:gd name="T109" fmla="*/ 124 h 748"/>
                <a:gd name="T110" fmla="*/ 722 w 759"/>
                <a:gd name="T111" fmla="*/ 133 h 748"/>
                <a:gd name="T112" fmla="*/ 741 w 759"/>
                <a:gd name="T113" fmla="*/ 67 h 748"/>
                <a:gd name="T114" fmla="*/ 712 w 759"/>
                <a:gd name="T115" fmla="*/ 190 h 748"/>
                <a:gd name="T116" fmla="*/ 721 w 759"/>
                <a:gd name="T117" fmla="*/ 180 h 748"/>
                <a:gd name="T118" fmla="*/ 681 w 759"/>
                <a:gd name="T119" fmla="*/ 5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9" h="748">
                  <a:moveTo>
                    <a:pt x="635" y="235"/>
                  </a:moveTo>
                  <a:lnTo>
                    <a:pt x="635" y="235"/>
                  </a:lnTo>
                  <a:lnTo>
                    <a:pt x="632" y="238"/>
                  </a:lnTo>
                  <a:lnTo>
                    <a:pt x="630" y="242"/>
                  </a:lnTo>
                  <a:lnTo>
                    <a:pt x="631" y="245"/>
                  </a:lnTo>
                  <a:lnTo>
                    <a:pt x="635" y="247"/>
                  </a:lnTo>
                  <a:lnTo>
                    <a:pt x="636" y="247"/>
                  </a:lnTo>
                  <a:lnTo>
                    <a:pt x="639" y="245"/>
                  </a:lnTo>
                  <a:lnTo>
                    <a:pt x="641" y="244"/>
                  </a:lnTo>
                  <a:lnTo>
                    <a:pt x="643" y="244"/>
                  </a:lnTo>
                  <a:lnTo>
                    <a:pt x="650" y="244"/>
                  </a:lnTo>
                  <a:lnTo>
                    <a:pt x="652" y="245"/>
                  </a:lnTo>
                  <a:lnTo>
                    <a:pt x="654" y="245"/>
                  </a:lnTo>
                  <a:lnTo>
                    <a:pt x="655" y="245"/>
                  </a:lnTo>
                  <a:lnTo>
                    <a:pt x="656" y="241"/>
                  </a:lnTo>
                  <a:lnTo>
                    <a:pt x="655" y="239"/>
                  </a:lnTo>
                  <a:lnTo>
                    <a:pt x="654" y="237"/>
                  </a:lnTo>
                  <a:lnTo>
                    <a:pt x="650" y="235"/>
                  </a:lnTo>
                  <a:lnTo>
                    <a:pt x="646" y="234"/>
                  </a:lnTo>
                  <a:lnTo>
                    <a:pt x="642" y="233"/>
                  </a:lnTo>
                  <a:lnTo>
                    <a:pt x="638" y="233"/>
                  </a:lnTo>
                  <a:lnTo>
                    <a:pt x="635" y="235"/>
                  </a:lnTo>
                  <a:close/>
                  <a:moveTo>
                    <a:pt x="653" y="204"/>
                  </a:moveTo>
                  <a:lnTo>
                    <a:pt x="653" y="204"/>
                  </a:lnTo>
                  <a:lnTo>
                    <a:pt x="653" y="202"/>
                  </a:lnTo>
                  <a:lnTo>
                    <a:pt x="652" y="200"/>
                  </a:lnTo>
                  <a:lnTo>
                    <a:pt x="651" y="198"/>
                  </a:lnTo>
                  <a:lnTo>
                    <a:pt x="645" y="197"/>
                  </a:lnTo>
                  <a:lnTo>
                    <a:pt x="641" y="195"/>
                  </a:lnTo>
                  <a:lnTo>
                    <a:pt x="639" y="195"/>
                  </a:lnTo>
                  <a:lnTo>
                    <a:pt x="635" y="193"/>
                  </a:lnTo>
                  <a:lnTo>
                    <a:pt x="629" y="187"/>
                  </a:lnTo>
                  <a:lnTo>
                    <a:pt x="626" y="184"/>
                  </a:lnTo>
                  <a:lnTo>
                    <a:pt x="607" y="183"/>
                  </a:lnTo>
                  <a:lnTo>
                    <a:pt x="605" y="182"/>
                  </a:lnTo>
                  <a:lnTo>
                    <a:pt x="601" y="179"/>
                  </a:lnTo>
                  <a:lnTo>
                    <a:pt x="598" y="178"/>
                  </a:lnTo>
                  <a:lnTo>
                    <a:pt x="596" y="179"/>
                  </a:lnTo>
                  <a:lnTo>
                    <a:pt x="593" y="180"/>
                  </a:lnTo>
                  <a:lnTo>
                    <a:pt x="590" y="182"/>
                  </a:lnTo>
                  <a:lnTo>
                    <a:pt x="589" y="183"/>
                  </a:lnTo>
                  <a:lnTo>
                    <a:pt x="587" y="186"/>
                  </a:lnTo>
                  <a:lnTo>
                    <a:pt x="587" y="188"/>
                  </a:lnTo>
                  <a:lnTo>
                    <a:pt x="588" y="191"/>
                  </a:lnTo>
                  <a:lnTo>
                    <a:pt x="590" y="193"/>
                  </a:lnTo>
                  <a:lnTo>
                    <a:pt x="592" y="195"/>
                  </a:lnTo>
                  <a:lnTo>
                    <a:pt x="595" y="197"/>
                  </a:lnTo>
                  <a:lnTo>
                    <a:pt x="599" y="199"/>
                  </a:lnTo>
                  <a:lnTo>
                    <a:pt x="602" y="199"/>
                  </a:lnTo>
                  <a:lnTo>
                    <a:pt x="621" y="199"/>
                  </a:lnTo>
                  <a:lnTo>
                    <a:pt x="640" y="207"/>
                  </a:lnTo>
                  <a:lnTo>
                    <a:pt x="649" y="209"/>
                  </a:lnTo>
                  <a:lnTo>
                    <a:pt x="653" y="204"/>
                  </a:lnTo>
                  <a:close/>
                  <a:moveTo>
                    <a:pt x="758" y="429"/>
                  </a:moveTo>
                  <a:lnTo>
                    <a:pt x="758" y="429"/>
                  </a:lnTo>
                  <a:lnTo>
                    <a:pt x="757" y="428"/>
                  </a:lnTo>
                  <a:lnTo>
                    <a:pt x="757" y="427"/>
                  </a:lnTo>
                  <a:lnTo>
                    <a:pt x="755" y="425"/>
                  </a:lnTo>
                  <a:lnTo>
                    <a:pt x="733" y="407"/>
                  </a:lnTo>
                  <a:lnTo>
                    <a:pt x="730" y="402"/>
                  </a:lnTo>
                  <a:lnTo>
                    <a:pt x="721" y="394"/>
                  </a:lnTo>
                  <a:lnTo>
                    <a:pt x="719" y="392"/>
                  </a:lnTo>
                  <a:lnTo>
                    <a:pt x="718" y="389"/>
                  </a:lnTo>
                  <a:lnTo>
                    <a:pt x="716" y="385"/>
                  </a:lnTo>
                  <a:lnTo>
                    <a:pt x="715" y="370"/>
                  </a:lnTo>
                  <a:lnTo>
                    <a:pt x="714" y="366"/>
                  </a:lnTo>
                  <a:lnTo>
                    <a:pt x="713" y="362"/>
                  </a:lnTo>
                  <a:lnTo>
                    <a:pt x="712" y="362"/>
                  </a:lnTo>
                  <a:lnTo>
                    <a:pt x="712" y="361"/>
                  </a:lnTo>
                  <a:lnTo>
                    <a:pt x="705" y="356"/>
                  </a:lnTo>
                  <a:lnTo>
                    <a:pt x="696" y="353"/>
                  </a:lnTo>
                  <a:lnTo>
                    <a:pt x="687" y="352"/>
                  </a:lnTo>
                  <a:lnTo>
                    <a:pt x="679" y="349"/>
                  </a:lnTo>
                  <a:lnTo>
                    <a:pt x="676" y="347"/>
                  </a:lnTo>
                  <a:lnTo>
                    <a:pt x="678" y="345"/>
                  </a:lnTo>
                  <a:lnTo>
                    <a:pt x="686" y="339"/>
                  </a:lnTo>
                  <a:lnTo>
                    <a:pt x="690" y="337"/>
                  </a:lnTo>
                  <a:lnTo>
                    <a:pt x="695" y="335"/>
                  </a:lnTo>
                  <a:lnTo>
                    <a:pt x="700" y="335"/>
                  </a:lnTo>
                  <a:lnTo>
                    <a:pt x="702" y="331"/>
                  </a:lnTo>
                  <a:lnTo>
                    <a:pt x="701" y="331"/>
                  </a:lnTo>
                  <a:lnTo>
                    <a:pt x="701" y="330"/>
                  </a:lnTo>
                  <a:lnTo>
                    <a:pt x="680" y="328"/>
                  </a:lnTo>
                  <a:lnTo>
                    <a:pt x="664" y="325"/>
                  </a:lnTo>
                  <a:lnTo>
                    <a:pt x="660" y="325"/>
                  </a:lnTo>
                  <a:lnTo>
                    <a:pt x="660" y="325"/>
                  </a:lnTo>
                  <a:lnTo>
                    <a:pt x="675" y="323"/>
                  </a:lnTo>
                  <a:lnTo>
                    <a:pt x="679" y="322"/>
                  </a:lnTo>
                  <a:lnTo>
                    <a:pt x="687" y="318"/>
                  </a:lnTo>
                  <a:lnTo>
                    <a:pt x="691" y="317"/>
                  </a:lnTo>
                  <a:lnTo>
                    <a:pt x="691" y="316"/>
                  </a:lnTo>
                  <a:lnTo>
                    <a:pt x="691" y="315"/>
                  </a:lnTo>
                  <a:lnTo>
                    <a:pt x="691" y="315"/>
                  </a:lnTo>
                  <a:lnTo>
                    <a:pt x="689" y="313"/>
                  </a:lnTo>
                  <a:lnTo>
                    <a:pt x="688" y="312"/>
                  </a:lnTo>
                  <a:lnTo>
                    <a:pt x="688" y="312"/>
                  </a:lnTo>
                  <a:lnTo>
                    <a:pt x="688" y="311"/>
                  </a:lnTo>
                  <a:lnTo>
                    <a:pt x="684" y="309"/>
                  </a:lnTo>
                  <a:lnTo>
                    <a:pt x="679" y="310"/>
                  </a:lnTo>
                  <a:lnTo>
                    <a:pt x="676" y="311"/>
                  </a:lnTo>
                  <a:lnTo>
                    <a:pt x="672" y="313"/>
                  </a:lnTo>
                  <a:lnTo>
                    <a:pt x="667" y="313"/>
                  </a:lnTo>
                  <a:lnTo>
                    <a:pt x="665" y="312"/>
                  </a:lnTo>
                  <a:lnTo>
                    <a:pt x="667" y="310"/>
                  </a:lnTo>
                  <a:lnTo>
                    <a:pt x="672" y="303"/>
                  </a:lnTo>
                  <a:lnTo>
                    <a:pt x="674" y="302"/>
                  </a:lnTo>
                  <a:lnTo>
                    <a:pt x="676" y="302"/>
                  </a:lnTo>
                  <a:lnTo>
                    <a:pt x="678" y="300"/>
                  </a:lnTo>
                  <a:lnTo>
                    <a:pt x="680" y="297"/>
                  </a:lnTo>
                  <a:lnTo>
                    <a:pt x="679" y="296"/>
                  </a:lnTo>
                  <a:lnTo>
                    <a:pt x="677" y="293"/>
                  </a:lnTo>
                  <a:lnTo>
                    <a:pt x="676" y="291"/>
                  </a:lnTo>
                  <a:lnTo>
                    <a:pt x="676" y="291"/>
                  </a:lnTo>
                  <a:lnTo>
                    <a:pt x="675" y="290"/>
                  </a:lnTo>
                  <a:lnTo>
                    <a:pt x="673" y="288"/>
                  </a:lnTo>
                  <a:lnTo>
                    <a:pt x="663" y="286"/>
                  </a:lnTo>
                  <a:lnTo>
                    <a:pt x="654" y="287"/>
                  </a:lnTo>
                  <a:lnTo>
                    <a:pt x="645" y="286"/>
                  </a:lnTo>
                  <a:lnTo>
                    <a:pt x="643" y="284"/>
                  </a:lnTo>
                  <a:lnTo>
                    <a:pt x="641" y="282"/>
                  </a:lnTo>
                  <a:lnTo>
                    <a:pt x="642" y="283"/>
                  </a:lnTo>
                  <a:lnTo>
                    <a:pt x="640" y="281"/>
                  </a:lnTo>
                  <a:lnTo>
                    <a:pt x="640" y="277"/>
                  </a:lnTo>
                  <a:lnTo>
                    <a:pt x="641" y="274"/>
                  </a:lnTo>
                  <a:lnTo>
                    <a:pt x="640" y="271"/>
                  </a:lnTo>
                  <a:lnTo>
                    <a:pt x="639" y="271"/>
                  </a:lnTo>
                  <a:lnTo>
                    <a:pt x="639" y="271"/>
                  </a:lnTo>
                  <a:lnTo>
                    <a:pt x="634" y="270"/>
                  </a:lnTo>
                  <a:lnTo>
                    <a:pt x="625" y="270"/>
                  </a:lnTo>
                  <a:lnTo>
                    <a:pt x="621" y="270"/>
                  </a:lnTo>
                  <a:lnTo>
                    <a:pt x="617" y="268"/>
                  </a:lnTo>
                  <a:lnTo>
                    <a:pt x="601" y="260"/>
                  </a:lnTo>
                  <a:lnTo>
                    <a:pt x="599" y="257"/>
                  </a:lnTo>
                  <a:lnTo>
                    <a:pt x="598" y="255"/>
                  </a:lnTo>
                  <a:lnTo>
                    <a:pt x="598" y="254"/>
                  </a:lnTo>
                  <a:lnTo>
                    <a:pt x="597" y="253"/>
                  </a:lnTo>
                  <a:lnTo>
                    <a:pt x="597" y="251"/>
                  </a:lnTo>
                  <a:lnTo>
                    <a:pt x="600" y="251"/>
                  </a:lnTo>
                  <a:lnTo>
                    <a:pt x="600" y="251"/>
                  </a:lnTo>
                  <a:lnTo>
                    <a:pt x="601" y="251"/>
                  </a:lnTo>
                  <a:lnTo>
                    <a:pt x="608" y="253"/>
                  </a:lnTo>
                  <a:lnTo>
                    <a:pt x="613" y="258"/>
                  </a:lnTo>
                  <a:lnTo>
                    <a:pt x="614" y="258"/>
                  </a:lnTo>
                  <a:lnTo>
                    <a:pt x="616" y="258"/>
                  </a:lnTo>
                  <a:lnTo>
                    <a:pt x="619" y="255"/>
                  </a:lnTo>
                  <a:lnTo>
                    <a:pt x="620" y="253"/>
                  </a:lnTo>
                  <a:lnTo>
                    <a:pt x="620" y="244"/>
                  </a:lnTo>
                  <a:lnTo>
                    <a:pt x="621" y="242"/>
                  </a:lnTo>
                  <a:lnTo>
                    <a:pt x="623" y="240"/>
                  </a:lnTo>
                  <a:lnTo>
                    <a:pt x="625" y="238"/>
                  </a:lnTo>
                  <a:lnTo>
                    <a:pt x="626" y="237"/>
                  </a:lnTo>
                  <a:lnTo>
                    <a:pt x="629" y="232"/>
                  </a:lnTo>
                  <a:lnTo>
                    <a:pt x="629" y="232"/>
                  </a:lnTo>
                  <a:lnTo>
                    <a:pt x="629" y="232"/>
                  </a:lnTo>
                  <a:lnTo>
                    <a:pt x="629" y="232"/>
                  </a:lnTo>
                  <a:lnTo>
                    <a:pt x="631" y="231"/>
                  </a:lnTo>
                  <a:lnTo>
                    <a:pt x="633" y="229"/>
                  </a:lnTo>
                  <a:lnTo>
                    <a:pt x="634" y="229"/>
                  </a:lnTo>
                  <a:lnTo>
                    <a:pt x="636" y="229"/>
                  </a:lnTo>
                  <a:lnTo>
                    <a:pt x="637" y="226"/>
                  </a:lnTo>
                  <a:lnTo>
                    <a:pt x="638" y="224"/>
                  </a:lnTo>
                  <a:lnTo>
                    <a:pt x="638" y="213"/>
                  </a:lnTo>
                  <a:lnTo>
                    <a:pt x="637" y="212"/>
                  </a:lnTo>
                  <a:lnTo>
                    <a:pt x="636" y="213"/>
                  </a:lnTo>
                  <a:lnTo>
                    <a:pt x="635" y="213"/>
                  </a:lnTo>
                  <a:lnTo>
                    <a:pt x="634" y="212"/>
                  </a:lnTo>
                  <a:lnTo>
                    <a:pt x="629" y="211"/>
                  </a:lnTo>
                  <a:lnTo>
                    <a:pt x="622" y="210"/>
                  </a:lnTo>
                  <a:lnTo>
                    <a:pt x="618" y="210"/>
                  </a:lnTo>
                  <a:lnTo>
                    <a:pt x="615" y="211"/>
                  </a:lnTo>
                  <a:lnTo>
                    <a:pt x="612" y="212"/>
                  </a:lnTo>
                  <a:lnTo>
                    <a:pt x="611" y="212"/>
                  </a:lnTo>
                  <a:lnTo>
                    <a:pt x="608" y="207"/>
                  </a:lnTo>
                  <a:lnTo>
                    <a:pt x="607" y="205"/>
                  </a:lnTo>
                  <a:lnTo>
                    <a:pt x="604" y="204"/>
                  </a:lnTo>
                  <a:lnTo>
                    <a:pt x="595" y="201"/>
                  </a:lnTo>
                  <a:lnTo>
                    <a:pt x="593" y="200"/>
                  </a:lnTo>
                  <a:lnTo>
                    <a:pt x="590" y="198"/>
                  </a:lnTo>
                  <a:lnTo>
                    <a:pt x="586" y="193"/>
                  </a:lnTo>
                  <a:lnTo>
                    <a:pt x="585" y="192"/>
                  </a:lnTo>
                  <a:lnTo>
                    <a:pt x="585" y="192"/>
                  </a:lnTo>
                  <a:lnTo>
                    <a:pt x="584" y="186"/>
                  </a:lnTo>
                  <a:lnTo>
                    <a:pt x="584" y="182"/>
                  </a:lnTo>
                  <a:lnTo>
                    <a:pt x="584" y="182"/>
                  </a:lnTo>
                  <a:lnTo>
                    <a:pt x="586" y="178"/>
                  </a:lnTo>
                  <a:lnTo>
                    <a:pt x="587" y="176"/>
                  </a:lnTo>
                  <a:lnTo>
                    <a:pt x="584" y="173"/>
                  </a:lnTo>
                  <a:lnTo>
                    <a:pt x="577" y="172"/>
                  </a:lnTo>
                  <a:lnTo>
                    <a:pt x="565" y="172"/>
                  </a:lnTo>
                  <a:lnTo>
                    <a:pt x="558" y="173"/>
                  </a:lnTo>
                  <a:lnTo>
                    <a:pt x="552" y="174"/>
                  </a:lnTo>
                  <a:lnTo>
                    <a:pt x="546" y="178"/>
                  </a:lnTo>
                  <a:lnTo>
                    <a:pt x="548" y="175"/>
                  </a:lnTo>
                  <a:lnTo>
                    <a:pt x="551" y="170"/>
                  </a:lnTo>
                  <a:lnTo>
                    <a:pt x="559" y="167"/>
                  </a:lnTo>
                  <a:lnTo>
                    <a:pt x="587" y="167"/>
                  </a:lnTo>
                  <a:lnTo>
                    <a:pt x="606" y="170"/>
                  </a:lnTo>
                  <a:lnTo>
                    <a:pt x="634" y="169"/>
                  </a:lnTo>
                  <a:lnTo>
                    <a:pt x="638" y="170"/>
                  </a:lnTo>
                  <a:lnTo>
                    <a:pt x="648" y="175"/>
                  </a:lnTo>
                  <a:lnTo>
                    <a:pt x="651" y="175"/>
                  </a:lnTo>
                  <a:lnTo>
                    <a:pt x="652" y="175"/>
                  </a:lnTo>
                  <a:lnTo>
                    <a:pt x="652" y="175"/>
                  </a:lnTo>
                  <a:lnTo>
                    <a:pt x="656" y="171"/>
                  </a:lnTo>
                  <a:lnTo>
                    <a:pt x="655" y="166"/>
                  </a:lnTo>
                  <a:lnTo>
                    <a:pt x="653" y="160"/>
                  </a:lnTo>
                  <a:lnTo>
                    <a:pt x="649" y="156"/>
                  </a:lnTo>
                  <a:lnTo>
                    <a:pt x="648" y="153"/>
                  </a:lnTo>
                  <a:lnTo>
                    <a:pt x="646" y="140"/>
                  </a:lnTo>
                  <a:lnTo>
                    <a:pt x="645" y="139"/>
                  </a:lnTo>
                  <a:lnTo>
                    <a:pt x="643" y="135"/>
                  </a:lnTo>
                  <a:lnTo>
                    <a:pt x="647" y="137"/>
                  </a:lnTo>
                  <a:lnTo>
                    <a:pt x="649" y="138"/>
                  </a:lnTo>
                  <a:lnTo>
                    <a:pt x="650" y="140"/>
                  </a:lnTo>
                  <a:lnTo>
                    <a:pt x="650" y="145"/>
                  </a:lnTo>
                  <a:lnTo>
                    <a:pt x="651" y="147"/>
                  </a:lnTo>
                  <a:lnTo>
                    <a:pt x="655" y="153"/>
                  </a:lnTo>
                  <a:lnTo>
                    <a:pt x="657" y="158"/>
                  </a:lnTo>
                  <a:lnTo>
                    <a:pt x="660" y="163"/>
                  </a:lnTo>
                  <a:lnTo>
                    <a:pt x="664" y="165"/>
                  </a:lnTo>
                  <a:lnTo>
                    <a:pt x="669" y="166"/>
                  </a:lnTo>
                  <a:lnTo>
                    <a:pt x="678" y="170"/>
                  </a:lnTo>
                  <a:lnTo>
                    <a:pt x="682" y="171"/>
                  </a:lnTo>
                  <a:lnTo>
                    <a:pt x="704" y="169"/>
                  </a:lnTo>
                  <a:lnTo>
                    <a:pt x="707" y="167"/>
                  </a:lnTo>
                  <a:lnTo>
                    <a:pt x="707" y="167"/>
                  </a:lnTo>
                  <a:lnTo>
                    <a:pt x="708" y="166"/>
                  </a:lnTo>
                  <a:lnTo>
                    <a:pt x="711" y="161"/>
                  </a:lnTo>
                  <a:lnTo>
                    <a:pt x="713" y="160"/>
                  </a:lnTo>
                  <a:lnTo>
                    <a:pt x="719" y="156"/>
                  </a:lnTo>
                  <a:lnTo>
                    <a:pt x="721" y="155"/>
                  </a:lnTo>
                  <a:lnTo>
                    <a:pt x="722" y="153"/>
                  </a:lnTo>
                  <a:lnTo>
                    <a:pt x="722" y="149"/>
                  </a:lnTo>
                  <a:lnTo>
                    <a:pt x="721" y="147"/>
                  </a:lnTo>
                  <a:lnTo>
                    <a:pt x="711" y="146"/>
                  </a:lnTo>
                  <a:lnTo>
                    <a:pt x="702" y="143"/>
                  </a:lnTo>
                  <a:lnTo>
                    <a:pt x="697" y="140"/>
                  </a:lnTo>
                  <a:lnTo>
                    <a:pt x="695" y="138"/>
                  </a:lnTo>
                  <a:lnTo>
                    <a:pt x="707" y="139"/>
                  </a:lnTo>
                  <a:lnTo>
                    <a:pt x="710" y="139"/>
                  </a:lnTo>
                  <a:lnTo>
                    <a:pt x="712" y="138"/>
                  </a:lnTo>
                  <a:lnTo>
                    <a:pt x="713" y="137"/>
                  </a:lnTo>
                  <a:lnTo>
                    <a:pt x="712" y="135"/>
                  </a:lnTo>
                  <a:lnTo>
                    <a:pt x="711" y="133"/>
                  </a:lnTo>
                  <a:lnTo>
                    <a:pt x="700" y="121"/>
                  </a:lnTo>
                  <a:lnTo>
                    <a:pt x="698" y="119"/>
                  </a:lnTo>
                  <a:lnTo>
                    <a:pt x="692" y="114"/>
                  </a:lnTo>
                  <a:lnTo>
                    <a:pt x="690" y="114"/>
                  </a:lnTo>
                  <a:lnTo>
                    <a:pt x="687" y="114"/>
                  </a:lnTo>
                  <a:lnTo>
                    <a:pt x="683" y="115"/>
                  </a:lnTo>
                  <a:lnTo>
                    <a:pt x="680" y="116"/>
                  </a:lnTo>
                  <a:lnTo>
                    <a:pt x="677" y="114"/>
                  </a:lnTo>
                  <a:lnTo>
                    <a:pt x="673" y="111"/>
                  </a:lnTo>
                  <a:lnTo>
                    <a:pt x="668" y="107"/>
                  </a:lnTo>
                  <a:lnTo>
                    <a:pt x="662" y="104"/>
                  </a:lnTo>
                  <a:lnTo>
                    <a:pt x="655" y="103"/>
                  </a:lnTo>
                  <a:lnTo>
                    <a:pt x="655" y="103"/>
                  </a:lnTo>
                  <a:lnTo>
                    <a:pt x="665" y="104"/>
                  </a:lnTo>
                  <a:lnTo>
                    <a:pt x="669" y="105"/>
                  </a:lnTo>
                  <a:lnTo>
                    <a:pt x="677" y="111"/>
                  </a:lnTo>
                  <a:lnTo>
                    <a:pt x="682" y="112"/>
                  </a:lnTo>
                  <a:lnTo>
                    <a:pt x="687" y="112"/>
                  </a:lnTo>
                  <a:lnTo>
                    <a:pt x="691" y="109"/>
                  </a:lnTo>
                  <a:lnTo>
                    <a:pt x="691" y="109"/>
                  </a:lnTo>
                  <a:lnTo>
                    <a:pt x="692" y="108"/>
                  </a:lnTo>
                  <a:lnTo>
                    <a:pt x="692" y="105"/>
                  </a:lnTo>
                  <a:lnTo>
                    <a:pt x="689" y="103"/>
                  </a:lnTo>
                  <a:lnTo>
                    <a:pt x="686" y="101"/>
                  </a:lnTo>
                  <a:lnTo>
                    <a:pt x="678" y="100"/>
                  </a:lnTo>
                  <a:lnTo>
                    <a:pt x="675" y="97"/>
                  </a:lnTo>
                  <a:lnTo>
                    <a:pt x="655" y="77"/>
                  </a:lnTo>
                  <a:lnTo>
                    <a:pt x="652" y="75"/>
                  </a:lnTo>
                  <a:lnTo>
                    <a:pt x="650" y="77"/>
                  </a:lnTo>
                  <a:lnTo>
                    <a:pt x="648" y="78"/>
                  </a:lnTo>
                  <a:lnTo>
                    <a:pt x="645" y="79"/>
                  </a:lnTo>
                  <a:lnTo>
                    <a:pt x="643" y="78"/>
                  </a:lnTo>
                  <a:lnTo>
                    <a:pt x="643" y="77"/>
                  </a:lnTo>
                  <a:lnTo>
                    <a:pt x="644" y="74"/>
                  </a:lnTo>
                  <a:lnTo>
                    <a:pt x="644" y="74"/>
                  </a:lnTo>
                  <a:lnTo>
                    <a:pt x="644" y="73"/>
                  </a:lnTo>
                  <a:lnTo>
                    <a:pt x="643" y="70"/>
                  </a:lnTo>
                  <a:lnTo>
                    <a:pt x="639" y="69"/>
                  </a:lnTo>
                  <a:lnTo>
                    <a:pt x="635" y="68"/>
                  </a:lnTo>
                  <a:lnTo>
                    <a:pt x="630" y="67"/>
                  </a:lnTo>
                  <a:lnTo>
                    <a:pt x="627" y="66"/>
                  </a:lnTo>
                  <a:lnTo>
                    <a:pt x="627" y="64"/>
                  </a:lnTo>
                  <a:lnTo>
                    <a:pt x="628" y="63"/>
                  </a:lnTo>
                  <a:lnTo>
                    <a:pt x="629" y="62"/>
                  </a:lnTo>
                  <a:lnTo>
                    <a:pt x="629" y="61"/>
                  </a:lnTo>
                  <a:lnTo>
                    <a:pt x="630" y="60"/>
                  </a:lnTo>
                  <a:lnTo>
                    <a:pt x="629" y="58"/>
                  </a:lnTo>
                  <a:lnTo>
                    <a:pt x="627" y="57"/>
                  </a:lnTo>
                  <a:lnTo>
                    <a:pt x="625" y="56"/>
                  </a:lnTo>
                  <a:lnTo>
                    <a:pt x="623" y="55"/>
                  </a:lnTo>
                  <a:lnTo>
                    <a:pt x="623" y="54"/>
                  </a:lnTo>
                  <a:lnTo>
                    <a:pt x="622" y="52"/>
                  </a:lnTo>
                  <a:lnTo>
                    <a:pt x="651" y="62"/>
                  </a:lnTo>
                  <a:lnTo>
                    <a:pt x="653" y="62"/>
                  </a:lnTo>
                  <a:lnTo>
                    <a:pt x="656" y="61"/>
                  </a:lnTo>
                  <a:lnTo>
                    <a:pt x="661" y="56"/>
                  </a:lnTo>
                  <a:lnTo>
                    <a:pt x="664" y="54"/>
                  </a:lnTo>
                  <a:lnTo>
                    <a:pt x="664" y="54"/>
                  </a:lnTo>
                  <a:lnTo>
                    <a:pt x="664" y="54"/>
                  </a:lnTo>
                  <a:lnTo>
                    <a:pt x="665" y="53"/>
                  </a:lnTo>
                  <a:lnTo>
                    <a:pt x="662" y="50"/>
                  </a:lnTo>
                  <a:lnTo>
                    <a:pt x="659" y="49"/>
                  </a:lnTo>
                  <a:lnTo>
                    <a:pt x="649" y="49"/>
                  </a:lnTo>
                  <a:lnTo>
                    <a:pt x="642" y="49"/>
                  </a:lnTo>
                  <a:lnTo>
                    <a:pt x="636" y="47"/>
                  </a:lnTo>
                  <a:lnTo>
                    <a:pt x="630" y="43"/>
                  </a:lnTo>
                  <a:lnTo>
                    <a:pt x="618" y="30"/>
                  </a:lnTo>
                  <a:lnTo>
                    <a:pt x="600" y="21"/>
                  </a:lnTo>
                  <a:lnTo>
                    <a:pt x="592" y="16"/>
                  </a:lnTo>
                  <a:lnTo>
                    <a:pt x="591" y="13"/>
                  </a:lnTo>
                  <a:lnTo>
                    <a:pt x="589" y="11"/>
                  </a:lnTo>
                  <a:lnTo>
                    <a:pt x="587" y="10"/>
                  </a:lnTo>
                  <a:lnTo>
                    <a:pt x="584" y="9"/>
                  </a:lnTo>
                  <a:lnTo>
                    <a:pt x="581" y="10"/>
                  </a:lnTo>
                  <a:lnTo>
                    <a:pt x="578" y="13"/>
                  </a:lnTo>
                  <a:lnTo>
                    <a:pt x="576" y="14"/>
                  </a:lnTo>
                  <a:lnTo>
                    <a:pt x="535" y="15"/>
                  </a:lnTo>
                  <a:lnTo>
                    <a:pt x="522" y="11"/>
                  </a:lnTo>
                  <a:lnTo>
                    <a:pt x="513" y="11"/>
                  </a:lnTo>
                  <a:lnTo>
                    <a:pt x="496" y="15"/>
                  </a:lnTo>
                  <a:lnTo>
                    <a:pt x="487" y="13"/>
                  </a:lnTo>
                  <a:lnTo>
                    <a:pt x="480" y="7"/>
                  </a:lnTo>
                  <a:lnTo>
                    <a:pt x="475" y="7"/>
                  </a:lnTo>
                  <a:lnTo>
                    <a:pt x="468" y="12"/>
                  </a:lnTo>
                  <a:lnTo>
                    <a:pt x="464" y="14"/>
                  </a:lnTo>
                  <a:lnTo>
                    <a:pt x="460" y="14"/>
                  </a:lnTo>
                  <a:lnTo>
                    <a:pt x="454" y="11"/>
                  </a:lnTo>
                  <a:lnTo>
                    <a:pt x="448" y="15"/>
                  </a:lnTo>
                  <a:lnTo>
                    <a:pt x="446" y="14"/>
                  </a:lnTo>
                  <a:lnTo>
                    <a:pt x="436" y="0"/>
                  </a:lnTo>
                  <a:lnTo>
                    <a:pt x="434" y="0"/>
                  </a:lnTo>
                  <a:lnTo>
                    <a:pt x="432" y="3"/>
                  </a:lnTo>
                  <a:lnTo>
                    <a:pt x="428" y="7"/>
                  </a:lnTo>
                  <a:lnTo>
                    <a:pt x="426" y="10"/>
                  </a:lnTo>
                  <a:lnTo>
                    <a:pt x="426" y="13"/>
                  </a:lnTo>
                  <a:lnTo>
                    <a:pt x="426" y="13"/>
                  </a:lnTo>
                  <a:lnTo>
                    <a:pt x="426" y="15"/>
                  </a:lnTo>
                  <a:lnTo>
                    <a:pt x="427" y="16"/>
                  </a:lnTo>
                  <a:lnTo>
                    <a:pt x="425" y="17"/>
                  </a:lnTo>
                  <a:lnTo>
                    <a:pt x="422" y="18"/>
                  </a:lnTo>
                  <a:lnTo>
                    <a:pt x="419" y="17"/>
                  </a:lnTo>
                  <a:lnTo>
                    <a:pt x="416" y="17"/>
                  </a:lnTo>
                  <a:lnTo>
                    <a:pt x="411" y="23"/>
                  </a:lnTo>
                  <a:lnTo>
                    <a:pt x="409" y="24"/>
                  </a:lnTo>
                  <a:lnTo>
                    <a:pt x="407" y="23"/>
                  </a:lnTo>
                  <a:lnTo>
                    <a:pt x="404" y="23"/>
                  </a:lnTo>
                  <a:lnTo>
                    <a:pt x="399" y="13"/>
                  </a:lnTo>
                  <a:lnTo>
                    <a:pt x="398" y="10"/>
                  </a:lnTo>
                  <a:lnTo>
                    <a:pt x="397" y="9"/>
                  </a:lnTo>
                  <a:lnTo>
                    <a:pt x="393" y="9"/>
                  </a:lnTo>
                  <a:lnTo>
                    <a:pt x="387" y="3"/>
                  </a:lnTo>
                  <a:lnTo>
                    <a:pt x="381" y="4"/>
                  </a:lnTo>
                  <a:lnTo>
                    <a:pt x="375" y="7"/>
                  </a:lnTo>
                  <a:lnTo>
                    <a:pt x="369" y="9"/>
                  </a:lnTo>
                  <a:lnTo>
                    <a:pt x="365" y="9"/>
                  </a:lnTo>
                  <a:lnTo>
                    <a:pt x="356" y="6"/>
                  </a:lnTo>
                  <a:lnTo>
                    <a:pt x="351" y="5"/>
                  </a:lnTo>
                  <a:lnTo>
                    <a:pt x="348" y="5"/>
                  </a:lnTo>
                  <a:lnTo>
                    <a:pt x="345" y="4"/>
                  </a:lnTo>
                  <a:lnTo>
                    <a:pt x="344" y="9"/>
                  </a:lnTo>
                  <a:lnTo>
                    <a:pt x="342" y="11"/>
                  </a:lnTo>
                  <a:lnTo>
                    <a:pt x="340" y="13"/>
                  </a:lnTo>
                  <a:lnTo>
                    <a:pt x="336" y="16"/>
                  </a:lnTo>
                  <a:lnTo>
                    <a:pt x="325" y="26"/>
                  </a:lnTo>
                  <a:lnTo>
                    <a:pt x="323" y="28"/>
                  </a:lnTo>
                  <a:lnTo>
                    <a:pt x="318" y="27"/>
                  </a:lnTo>
                  <a:lnTo>
                    <a:pt x="318" y="27"/>
                  </a:lnTo>
                  <a:lnTo>
                    <a:pt x="317" y="23"/>
                  </a:lnTo>
                  <a:lnTo>
                    <a:pt x="316" y="23"/>
                  </a:lnTo>
                  <a:lnTo>
                    <a:pt x="316" y="23"/>
                  </a:lnTo>
                  <a:lnTo>
                    <a:pt x="316" y="23"/>
                  </a:lnTo>
                  <a:lnTo>
                    <a:pt x="316" y="22"/>
                  </a:lnTo>
                  <a:lnTo>
                    <a:pt x="315" y="19"/>
                  </a:lnTo>
                  <a:lnTo>
                    <a:pt x="314" y="18"/>
                  </a:lnTo>
                  <a:lnTo>
                    <a:pt x="314" y="17"/>
                  </a:lnTo>
                  <a:lnTo>
                    <a:pt x="313" y="15"/>
                  </a:lnTo>
                  <a:lnTo>
                    <a:pt x="310" y="14"/>
                  </a:lnTo>
                  <a:lnTo>
                    <a:pt x="305" y="11"/>
                  </a:lnTo>
                  <a:lnTo>
                    <a:pt x="296" y="11"/>
                  </a:lnTo>
                  <a:lnTo>
                    <a:pt x="291" y="10"/>
                  </a:lnTo>
                  <a:lnTo>
                    <a:pt x="290" y="9"/>
                  </a:lnTo>
                  <a:lnTo>
                    <a:pt x="289" y="5"/>
                  </a:lnTo>
                  <a:lnTo>
                    <a:pt x="288" y="5"/>
                  </a:lnTo>
                  <a:lnTo>
                    <a:pt x="288" y="4"/>
                  </a:lnTo>
                  <a:lnTo>
                    <a:pt x="286" y="1"/>
                  </a:lnTo>
                  <a:lnTo>
                    <a:pt x="284" y="2"/>
                  </a:lnTo>
                  <a:lnTo>
                    <a:pt x="280" y="4"/>
                  </a:lnTo>
                  <a:lnTo>
                    <a:pt x="279" y="11"/>
                  </a:lnTo>
                  <a:lnTo>
                    <a:pt x="279" y="19"/>
                  </a:lnTo>
                  <a:lnTo>
                    <a:pt x="278" y="25"/>
                  </a:lnTo>
                  <a:lnTo>
                    <a:pt x="269" y="33"/>
                  </a:lnTo>
                  <a:lnTo>
                    <a:pt x="268" y="36"/>
                  </a:lnTo>
                  <a:lnTo>
                    <a:pt x="267" y="38"/>
                  </a:lnTo>
                  <a:lnTo>
                    <a:pt x="264" y="39"/>
                  </a:lnTo>
                  <a:lnTo>
                    <a:pt x="262" y="37"/>
                  </a:lnTo>
                  <a:lnTo>
                    <a:pt x="260" y="36"/>
                  </a:lnTo>
                  <a:lnTo>
                    <a:pt x="259" y="35"/>
                  </a:lnTo>
                  <a:lnTo>
                    <a:pt x="249" y="43"/>
                  </a:lnTo>
                  <a:lnTo>
                    <a:pt x="247" y="46"/>
                  </a:lnTo>
                  <a:lnTo>
                    <a:pt x="247" y="47"/>
                  </a:lnTo>
                  <a:lnTo>
                    <a:pt x="242" y="49"/>
                  </a:lnTo>
                  <a:lnTo>
                    <a:pt x="240" y="50"/>
                  </a:lnTo>
                  <a:lnTo>
                    <a:pt x="237" y="59"/>
                  </a:lnTo>
                  <a:lnTo>
                    <a:pt x="234" y="79"/>
                  </a:lnTo>
                  <a:lnTo>
                    <a:pt x="232" y="88"/>
                  </a:lnTo>
                  <a:lnTo>
                    <a:pt x="227" y="97"/>
                  </a:lnTo>
                  <a:lnTo>
                    <a:pt x="225" y="100"/>
                  </a:lnTo>
                  <a:lnTo>
                    <a:pt x="217" y="104"/>
                  </a:lnTo>
                  <a:lnTo>
                    <a:pt x="216" y="106"/>
                  </a:lnTo>
                  <a:lnTo>
                    <a:pt x="215" y="110"/>
                  </a:lnTo>
                  <a:lnTo>
                    <a:pt x="219" y="113"/>
                  </a:lnTo>
                  <a:lnTo>
                    <a:pt x="221" y="115"/>
                  </a:lnTo>
                  <a:lnTo>
                    <a:pt x="224" y="117"/>
                  </a:lnTo>
                  <a:lnTo>
                    <a:pt x="227" y="120"/>
                  </a:lnTo>
                  <a:lnTo>
                    <a:pt x="227" y="127"/>
                  </a:lnTo>
                  <a:lnTo>
                    <a:pt x="219" y="153"/>
                  </a:lnTo>
                  <a:lnTo>
                    <a:pt x="217" y="161"/>
                  </a:lnTo>
                  <a:lnTo>
                    <a:pt x="217" y="170"/>
                  </a:lnTo>
                  <a:lnTo>
                    <a:pt x="218" y="175"/>
                  </a:lnTo>
                  <a:lnTo>
                    <a:pt x="223" y="188"/>
                  </a:lnTo>
                  <a:lnTo>
                    <a:pt x="224" y="191"/>
                  </a:lnTo>
                  <a:lnTo>
                    <a:pt x="223" y="195"/>
                  </a:lnTo>
                  <a:lnTo>
                    <a:pt x="223" y="198"/>
                  </a:lnTo>
                  <a:lnTo>
                    <a:pt x="224" y="200"/>
                  </a:lnTo>
                  <a:lnTo>
                    <a:pt x="227" y="207"/>
                  </a:lnTo>
                  <a:lnTo>
                    <a:pt x="229" y="212"/>
                  </a:lnTo>
                  <a:lnTo>
                    <a:pt x="230" y="214"/>
                  </a:lnTo>
                  <a:lnTo>
                    <a:pt x="228" y="216"/>
                  </a:lnTo>
                  <a:lnTo>
                    <a:pt x="226" y="217"/>
                  </a:lnTo>
                  <a:lnTo>
                    <a:pt x="226" y="216"/>
                  </a:lnTo>
                  <a:lnTo>
                    <a:pt x="224" y="215"/>
                  </a:lnTo>
                  <a:lnTo>
                    <a:pt x="223" y="215"/>
                  </a:lnTo>
                  <a:lnTo>
                    <a:pt x="222" y="215"/>
                  </a:lnTo>
                  <a:lnTo>
                    <a:pt x="220" y="215"/>
                  </a:lnTo>
                  <a:lnTo>
                    <a:pt x="215" y="219"/>
                  </a:lnTo>
                  <a:lnTo>
                    <a:pt x="211" y="230"/>
                  </a:lnTo>
                  <a:lnTo>
                    <a:pt x="203" y="264"/>
                  </a:lnTo>
                  <a:lnTo>
                    <a:pt x="203" y="267"/>
                  </a:lnTo>
                  <a:lnTo>
                    <a:pt x="208" y="271"/>
                  </a:lnTo>
                  <a:lnTo>
                    <a:pt x="210" y="272"/>
                  </a:lnTo>
                  <a:lnTo>
                    <a:pt x="211" y="274"/>
                  </a:lnTo>
                  <a:lnTo>
                    <a:pt x="203" y="284"/>
                  </a:lnTo>
                  <a:lnTo>
                    <a:pt x="202" y="289"/>
                  </a:lnTo>
                  <a:lnTo>
                    <a:pt x="201" y="298"/>
                  </a:lnTo>
                  <a:lnTo>
                    <a:pt x="200" y="302"/>
                  </a:lnTo>
                  <a:lnTo>
                    <a:pt x="199" y="302"/>
                  </a:lnTo>
                  <a:lnTo>
                    <a:pt x="198" y="303"/>
                  </a:lnTo>
                  <a:lnTo>
                    <a:pt x="198" y="303"/>
                  </a:lnTo>
                  <a:lnTo>
                    <a:pt x="198" y="303"/>
                  </a:lnTo>
                  <a:lnTo>
                    <a:pt x="196" y="303"/>
                  </a:lnTo>
                  <a:lnTo>
                    <a:pt x="188" y="304"/>
                  </a:lnTo>
                  <a:lnTo>
                    <a:pt x="174" y="310"/>
                  </a:lnTo>
                  <a:lnTo>
                    <a:pt x="167" y="311"/>
                  </a:lnTo>
                  <a:lnTo>
                    <a:pt x="161" y="308"/>
                  </a:lnTo>
                  <a:lnTo>
                    <a:pt x="155" y="300"/>
                  </a:lnTo>
                  <a:lnTo>
                    <a:pt x="152" y="299"/>
                  </a:lnTo>
                  <a:lnTo>
                    <a:pt x="151" y="300"/>
                  </a:lnTo>
                  <a:lnTo>
                    <a:pt x="150" y="300"/>
                  </a:lnTo>
                  <a:lnTo>
                    <a:pt x="146" y="305"/>
                  </a:lnTo>
                  <a:lnTo>
                    <a:pt x="143" y="313"/>
                  </a:lnTo>
                  <a:lnTo>
                    <a:pt x="140" y="316"/>
                  </a:lnTo>
                  <a:lnTo>
                    <a:pt x="128" y="325"/>
                  </a:lnTo>
                  <a:lnTo>
                    <a:pt x="123" y="328"/>
                  </a:lnTo>
                  <a:lnTo>
                    <a:pt x="121" y="333"/>
                  </a:lnTo>
                  <a:lnTo>
                    <a:pt x="120" y="335"/>
                  </a:lnTo>
                  <a:lnTo>
                    <a:pt x="119" y="338"/>
                  </a:lnTo>
                  <a:lnTo>
                    <a:pt x="118" y="340"/>
                  </a:lnTo>
                  <a:lnTo>
                    <a:pt x="117" y="342"/>
                  </a:lnTo>
                  <a:lnTo>
                    <a:pt x="114" y="345"/>
                  </a:lnTo>
                  <a:lnTo>
                    <a:pt x="112" y="346"/>
                  </a:lnTo>
                  <a:lnTo>
                    <a:pt x="111" y="347"/>
                  </a:lnTo>
                  <a:lnTo>
                    <a:pt x="112" y="350"/>
                  </a:lnTo>
                  <a:lnTo>
                    <a:pt x="118" y="357"/>
                  </a:lnTo>
                  <a:lnTo>
                    <a:pt x="120" y="361"/>
                  </a:lnTo>
                  <a:lnTo>
                    <a:pt x="118" y="367"/>
                  </a:lnTo>
                  <a:lnTo>
                    <a:pt x="117" y="368"/>
                  </a:lnTo>
                  <a:lnTo>
                    <a:pt x="115" y="368"/>
                  </a:lnTo>
                  <a:lnTo>
                    <a:pt x="113" y="369"/>
                  </a:lnTo>
                  <a:lnTo>
                    <a:pt x="112" y="369"/>
                  </a:lnTo>
                  <a:lnTo>
                    <a:pt x="112" y="369"/>
                  </a:lnTo>
                  <a:lnTo>
                    <a:pt x="110" y="370"/>
                  </a:lnTo>
                  <a:lnTo>
                    <a:pt x="110" y="373"/>
                  </a:lnTo>
                  <a:lnTo>
                    <a:pt x="110" y="375"/>
                  </a:lnTo>
                  <a:lnTo>
                    <a:pt x="112" y="380"/>
                  </a:lnTo>
                  <a:lnTo>
                    <a:pt x="112" y="381"/>
                  </a:lnTo>
                  <a:lnTo>
                    <a:pt x="111" y="387"/>
                  </a:lnTo>
                  <a:lnTo>
                    <a:pt x="110" y="391"/>
                  </a:lnTo>
                  <a:lnTo>
                    <a:pt x="109" y="395"/>
                  </a:lnTo>
                  <a:lnTo>
                    <a:pt x="112" y="399"/>
                  </a:lnTo>
                  <a:lnTo>
                    <a:pt x="115" y="399"/>
                  </a:lnTo>
                  <a:lnTo>
                    <a:pt x="120" y="396"/>
                  </a:lnTo>
                  <a:lnTo>
                    <a:pt x="124" y="396"/>
                  </a:lnTo>
                  <a:lnTo>
                    <a:pt x="128" y="397"/>
                  </a:lnTo>
                  <a:lnTo>
                    <a:pt x="130" y="398"/>
                  </a:lnTo>
                  <a:lnTo>
                    <a:pt x="132" y="400"/>
                  </a:lnTo>
                  <a:lnTo>
                    <a:pt x="136" y="403"/>
                  </a:lnTo>
                  <a:lnTo>
                    <a:pt x="139" y="408"/>
                  </a:lnTo>
                  <a:lnTo>
                    <a:pt x="142" y="413"/>
                  </a:lnTo>
                  <a:lnTo>
                    <a:pt x="142" y="418"/>
                  </a:lnTo>
                  <a:lnTo>
                    <a:pt x="141" y="420"/>
                  </a:lnTo>
                  <a:lnTo>
                    <a:pt x="137" y="422"/>
                  </a:lnTo>
                  <a:lnTo>
                    <a:pt x="127" y="422"/>
                  </a:lnTo>
                  <a:lnTo>
                    <a:pt x="122" y="425"/>
                  </a:lnTo>
                  <a:lnTo>
                    <a:pt x="120" y="427"/>
                  </a:lnTo>
                  <a:lnTo>
                    <a:pt x="120" y="427"/>
                  </a:lnTo>
                  <a:lnTo>
                    <a:pt x="113" y="435"/>
                  </a:lnTo>
                  <a:lnTo>
                    <a:pt x="110" y="437"/>
                  </a:lnTo>
                  <a:lnTo>
                    <a:pt x="106" y="438"/>
                  </a:lnTo>
                  <a:lnTo>
                    <a:pt x="97" y="446"/>
                  </a:lnTo>
                  <a:lnTo>
                    <a:pt x="93" y="449"/>
                  </a:lnTo>
                  <a:lnTo>
                    <a:pt x="84" y="448"/>
                  </a:lnTo>
                  <a:lnTo>
                    <a:pt x="82" y="450"/>
                  </a:lnTo>
                  <a:lnTo>
                    <a:pt x="81" y="451"/>
                  </a:lnTo>
                  <a:lnTo>
                    <a:pt x="79" y="452"/>
                  </a:lnTo>
                  <a:lnTo>
                    <a:pt x="78" y="457"/>
                  </a:lnTo>
                  <a:lnTo>
                    <a:pt x="78" y="461"/>
                  </a:lnTo>
                  <a:lnTo>
                    <a:pt x="79" y="465"/>
                  </a:lnTo>
                  <a:lnTo>
                    <a:pt x="79" y="465"/>
                  </a:lnTo>
                  <a:lnTo>
                    <a:pt x="74" y="467"/>
                  </a:lnTo>
                  <a:lnTo>
                    <a:pt x="57" y="469"/>
                  </a:lnTo>
                  <a:lnTo>
                    <a:pt x="50" y="473"/>
                  </a:lnTo>
                  <a:lnTo>
                    <a:pt x="49" y="475"/>
                  </a:lnTo>
                  <a:lnTo>
                    <a:pt x="48" y="476"/>
                  </a:lnTo>
                  <a:lnTo>
                    <a:pt x="45" y="485"/>
                  </a:lnTo>
                  <a:lnTo>
                    <a:pt x="42" y="497"/>
                  </a:lnTo>
                  <a:lnTo>
                    <a:pt x="42" y="500"/>
                  </a:lnTo>
                  <a:lnTo>
                    <a:pt x="43" y="503"/>
                  </a:lnTo>
                  <a:lnTo>
                    <a:pt x="45" y="506"/>
                  </a:lnTo>
                  <a:lnTo>
                    <a:pt x="45" y="517"/>
                  </a:lnTo>
                  <a:lnTo>
                    <a:pt x="48" y="523"/>
                  </a:lnTo>
                  <a:lnTo>
                    <a:pt x="51" y="523"/>
                  </a:lnTo>
                  <a:lnTo>
                    <a:pt x="54" y="521"/>
                  </a:lnTo>
                  <a:lnTo>
                    <a:pt x="59" y="520"/>
                  </a:lnTo>
                  <a:lnTo>
                    <a:pt x="61" y="522"/>
                  </a:lnTo>
                  <a:lnTo>
                    <a:pt x="63" y="524"/>
                  </a:lnTo>
                  <a:lnTo>
                    <a:pt x="62" y="528"/>
                  </a:lnTo>
                  <a:lnTo>
                    <a:pt x="62" y="531"/>
                  </a:lnTo>
                  <a:lnTo>
                    <a:pt x="60" y="536"/>
                  </a:lnTo>
                  <a:lnTo>
                    <a:pt x="58" y="539"/>
                  </a:lnTo>
                  <a:lnTo>
                    <a:pt x="58" y="543"/>
                  </a:lnTo>
                  <a:lnTo>
                    <a:pt x="60" y="548"/>
                  </a:lnTo>
                  <a:lnTo>
                    <a:pt x="60" y="551"/>
                  </a:lnTo>
                  <a:lnTo>
                    <a:pt x="59" y="551"/>
                  </a:lnTo>
                  <a:lnTo>
                    <a:pt x="47" y="556"/>
                  </a:lnTo>
                  <a:lnTo>
                    <a:pt x="35" y="558"/>
                  </a:lnTo>
                  <a:lnTo>
                    <a:pt x="32" y="558"/>
                  </a:lnTo>
                  <a:lnTo>
                    <a:pt x="30" y="560"/>
                  </a:lnTo>
                  <a:lnTo>
                    <a:pt x="28" y="562"/>
                  </a:lnTo>
                  <a:lnTo>
                    <a:pt x="27" y="564"/>
                  </a:lnTo>
                  <a:lnTo>
                    <a:pt x="27" y="565"/>
                  </a:lnTo>
                  <a:lnTo>
                    <a:pt x="26" y="566"/>
                  </a:lnTo>
                  <a:lnTo>
                    <a:pt x="25" y="568"/>
                  </a:lnTo>
                  <a:lnTo>
                    <a:pt x="24" y="570"/>
                  </a:lnTo>
                  <a:lnTo>
                    <a:pt x="24" y="571"/>
                  </a:lnTo>
                  <a:lnTo>
                    <a:pt x="25" y="573"/>
                  </a:lnTo>
                  <a:lnTo>
                    <a:pt x="26" y="576"/>
                  </a:lnTo>
                  <a:lnTo>
                    <a:pt x="26" y="582"/>
                  </a:lnTo>
                  <a:lnTo>
                    <a:pt x="24" y="598"/>
                  </a:lnTo>
                  <a:lnTo>
                    <a:pt x="19" y="609"/>
                  </a:lnTo>
                  <a:lnTo>
                    <a:pt x="15" y="616"/>
                  </a:lnTo>
                  <a:lnTo>
                    <a:pt x="13" y="619"/>
                  </a:lnTo>
                  <a:lnTo>
                    <a:pt x="5" y="625"/>
                  </a:lnTo>
                  <a:lnTo>
                    <a:pt x="3" y="629"/>
                  </a:lnTo>
                  <a:lnTo>
                    <a:pt x="3" y="629"/>
                  </a:lnTo>
                  <a:lnTo>
                    <a:pt x="2" y="629"/>
                  </a:lnTo>
                  <a:lnTo>
                    <a:pt x="0" y="633"/>
                  </a:lnTo>
                  <a:lnTo>
                    <a:pt x="0" y="638"/>
                  </a:lnTo>
                  <a:lnTo>
                    <a:pt x="1" y="643"/>
                  </a:lnTo>
                  <a:lnTo>
                    <a:pt x="1" y="647"/>
                  </a:lnTo>
                  <a:lnTo>
                    <a:pt x="2" y="648"/>
                  </a:lnTo>
                  <a:lnTo>
                    <a:pt x="9" y="674"/>
                  </a:lnTo>
                  <a:lnTo>
                    <a:pt x="23" y="675"/>
                  </a:lnTo>
                  <a:lnTo>
                    <a:pt x="33" y="684"/>
                  </a:lnTo>
                  <a:lnTo>
                    <a:pt x="33" y="696"/>
                  </a:lnTo>
                  <a:lnTo>
                    <a:pt x="60" y="717"/>
                  </a:lnTo>
                  <a:lnTo>
                    <a:pt x="69" y="708"/>
                  </a:lnTo>
                  <a:lnTo>
                    <a:pt x="89" y="710"/>
                  </a:lnTo>
                  <a:lnTo>
                    <a:pt x="97" y="727"/>
                  </a:lnTo>
                  <a:lnTo>
                    <a:pt x="131" y="730"/>
                  </a:lnTo>
                  <a:lnTo>
                    <a:pt x="136" y="742"/>
                  </a:lnTo>
                  <a:cubicBezTo>
                    <a:pt x="136" y="742"/>
                    <a:pt x="157" y="748"/>
                    <a:pt x="167" y="744"/>
                  </a:cubicBezTo>
                  <a:cubicBezTo>
                    <a:pt x="177" y="740"/>
                    <a:pt x="186" y="735"/>
                    <a:pt x="187" y="729"/>
                  </a:cubicBezTo>
                  <a:cubicBezTo>
                    <a:pt x="188" y="722"/>
                    <a:pt x="187" y="707"/>
                    <a:pt x="197" y="703"/>
                  </a:cubicBezTo>
                  <a:cubicBezTo>
                    <a:pt x="207" y="699"/>
                    <a:pt x="239" y="692"/>
                    <a:pt x="239" y="692"/>
                  </a:cubicBezTo>
                  <a:lnTo>
                    <a:pt x="250" y="696"/>
                  </a:lnTo>
                  <a:lnTo>
                    <a:pt x="268" y="677"/>
                  </a:lnTo>
                  <a:lnTo>
                    <a:pt x="285" y="666"/>
                  </a:lnTo>
                  <a:cubicBezTo>
                    <a:pt x="285" y="666"/>
                    <a:pt x="285" y="653"/>
                    <a:pt x="295" y="651"/>
                  </a:cubicBezTo>
                  <a:cubicBezTo>
                    <a:pt x="304" y="649"/>
                    <a:pt x="326" y="632"/>
                    <a:pt x="326" y="632"/>
                  </a:cubicBezTo>
                  <a:lnTo>
                    <a:pt x="326" y="623"/>
                  </a:lnTo>
                  <a:lnTo>
                    <a:pt x="333" y="612"/>
                  </a:lnTo>
                  <a:lnTo>
                    <a:pt x="347" y="608"/>
                  </a:lnTo>
                  <a:lnTo>
                    <a:pt x="356" y="571"/>
                  </a:lnTo>
                  <a:cubicBezTo>
                    <a:pt x="356" y="571"/>
                    <a:pt x="356" y="551"/>
                    <a:pt x="357" y="547"/>
                  </a:cubicBezTo>
                  <a:cubicBezTo>
                    <a:pt x="359" y="543"/>
                    <a:pt x="369" y="534"/>
                    <a:pt x="368" y="526"/>
                  </a:cubicBezTo>
                  <a:cubicBezTo>
                    <a:pt x="367" y="519"/>
                    <a:pt x="367" y="510"/>
                    <a:pt x="367" y="510"/>
                  </a:cubicBezTo>
                  <a:cubicBezTo>
                    <a:pt x="367" y="510"/>
                    <a:pt x="386" y="508"/>
                    <a:pt x="389" y="505"/>
                  </a:cubicBezTo>
                  <a:cubicBezTo>
                    <a:pt x="392" y="501"/>
                    <a:pt x="395" y="495"/>
                    <a:pt x="395" y="495"/>
                  </a:cubicBezTo>
                  <a:cubicBezTo>
                    <a:pt x="395" y="495"/>
                    <a:pt x="377" y="485"/>
                    <a:pt x="385" y="479"/>
                  </a:cubicBezTo>
                  <a:cubicBezTo>
                    <a:pt x="392" y="472"/>
                    <a:pt x="400" y="468"/>
                    <a:pt x="405" y="468"/>
                  </a:cubicBezTo>
                  <a:lnTo>
                    <a:pt x="422" y="468"/>
                  </a:lnTo>
                  <a:lnTo>
                    <a:pt x="429" y="452"/>
                  </a:lnTo>
                  <a:lnTo>
                    <a:pt x="429" y="433"/>
                  </a:lnTo>
                  <a:lnTo>
                    <a:pt x="442" y="432"/>
                  </a:lnTo>
                  <a:lnTo>
                    <a:pt x="452" y="441"/>
                  </a:lnTo>
                  <a:cubicBezTo>
                    <a:pt x="452" y="441"/>
                    <a:pt x="463" y="429"/>
                    <a:pt x="467" y="427"/>
                  </a:cubicBezTo>
                  <a:cubicBezTo>
                    <a:pt x="471" y="425"/>
                    <a:pt x="480" y="417"/>
                    <a:pt x="480" y="417"/>
                  </a:cubicBezTo>
                  <a:lnTo>
                    <a:pt x="491" y="444"/>
                  </a:lnTo>
                  <a:cubicBezTo>
                    <a:pt x="491" y="444"/>
                    <a:pt x="503" y="449"/>
                    <a:pt x="504" y="444"/>
                  </a:cubicBezTo>
                  <a:cubicBezTo>
                    <a:pt x="505" y="439"/>
                    <a:pt x="511" y="431"/>
                    <a:pt x="518" y="427"/>
                  </a:cubicBezTo>
                  <a:cubicBezTo>
                    <a:pt x="524" y="422"/>
                    <a:pt x="545" y="415"/>
                    <a:pt x="545" y="415"/>
                  </a:cubicBezTo>
                  <a:lnTo>
                    <a:pt x="556" y="401"/>
                  </a:lnTo>
                  <a:lnTo>
                    <a:pt x="574" y="399"/>
                  </a:lnTo>
                  <a:lnTo>
                    <a:pt x="588" y="405"/>
                  </a:lnTo>
                  <a:lnTo>
                    <a:pt x="602" y="402"/>
                  </a:lnTo>
                  <a:lnTo>
                    <a:pt x="627" y="401"/>
                  </a:lnTo>
                  <a:cubicBezTo>
                    <a:pt x="627" y="401"/>
                    <a:pt x="641" y="412"/>
                    <a:pt x="648" y="415"/>
                  </a:cubicBezTo>
                  <a:cubicBezTo>
                    <a:pt x="654" y="418"/>
                    <a:pt x="665" y="420"/>
                    <a:pt x="665" y="420"/>
                  </a:cubicBezTo>
                  <a:lnTo>
                    <a:pt x="673" y="419"/>
                  </a:lnTo>
                  <a:cubicBezTo>
                    <a:pt x="673" y="419"/>
                    <a:pt x="689" y="430"/>
                    <a:pt x="692" y="438"/>
                  </a:cubicBezTo>
                  <a:cubicBezTo>
                    <a:pt x="695" y="445"/>
                    <a:pt x="698" y="455"/>
                    <a:pt x="698" y="455"/>
                  </a:cubicBezTo>
                  <a:lnTo>
                    <a:pt x="718" y="460"/>
                  </a:lnTo>
                  <a:lnTo>
                    <a:pt x="725" y="448"/>
                  </a:lnTo>
                  <a:lnTo>
                    <a:pt x="736" y="444"/>
                  </a:lnTo>
                  <a:lnTo>
                    <a:pt x="742" y="445"/>
                  </a:lnTo>
                  <a:lnTo>
                    <a:pt x="756" y="435"/>
                  </a:lnTo>
                  <a:lnTo>
                    <a:pt x="759" y="432"/>
                  </a:lnTo>
                  <a:lnTo>
                    <a:pt x="759" y="432"/>
                  </a:lnTo>
                  <a:lnTo>
                    <a:pt x="758" y="429"/>
                  </a:lnTo>
                  <a:close/>
                  <a:moveTo>
                    <a:pt x="689" y="226"/>
                  </a:moveTo>
                  <a:lnTo>
                    <a:pt x="689" y="226"/>
                  </a:lnTo>
                  <a:lnTo>
                    <a:pt x="690" y="221"/>
                  </a:lnTo>
                  <a:lnTo>
                    <a:pt x="689" y="217"/>
                  </a:lnTo>
                  <a:lnTo>
                    <a:pt x="687" y="215"/>
                  </a:lnTo>
                  <a:lnTo>
                    <a:pt x="684" y="213"/>
                  </a:lnTo>
                  <a:lnTo>
                    <a:pt x="680" y="213"/>
                  </a:lnTo>
                  <a:lnTo>
                    <a:pt x="677" y="212"/>
                  </a:lnTo>
                  <a:lnTo>
                    <a:pt x="664" y="212"/>
                  </a:lnTo>
                  <a:lnTo>
                    <a:pt x="658" y="214"/>
                  </a:lnTo>
                  <a:lnTo>
                    <a:pt x="656" y="220"/>
                  </a:lnTo>
                  <a:lnTo>
                    <a:pt x="657" y="225"/>
                  </a:lnTo>
                  <a:lnTo>
                    <a:pt x="659" y="231"/>
                  </a:lnTo>
                  <a:lnTo>
                    <a:pt x="662" y="236"/>
                  </a:lnTo>
                  <a:lnTo>
                    <a:pt x="665" y="240"/>
                  </a:lnTo>
                  <a:lnTo>
                    <a:pt x="677" y="246"/>
                  </a:lnTo>
                  <a:lnTo>
                    <a:pt x="679" y="250"/>
                  </a:lnTo>
                  <a:lnTo>
                    <a:pt x="680" y="254"/>
                  </a:lnTo>
                  <a:lnTo>
                    <a:pt x="682" y="254"/>
                  </a:lnTo>
                  <a:lnTo>
                    <a:pt x="684" y="252"/>
                  </a:lnTo>
                  <a:lnTo>
                    <a:pt x="686" y="249"/>
                  </a:lnTo>
                  <a:lnTo>
                    <a:pt x="686" y="236"/>
                  </a:lnTo>
                  <a:lnTo>
                    <a:pt x="688" y="230"/>
                  </a:lnTo>
                  <a:lnTo>
                    <a:pt x="689" y="226"/>
                  </a:lnTo>
                  <a:close/>
                  <a:moveTo>
                    <a:pt x="725" y="127"/>
                  </a:moveTo>
                  <a:lnTo>
                    <a:pt x="725" y="127"/>
                  </a:lnTo>
                  <a:lnTo>
                    <a:pt x="722" y="124"/>
                  </a:lnTo>
                  <a:lnTo>
                    <a:pt x="717" y="121"/>
                  </a:lnTo>
                  <a:lnTo>
                    <a:pt x="713" y="118"/>
                  </a:lnTo>
                  <a:lnTo>
                    <a:pt x="708" y="117"/>
                  </a:lnTo>
                  <a:lnTo>
                    <a:pt x="707" y="117"/>
                  </a:lnTo>
                  <a:lnTo>
                    <a:pt x="705" y="117"/>
                  </a:lnTo>
                  <a:lnTo>
                    <a:pt x="701" y="118"/>
                  </a:lnTo>
                  <a:lnTo>
                    <a:pt x="700" y="118"/>
                  </a:lnTo>
                  <a:lnTo>
                    <a:pt x="703" y="120"/>
                  </a:lnTo>
                  <a:lnTo>
                    <a:pt x="709" y="126"/>
                  </a:lnTo>
                  <a:lnTo>
                    <a:pt x="712" y="129"/>
                  </a:lnTo>
                  <a:lnTo>
                    <a:pt x="718" y="132"/>
                  </a:lnTo>
                  <a:lnTo>
                    <a:pt x="722" y="133"/>
                  </a:lnTo>
                  <a:lnTo>
                    <a:pt x="726" y="133"/>
                  </a:lnTo>
                  <a:lnTo>
                    <a:pt x="727" y="130"/>
                  </a:lnTo>
                  <a:lnTo>
                    <a:pt x="725" y="127"/>
                  </a:lnTo>
                  <a:close/>
                  <a:moveTo>
                    <a:pt x="707" y="67"/>
                  </a:moveTo>
                  <a:lnTo>
                    <a:pt x="707" y="67"/>
                  </a:lnTo>
                  <a:lnTo>
                    <a:pt x="720" y="74"/>
                  </a:lnTo>
                  <a:lnTo>
                    <a:pt x="724" y="80"/>
                  </a:lnTo>
                  <a:lnTo>
                    <a:pt x="731" y="82"/>
                  </a:lnTo>
                  <a:lnTo>
                    <a:pt x="734" y="82"/>
                  </a:lnTo>
                  <a:lnTo>
                    <a:pt x="738" y="81"/>
                  </a:lnTo>
                  <a:lnTo>
                    <a:pt x="745" y="76"/>
                  </a:lnTo>
                  <a:lnTo>
                    <a:pt x="741" y="67"/>
                  </a:lnTo>
                  <a:lnTo>
                    <a:pt x="740" y="57"/>
                  </a:lnTo>
                  <a:lnTo>
                    <a:pt x="739" y="55"/>
                  </a:lnTo>
                  <a:lnTo>
                    <a:pt x="727" y="55"/>
                  </a:lnTo>
                  <a:lnTo>
                    <a:pt x="702" y="55"/>
                  </a:lnTo>
                  <a:lnTo>
                    <a:pt x="694" y="53"/>
                  </a:lnTo>
                  <a:lnTo>
                    <a:pt x="702" y="60"/>
                  </a:lnTo>
                  <a:lnTo>
                    <a:pt x="707" y="67"/>
                  </a:lnTo>
                  <a:close/>
                  <a:moveTo>
                    <a:pt x="716" y="179"/>
                  </a:moveTo>
                  <a:lnTo>
                    <a:pt x="716" y="179"/>
                  </a:lnTo>
                  <a:lnTo>
                    <a:pt x="712" y="181"/>
                  </a:lnTo>
                  <a:lnTo>
                    <a:pt x="710" y="186"/>
                  </a:lnTo>
                  <a:lnTo>
                    <a:pt x="712" y="190"/>
                  </a:lnTo>
                  <a:lnTo>
                    <a:pt x="719" y="196"/>
                  </a:lnTo>
                  <a:lnTo>
                    <a:pt x="721" y="200"/>
                  </a:lnTo>
                  <a:lnTo>
                    <a:pt x="732" y="208"/>
                  </a:lnTo>
                  <a:lnTo>
                    <a:pt x="735" y="209"/>
                  </a:lnTo>
                  <a:lnTo>
                    <a:pt x="736" y="206"/>
                  </a:lnTo>
                  <a:lnTo>
                    <a:pt x="736" y="202"/>
                  </a:lnTo>
                  <a:lnTo>
                    <a:pt x="736" y="199"/>
                  </a:lnTo>
                  <a:lnTo>
                    <a:pt x="735" y="195"/>
                  </a:lnTo>
                  <a:lnTo>
                    <a:pt x="732" y="190"/>
                  </a:lnTo>
                  <a:lnTo>
                    <a:pt x="729" y="186"/>
                  </a:lnTo>
                  <a:lnTo>
                    <a:pt x="726" y="182"/>
                  </a:lnTo>
                  <a:lnTo>
                    <a:pt x="721" y="180"/>
                  </a:lnTo>
                  <a:lnTo>
                    <a:pt x="716" y="179"/>
                  </a:lnTo>
                  <a:close/>
                  <a:moveTo>
                    <a:pt x="686" y="93"/>
                  </a:moveTo>
                  <a:lnTo>
                    <a:pt x="686" y="93"/>
                  </a:lnTo>
                  <a:lnTo>
                    <a:pt x="695" y="92"/>
                  </a:lnTo>
                  <a:lnTo>
                    <a:pt x="702" y="84"/>
                  </a:lnTo>
                  <a:lnTo>
                    <a:pt x="705" y="78"/>
                  </a:lnTo>
                  <a:lnTo>
                    <a:pt x="704" y="72"/>
                  </a:lnTo>
                  <a:lnTo>
                    <a:pt x="702" y="70"/>
                  </a:lnTo>
                  <a:lnTo>
                    <a:pt x="693" y="65"/>
                  </a:lnTo>
                  <a:lnTo>
                    <a:pt x="687" y="58"/>
                  </a:lnTo>
                  <a:lnTo>
                    <a:pt x="685" y="56"/>
                  </a:lnTo>
                  <a:lnTo>
                    <a:pt x="681" y="58"/>
                  </a:lnTo>
                  <a:lnTo>
                    <a:pt x="674" y="65"/>
                  </a:lnTo>
                  <a:lnTo>
                    <a:pt x="670" y="75"/>
                  </a:lnTo>
                  <a:lnTo>
                    <a:pt x="676" y="86"/>
                  </a:lnTo>
                  <a:lnTo>
                    <a:pt x="686" y="9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8" name="Freeform 40">
              <a:extLst>
                <a:ext uri="{FF2B5EF4-FFF2-40B4-BE49-F238E27FC236}">
                  <a16:creationId xmlns:a16="http://schemas.microsoft.com/office/drawing/2014/main" xmlns="" id="{64147FCA-EFA6-4088-9152-4397A5340C23}"/>
                </a:ext>
              </a:extLst>
            </p:cNvPr>
            <p:cNvSpPr>
              <a:spLocks noEditPoints="1"/>
            </p:cNvSpPr>
            <p:nvPr/>
          </p:nvSpPr>
          <p:spPr bwMode="auto">
            <a:xfrm>
              <a:off x="3233" y="928"/>
              <a:ext cx="570" cy="662"/>
            </a:xfrm>
            <a:custGeom>
              <a:avLst/>
              <a:gdLst>
                <a:gd name="T0" fmla="*/ 652 w 759"/>
                <a:gd name="T1" fmla="*/ 245 h 748"/>
                <a:gd name="T2" fmla="*/ 653 w 759"/>
                <a:gd name="T3" fmla="*/ 204 h 748"/>
                <a:gd name="T4" fmla="*/ 605 w 759"/>
                <a:gd name="T5" fmla="*/ 182 h 748"/>
                <a:gd name="T6" fmla="*/ 595 w 759"/>
                <a:gd name="T7" fmla="*/ 197 h 748"/>
                <a:gd name="T8" fmla="*/ 755 w 759"/>
                <a:gd name="T9" fmla="*/ 425 h 748"/>
                <a:gd name="T10" fmla="*/ 705 w 759"/>
                <a:gd name="T11" fmla="*/ 356 h 748"/>
                <a:gd name="T12" fmla="*/ 701 w 759"/>
                <a:gd name="T13" fmla="*/ 330 h 748"/>
                <a:gd name="T14" fmla="*/ 689 w 759"/>
                <a:gd name="T15" fmla="*/ 313 h 748"/>
                <a:gd name="T16" fmla="*/ 674 w 759"/>
                <a:gd name="T17" fmla="*/ 302 h 748"/>
                <a:gd name="T18" fmla="*/ 645 w 759"/>
                <a:gd name="T19" fmla="*/ 286 h 748"/>
                <a:gd name="T20" fmla="*/ 621 w 759"/>
                <a:gd name="T21" fmla="*/ 270 h 748"/>
                <a:gd name="T22" fmla="*/ 613 w 759"/>
                <a:gd name="T23" fmla="*/ 258 h 748"/>
                <a:gd name="T24" fmla="*/ 629 w 759"/>
                <a:gd name="T25" fmla="*/ 232 h 748"/>
                <a:gd name="T26" fmla="*/ 634 w 759"/>
                <a:gd name="T27" fmla="*/ 212 h 748"/>
                <a:gd name="T28" fmla="*/ 590 w 759"/>
                <a:gd name="T29" fmla="*/ 198 h 748"/>
                <a:gd name="T30" fmla="*/ 558 w 759"/>
                <a:gd name="T31" fmla="*/ 173 h 748"/>
                <a:gd name="T32" fmla="*/ 652 w 759"/>
                <a:gd name="T33" fmla="*/ 175 h 748"/>
                <a:gd name="T34" fmla="*/ 650 w 759"/>
                <a:gd name="T35" fmla="*/ 140 h 748"/>
                <a:gd name="T36" fmla="*/ 707 w 759"/>
                <a:gd name="T37" fmla="*/ 167 h 748"/>
                <a:gd name="T38" fmla="*/ 695 w 759"/>
                <a:gd name="T39" fmla="*/ 138 h 748"/>
                <a:gd name="T40" fmla="*/ 683 w 759"/>
                <a:gd name="T41" fmla="*/ 115 h 748"/>
                <a:gd name="T42" fmla="*/ 687 w 759"/>
                <a:gd name="T43" fmla="*/ 112 h 748"/>
                <a:gd name="T44" fmla="*/ 648 w 759"/>
                <a:gd name="T45" fmla="*/ 78 h 748"/>
                <a:gd name="T46" fmla="*/ 627 w 759"/>
                <a:gd name="T47" fmla="*/ 64 h 748"/>
                <a:gd name="T48" fmla="*/ 653 w 759"/>
                <a:gd name="T49" fmla="*/ 62 h 748"/>
                <a:gd name="T50" fmla="*/ 630 w 759"/>
                <a:gd name="T51" fmla="*/ 43 h 748"/>
                <a:gd name="T52" fmla="*/ 522 w 759"/>
                <a:gd name="T53" fmla="*/ 11 h 748"/>
                <a:gd name="T54" fmla="*/ 436 w 759"/>
                <a:gd name="T55" fmla="*/ 0 h 748"/>
                <a:gd name="T56" fmla="*/ 416 w 759"/>
                <a:gd name="T57" fmla="*/ 17 h 748"/>
                <a:gd name="T58" fmla="*/ 369 w 759"/>
                <a:gd name="T59" fmla="*/ 9 h 748"/>
                <a:gd name="T60" fmla="*/ 318 w 759"/>
                <a:gd name="T61" fmla="*/ 27 h 748"/>
                <a:gd name="T62" fmla="*/ 305 w 759"/>
                <a:gd name="T63" fmla="*/ 11 h 748"/>
                <a:gd name="T64" fmla="*/ 278 w 759"/>
                <a:gd name="T65" fmla="*/ 25 h 748"/>
                <a:gd name="T66" fmla="*/ 240 w 759"/>
                <a:gd name="T67" fmla="*/ 50 h 748"/>
                <a:gd name="T68" fmla="*/ 227 w 759"/>
                <a:gd name="T69" fmla="*/ 120 h 748"/>
                <a:gd name="T70" fmla="*/ 229 w 759"/>
                <a:gd name="T71" fmla="*/ 212 h 748"/>
                <a:gd name="T72" fmla="*/ 203 w 759"/>
                <a:gd name="T73" fmla="*/ 267 h 748"/>
                <a:gd name="T74" fmla="*/ 196 w 759"/>
                <a:gd name="T75" fmla="*/ 303 h 748"/>
                <a:gd name="T76" fmla="*/ 128 w 759"/>
                <a:gd name="T77" fmla="*/ 325 h 748"/>
                <a:gd name="T78" fmla="*/ 120 w 759"/>
                <a:gd name="T79" fmla="*/ 361 h 748"/>
                <a:gd name="T80" fmla="*/ 111 w 759"/>
                <a:gd name="T81" fmla="*/ 387 h 748"/>
                <a:gd name="T82" fmla="*/ 142 w 759"/>
                <a:gd name="T83" fmla="*/ 413 h 748"/>
                <a:gd name="T84" fmla="*/ 93 w 759"/>
                <a:gd name="T85" fmla="*/ 449 h 748"/>
                <a:gd name="T86" fmla="*/ 49 w 759"/>
                <a:gd name="T87" fmla="*/ 475 h 748"/>
                <a:gd name="T88" fmla="*/ 61 w 759"/>
                <a:gd name="T89" fmla="*/ 522 h 748"/>
                <a:gd name="T90" fmla="*/ 32 w 759"/>
                <a:gd name="T91" fmla="*/ 558 h 748"/>
                <a:gd name="T92" fmla="*/ 24 w 759"/>
                <a:gd name="T93" fmla="*/ 598 h 748"/>
                <a:gd name="T94" fmla="*/ 2 w 759"/>
                <a:gd name="T95" fmla="*/ 648 h 748"/>
                <a:gd name="T96" fmla="*/ 187 w 759"/>
                <a:gd name="T97" fmla="*/ 729 h 748"/>
                <a:gd name="T98" fmla="*/ 357 w 759"/>
                <a:gd name="T99" fmla="*/ 547 h 748"/>
                <a:gd name="T100" fmla="*/ 467 w 759"/>
                <a:gd name="T101" fmla="*/ 427 h 748"/>
                <a:gd name="T102" fmla="*/ 665 w 759"/>
                <a:gd name="T103" fmla="*/ 420 h 748"/>
                <a:gd name="T104" fmla="*/ 758 w 759"/>
                <a:gd name="T105" fmla="*/ 429 h 748"/>
                <a:gd name="T106" fmla="*/ 657 w 759"/>
                <a:gd name="T107" fmla="*/ 225 h 748"/>
                <a:gd name="T108" fmla="*/ 689 w 759"/>
                <a:gd name="T109" fmla="*/ 226 h 748"/>
                <a:gd name="T110" fmla="*/ 703 w 759"/>
                <a:gd name="T111" fmla="*/ 120 h 748"/>
                <a:gd name="T112" fmla="*/ 724 w 759"/>
                <a:gd name="T113" fmla="*/ 80 h 748"/>
                <a:gd name="T114" fmla="*/ 707 w 759"/>
                <a:gd name="T115" fmla="*/ 67 h 748"/>
                <a:gd name="T116" fmla="*/ 736 w 759"/>
                <a:gd name="T117" fmla="*/ 202 h 748"/>
                <a:gd name="T118" fmla="*/ 702 w 759"/>
                <a:gd name="T119" fmla="*/ 84 h 748"/>
                <a:gd name="T120" fmla="*/ 686 w 759"/>
                <a:gd name="T121" fmla="*/ 9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748">
                  <a:moveTo>
                    <a:pt x="635" y="235"/>
                  </a:moveTo>
                  <a:lnTo>
                    <a:pt x="635" y="235"/>
                  </a:lnTo>
                  <a:lnTo>
                    <a:pt x="632" y="238"/>
                  </a:lnTo>
                  <a:lnTo>
                    <a:pt x="630" y="242"/>
                  </a:lnTo>
                  <a:lnTo>
                    <a:pt x="631" y="245"/>
                  </a:lnTo>
                  <a:lnTo>
                    <a:pt x="635" y="247"/>
                  </a:lnTo>
                  <a:lnTo>
                    <a:pt x="636" y="247"/>
                  </a:lnTo>
                  <a:lnTo>
                    <a:pt x="639" y="245"/>
                  </a:lnTo>
                  <a:lnTo>
                    <a:pt x="641" y="244"/>
                  </a:lnTo>
                  <a:lnTo>
                    <a:pt x="643" y="244"/>
                  </a:lnTo>
                  <a:lnTo>
                    <a:pt x="650" y="244"/>
                  </a:lnTo>
                  <a:lnTo>
                    <a:pt x="652" y="245"/>
                  </a:lnTo>
                  <a:lnTo>
                    <a:pt x="654" y="245"/>
                  </a:lnTo>
                  <a:lnTo>
                    <a:pt x="655" y="245"/>
                  </a:lnTo>
                  <a:lnTo>
                    <a:pt x="656" y="241"/>
                  </a:lnTo>
                  <a:lnTo>
                    <a:pt x="655" y="239"/>
                  </a:lnTo>
                  <a:lnTo>
                    <a:pt x="654" y="237"/>
                  </a:lnTo>
                  <a:lnTo>
                    <a:pt x="650" y="235"/>
                  </a:lnTo>
                  <a:lnTo>
                    <a:pt x="646" y="234"/>
                  </a:lnTo>
                  <a:lnTo>
                    <a:pt x="642" y="233"/>
                  </a:lnTo>
                  <a:lnTo>
                    <a:pt x="638" y="233"/>
                  </a:lnTo>
                  <a:lnTo>
                    <a:pt x="635" y="235"/>
                  </a:lnTo>
                  <a:lnTo>
                    <a:pt x="635" y="235"/>
                  </a:lnTo>
                  <a:close/>
                  <a:moveTo>
                    <a:pt x="653" y="204"/>
                  </a:moveTo>
                  <a:lnTo>
                    <a:pt x="653" y="204"/>
                  </a:lnTo>
                  <a:lnTo>
                    <a:pt x="653" y="202"/>
                  </a:lnTo>
                  <a:lnTo>
                    <a:pt x="652" y="200"/>
                  </a:lnTo>
                  <a:lnTo>
                    <a:pt x="651" y="198"/>
                  </a:lnTo>
                  <a:lnTo>
                    <a:pt x="645" y="197"/>
                  </a:lnTo>
                  <a:lnTo>
                    <a:pt x="641" y="195"/>
                  </a:lnTo>
                  <a:lnTo>
                    <a:pt x="639" y="195"/>
                  </a:lnTo>
                  <a:lnTo>
                    <a:pt x="635" y="193"/>
                  </a:lnTo>
                  <a:lnTo>
                    <a:pt x="629" y="187"/>
                  </a:lnTo>
                  <a:lnTo>
                    <a:pt x="626" y="184"/>
                  </a:lnTo>
                  <a:lnTo>
                    <a:pt x="607" y="183"/>
                  </a:lnTo>
                  <a:lnTo>
                    <a:pt x="605" y="182"/>
                  </a:lnTo>
                  <a:lnTo>
                    <a:pt x="601" y="179"/>
                  </a:lnTo>
                  <a:lnTo>
                    <a:pt x="598" y="178"/>
                  </a:lnTo>
                  <a:lnTo>
                    <a:pt x="596" y="179"/>
                  </a:lnTo>
                  <a:lnTo>
                    <a:pt x="593" y="180"/>
                  </a:lnTo>
                  <a:lnTo>
                    <a:pt x="590" y="182"/>
                  </a:lnTo>
                  <a:lnTo>
                    <a:pt x="589" y="183"/>
                  </a:lnTo>
                  <a:lnTo>
                    <a:pt x="587" y="186"/>
                  </a:lnTo>
                  <a:lnTo>
                    <a:pt x="587" y="188"/>
                  </a:lnTo>
                  <a:lnTo>
                    <a:pt x="588" y="191"/>
                  </a:lnTo>
                  <a:lnTo>
                    <a:pt x="590" y="193"/>
                  </a:lnTo>
                  <a:lnTo>
                    <a:pt x="592" y="195"/>
                  </a:lnTo>
                  <a:lnTo>
                    <a:pt x="595" y="197"/>
                  </a:lnTo>
                  <a:lnTo>
                    <a:pt x="599" y="199"/>
                  </a:lnTo>
                  <a:lnTo>
                    <a:pt x="602" y="199"/>
                  </a:lnTo>
                  <a:lnTo>
                    <a:pt x="621" y="199"/>
                  </a:lnTo>
                  <a:lnTo>
                    <a:pt x="640" y="207"/>
                  </a:lnTo>
                  <a:lnTo>
                    <a:pt x="649" y="209"/>
                  </a:lnTo>
                  <a:lnTo>
                    <a:pt x="653" y="204"/>
                  </a:lnTo>
                  <a:lnTo>
                    <a:pt x="653" y="204"/>
                  </a:lnTo>
                  <a:close/>
                  <a:moveTo>
                    <a:pt x="758" y="429"/>
                  </a:moveTo>
                  <a:lnTo>
                    <a:pt x="758" y="429"/>
                  </a:lnTo>
                  <a:lnTo>
                    <a:pt x="757" y="428"/>
                  </a:lnTo>
                  <a:lnTo>
                    <a:pt x="757" y="427"/>
                  </a:lnTo>
                  <a:lnTo>
                    <a:pt x="755" y="425"/>
                  </a:lnTo>
                  <a:lnTo>
                    <a:pt x="733" y="407"/>
                  </a:lnTo>
                  <a:lnTo>
                    <a:pt x="730" y="402"/>
                  </a:lnTo>
                  <a:lnTo>
                    <a:pt x="721" y="394"/>
                  </a:lnTo>
                  <a:lnTo>
                    <a:pt x="719" y="392"/>
                  </a:lnTo>
                  <a:lnTo>
                    <a:pt x="718" y="389"/>
                  </a:lnTo>
                  <a:lnTo>
                    <a:pt x="716" y="385"/>
                  </a:lnTo>
                  <a:lnTo>
                    <a:pt x="715" y="370"/>
                  </a:lnTo>
                  <a:lnTo>
                    <a:pt x="714" y="366"/>
                  </a:lnTo>
                  <a:lnTo>
                    <a:pt x="713" y="362"/>
                  </a:lnTo>
                  <a:lnTo>
                    <a:pt x="712" y="362"/>
                  </a:lnTo>
                  <a:lnTo>
                    <a:pt x="712" y="361"/>
                  </a:lnTo>
                  <a:lnTo>
                    <a:pt x="705" y="356"/>
                  </a:lnTo>
                  <a:lnTo>
                    <a:pt x="696" y="353"/>
                  </a:lnTo>
                  <a:lnTo>
                    <a:pt x="687" y="352"/>
                  </a:lnTo>
                  <a:lnTo>
                    <a:pt x="679" y="349"/>
                  </a:lnTo>
                  <a:lnTo>
                    <a:pt x="676" y="347"/>
                  </a:lnTo>
                  <a:lnTo>
                    <a:pt x="678" y="345"/>
                  </a:lnTo>
                  <a:lnTo>
                    <a:pt x="686" y="339"/>
                  </a:lnTo>
                  <a:lnTo>
                    <a:pt x="690" y="337"/>
                  </a:lnTo>
                  <a:lnTo>
                    <a:pt x="695" y="335"/>
                  </a:lnTo>
                  <a:lnTo>
                    <a:pt x="700" y="335"/>
                  </a:lnTo>
                  <a:lnTo>
                    <a:pt x="702" y="331"/>
                  </a:lnTo>
                  <a:lnTo>
                    <a:pt x="701" y="331"/>
                  </a:lnTo>
                  <a:lnTo>
                    <a:pt x="701" y="330"/>
                  </a:lnTo>
                  <a:lnTo>
                    <a:pt x="680" y="328"/>
                  </a:lnTo>
                  <a:lnTo>
                    <a:pt x="664" y="325"/>
                  </a:lnTo>
                  <a:lnTo>
                    <a:pt x="660" y="325"/>
                  </a:lnTo>
                  <a:lnTo>
                    <a:pt x="660" y="325"/>
                  </a:lnTo>
                  <a:lnTo>
                    <a:pt x="675" y="323"/>
                  </a:lnTo>
                  <a:lnTo>
                    <a:pt x="679" y="322"/>
                  </a:lnTo>
                  <a:lnTo>
                    <a:pt x="687" y="318"/>
                  </a:lnTo>
                  <a:lnTo>
                    <a:pt x="691" y="317"/>
                  </a:lnTo>
                  <a:lnTo>
                    <a:pt x="691" y="316"/>
                  </a:lnTo>
                  <a:lnTo>
                    <a:pt x="691" y="315"/>
                  </a:lnTo>
                  <a:lnTo>
                    <a:pt x="691" y="315"/>
                  </a:lnTo>
                  <a:lnTo>
                    <a:pt x="689" y="313"/>
                  </a:lnTo>
                  <a:lnTo>
                    <a:pt x="688" y="312"/>
                  </a:lnTo>
                  <a:lnTo>
                    <a:pt x="688" y="312"/>
                  </a:lnTo>
                  <a:lnTo>
                    <a:pt x="688" y="311"/>
                  </a:lnTo>
                  <a:lnTo>
                    <a:pt x="684" y="309"/>
                  </a:lnTo>
                  <a:lnTo>
                    <a:pt x="679" y="310"/>
                  </a:lnTo>
                  <a:lnTo>
                    <a:pt x="676" y="311"/>
                  </a:lnTo>
                  <a:lnTo>
                    <a:pt x="672" y="313"/>
                  </a:lnTo>
                  <a:lnTo>
                    <a:pt x="667" y="313"/>
                  </a:lnTo>
                  <a:lnTo>
                    <a:pt x="665" y="312"/>
                  </a:lnTo>
                  <a:lnTo>
                    <a:pt x="667" y="310"/>
                  </a:lnTo>
                  <a:lnTo>
                    <a:pt x="672" y="303"/>
                  </a:lnTo>
                  <a:lnTo>
                    <a:pt x="674" y="302"/>
                  </a:lnTo>
                  <a:lnTo>
                    <a:pt x="676" y="302"/>
                  </a:lnTo>
                  <a:lnTo>
                    <a:pt x="678" y="300"/>
                  </a:lnTo>
                  <a:lnTo>
                    <a:pt x="680" y="297"/>
                  </a:lnTo>
                  <a:lnTo>
                    <a:pt x="679" y="296"/>
                  </a:lnTo>
                  <a:lnTo>
                    <a:pt x="677" y="293"/>
                  </a:lnTo>
                  <a:lnTo>
                    <a:pt x="676" y="291"/>
                  </a:lnTo>
                  <a:lnTo>
                    <a:pt x="676" y="291"/>
                  </a:lnTo>
                  <a:lnTo>
                    <a:pt x="675" y="290"/>
                  </a:lnTo>
                  <a:lnTo>
                    <a:pt x="673" y="288"/>
                  </a:lnTo>
                  <a:lnTo>
                    <a:pt x="663" y="286"/>
                  </a:lnTo>
                  <a:lnTo>
                    <a:pt x="654" y="287"/>
                  </a:lnTo>
                  <a:lnTo>
                    <a:pt x="645" y="286"/>
                  </a:lnTo>
                  <a:lnTo>
                    <a:pt x="643" y="284"/>
                  </a:lnTo>
                  <a:lnTo>
                    <a:pt x="641" y="282"/>
                  </a:lnTo>
                  <a:lnTo>
                    <a:pt x="642" y="283"/>
                  </a:lnTo>
                  <a:lnTo>
                    <a:pt x="640" y="281"/>
                  </a:lnTo>
                  <a:lnTo>
                    <a:pt x="640" y="277"/>
                  </a:lnTo>
                  <a:lnTo>
                    <a:pt x="641" y="274"/>
                  </a:lnTo>
                  <a:lnTo>
                    <a:pt x="640" y="271"/>
                  </a:lnTo>
                  <a:lnTo>
                    <a:pt x="639" y="271"/>
                  </a:lnTo>
                  <a:lnTo>
                    <a:pt x="639" y="271"/>
                  </a:lnTo>
                  <a:lnTo>
                    <a:pt x="634" y="270"/>
                  </a:lnTo>
                  <a:lnTo>
                    <a:pt x="625" y="270"/>
                  </a:lnTo>
                  <a:lnTo>
                    <a:pt x="621" y="270"/>
                  </a:lnTo>
                  <a:lnTo>
                    <a:pt x="617" y="268"/>
                  </a:lnTo>
                  <a:lnTo>
                    <a:pt x="601" y="260"/>
                  </a:lnTo>
                  <a:lnTo>
                    <a:pt x="599" y="257"/>
                  </a:lnTo>
                  <a:lnTo>
                    <a:pt x="598" y="255"/>
                  </a:lnTo>
                  <a:lnTo>
                    <a:pt x="598" y="254"/>
                  </a:lnTo>
                  <a:lnTo>
                    <a:pt x="597" y="253"/>
                  </a:lnTo>
                  <a:lnTo>
                    <a:pt x="597" y="251"/>
                  </a:lnTo>
                  <a:lnTo>
                    <a:pt x="600" y="251"/>
                  </a:lnTo>
                  <a:lnTo>
                    <a:pt x="600" y="251"/>
                  </a:lnTo>
                  <a:lnTo>
                    <a:pt x="601" y="251"/>
                  </a:lnTo>
                  <a:lnTo>
                    <a:pt x="608" y="253"/>
                  </a:lnTo>
                  <a:lnTo>
                    <a:pt x="613" y="258"/>
                  </a:lnTo>
                  <a:lnTo>
                    <a:pt x="614" y="258"/>
                  </a:lnTo>
                  <a:lnTo>
                    <a:pt x="616" y="258"/>
                  </a:lnTo>
                  <a:lnTo>
                    <a:pt x="619" y="255"/>
                  </a:lnTo>
                  <a:lnTo>
                    <a:pt x="620" y="253"/>
                  </a:lnTo>
                  <a:lnTo>
                    <a:pt x="620" y="244"/>
                  </a:lnTo>
                  <a:lnTo>
                    <a:pt x="621" y="242"/>
                  </a:lnTo>
                  <a:lnTo>
                    <a:pt x="623" y="240"/>
                  </a:lnTo>
                  <a:lnTo>
                    <a:pt x="625" y="238"/>
                  </a:lnTo>
                  <a:lnTo>
                    <a:pt x="626" y="237"/>
                  </a:lnTo>
                  <a:lnTo>
                    <a:pt x="629" y="232"/>
                  </a:lnTo>
                  <a:lnTo>
                    <a:pt x="629" y="232"/>
                  </a:lnTo>
                  <a:lnTo>
                    <a:pt x="629" y="232"/>
                  </a:lnTo>
                  <a:lnTo>
                    <a:pt x="629" y="232"/>
                  </a:lnTo>
                  <a:lnTo>
                    <a:pt x="631" y="231"/>
                  </a:lnTo>
                  <a:lnTo>
                    <a:pt x="633" y="229"/>
                  </a:lnTo>
                  <a:lnTo>
                    <a:pt x="634" y="229"/>
                  </a:lnTo>
                  <a:lnTo>
                    <a:pt x="636" y="229"/>
                  </a:lnTo>
                  <a:lnTo>
                    <a:pt x="637" y="226"/>
                  </a:lnTo>
                  <a:lnTo>
                    <a:pt x="638" y="224"/>
                  </a:lnTo>
                  <a:lnTo>
                    <a:pt x="638" y="213"/>
                  </a:lnTo>
                  <a:lnTo>
                    <a:pt x="637" y="212"/>
                  </a:lnTo>
                  <a:lnTo>
                    <a:pt x="636" y="213"/>
                  </a:lnTo>
                  <a:lnTo>
                    <a:pt x="635" y="213"/>
                  </a:lnTo>
                  <a:lnTo>
                    <a:pt x="634" y="212"/>
                  </a:lnTo>
                  <a:lnTo>
                    <a:pt x="629" y="211"/>
                  </a:lnTo>
                  <a:lnTo>
                    <a:pt x="622" y="210"/>
                  </a:lnTo>
                  <a:lnTo>
                    <a:pt x="618" y="210"/>
                  </a:lnTo>
                  <a:lnTo>
                    <a:pt x="615" y="211"/>
                  </a:lnTo>
                  <a:lnTo>
                    <a:pt x="612" y="212"/>
                  </a:lnTo>
                  <a:lnTo>
                    <a:pt x="611" y="212"/>
                  </a:lnTo>
                  <a:lnTo>
                    <a:pt x="608" y="207"/>
                  </a:lnTo>
                  <a:lnTo>
                    <a:pt x="607" y="205"/>
                  </a:lnTo>
                  <a:lnTo>
                    <a:pt x="604" y="204"/>
                  </a:lnTo>
                  <a:lnTo>
                    <a:pt x="595" y="201"/>
                  </a:lnTo>
                  <a:lnTo>
                    <a:pt x="593" y="200"/>
                  </a:lnTo>
                  <a:lnTo>
                    <a:pt x="590" y="198"/>
                  </a:lnTo>
                  <a:lnTo>
                    <a:pt x="586" y="193"/>
                  </a:lnTo>
                  <a:lnTo>
                    <a:pt x="585" y="192"/>
                  </a:lnTo>
                  <a:lnTo>
                    <a:pt x="585" y="192"/>
                  </a:lnTo>
                  <a:lnTo>
                    <a:pt x="584" y="186"/>
                  </a:lnTo>
                  <a:lnTo>
                    <a:pt x="584" y="182"/>
                  </a:lnTo>
                  <a:lnTo>
                    <a:pt x="584" y="182"/>
                  </a:lnTo>
                  <a:lnTo>
                    <a:pt x="586" y="178"/>
                  </a:lnTo>
                  <a:lnTo>
                    <a:pt x="587" y="176"/>
                  </a:lnTo>
                  <a:lnTo>
                    <a:pt x="584" y="173"/>
                  </a:lnTo>
                  <a:lnTo>
                    <a:pt x="577" y="172"/>
                  </a:lnTo>
                  <a:lnTo>
                    <a:pt x="565" y="172"/>
                  </a:lnTo>
                  <a:lnTo>
                    <a:pt x="558" y="173"/>
                  </a:lnTo>
                  <a:lnTo>
                    <a:pt x="552" y="174"/>
                  </a:lnTo>
                  <a:lnTo>
                    <a:pt x="546" y="178"/>
                  </a:lnTo>
                  <a:lnTo>
                    <a:pt x="548" y="175"/>
                  </a:lnTo>
                  <a:lnTo>
                    <a:pt x="551" y="170"/>
                  </a:lnTo>
                  <a:lnTo>
                    <a:pt x="559" y="167"/>
                  </a:lnTo>
                  <a:lnTo>
                    <a:pt x="587" y="167"/>
                  </a:lnTo>
                  <a:lnTo>
                    <a:pt x="606" y="170"/>
                  </a:lnTo>
                  <a:lnTo>
                    <a:pt x="634" y="169"/>
                  </a:lnTo>
                  <a:lnTo>
                    <a:pt x="638" y="170"/>
                  </a:lnTo>
                  <a:lnTo>
                    <a:pt x="648" y="175"/>
                  </a:lnTo>
                  <a:lnTo>
                    <a:pt x="651" y="175"/>
                  </a:lnTo>
                  <a:lnTo>
                    <a:pt x="652" y="175"/>
                  </a:lnTo>
                  <a:lnTo>
                    <a:pt x="652" y="175"/>
                  </a:lnTo>
                  <a:lnTo>
                    <a:pt x="656" y="171"/>
                  </a:lnTo>
                  <a:lnTo>
                    <a:pt x="655" y="166"/>
                  </a:lnTo>
                  <a:lnTo>
                    <a:pt x="653" y="160"/>
                  </a:lnTo>
                  <a:lnTo>
                    <a:pt x="649" y="156"/>
                  </a:lnTo>
                  <a:lnTo>
                    <a:pt x="648" y="153"/>
                  </a:lnTo>
                  <a:lnTo>
                    <a:pt x="646" y="140"/>
                  </a:lnTo>
                  <a:lnTo>
                    <a:pt x="645" y="139"/>
                  </a:lnTo>
                  <a:lnTo>
                    <a:pt x="643" y="135"/>
                  </a:lnTo>
                  <a:lnTo>
                    <a:pt x="647" y="137"/>
                  </a:lnTo>
                  <a:lnTo>
                    <a:pt x="649" y="138"/>
                  </a:lnTo>
                  <a:lnTo>
                    <a:pt x="650" y="140"/>
                  </a:lnTo>
                  <a:lnTo>
                    <a:pt x="650" y="145"/>
                  </a:lnTo>
                  <a:lnTo>
                    <a:pt x="651" y="147"/>
                  </a:lnTo>
                  <a:lnTo>
                    <a:pt x="655" y="153"/>
                  </a:lnTo>
                  <a:lnTo>
                    <a:pt x="657" y="158"/>
                  </a:lnTo>
                  <a:lnTo>
                    <a:pt x="660" y="163"/>
                  </a:lnTo>
                  <a:lnTo>
                    <a:pt x="664" y="165"/>
                  </a:lnTo>
                  <a:lnTo>
                    <a:pt x="669" y="166"/>
                  </a:lnTo>
                  <a:lnTo>
                    <a:pt x="678" y="170"/>
                  </a:lnTo>
                  <a:lnTo>
                    <a:pt x="682" y="171"/>
                  </a:lnTo>
                  <a:lnTo>
                    <a:pt x="704" y="169"/>
                  </a:lnTo>
                  <a:lnTo>
                    <a:pt x="707" y="167"/>
                  </a:lnTo>
                  <a:lnTo>
                    <a:pt x="707" y="167"/>
                  </a:lnTo>
                  <a:lnTo>
                    <a:pt x="708" y="166"/>
                  </a:lnTo>
                  <a:lnTo>
                    <a:pt x="711" y="161"/>
                  </a:lnTo>
                  <a:lnTo>
                    <a:pt x="713" y="160"/>
                  </a:lnTo>
                  <a:lnTo>
                    <a:pt x="719" y="156"/>
                  </a:lnTo>
                  <a:lnTo>
                    <a:pt x="721" y="155"/>
                  </a:lnTo>
                  <a:lnTo>
                    <a:pt x="722" y="153"/>
                  </a:lnTo>
                  <a:lnTo>
                    <a:pt x="722" y="149"/>
                  </a:lnTo>
                  <a:lnTo>
                    <a:pt x="721" y="147"/>
                  </a:lnTo>
                  <a:lnTo>
                    <a:pt x="711" y="146"/>
                  </a:lnTo>
                  <a:lnTo>
                    <a:pt x="702" y="143"/>
                  </a:lnTo>
                  <a:lnTo>
                    <a:pt x="697" y="140"/>
                  </a:lnTo>
                  <a:lnTo>
                    <a:pt x="695" y="138"/>
                  </a:lnTo>
                  <a:lnTo>
                    <a:pt x="707" y="139"/>
                  </a:lnTo>
                  <a:lnTo>
                    <a:pt x="710" y="139"/>
                  </a:lnTo>
                  <a:lnTo>
                    <a:pt x="712" y="138"/>
                  </a:lnTo>
                  <a:lnTo>
                    <a:pt x="713" y="137"/>
                  </a:lnTo>
                  <a:lnTo>
                    <a:pt x="712" y="135"/>
                  </a:lnTo>
                  <a:lnTo>
                    <a:pt x="711" y="133"/>
                  </a:lnTo>
                  <a:lnTo>
                    <a:pt x="700" y="121"/>
                  </a:lnTo>
                  <a:lnTo>
                    <a:pt x="698" y="119"/>
                  </a:lnTo>
                  <a:lnTo>
                    <a:pt x="692" y="114"/>
                  </a:lnTo>
                  <a:lnTo>
                    <a:pt x="690" y="114"/>
                  </a:lnTo>
                  <a:lnTo>
                    <a:pt x="687" y="114"/>
                  </a:lnTo>
                  <a:lnTo>
                    <a:pt x="683" y="115"/>
                  </a:lnTo>
                  <a:lnTo>
                    <a:pt x="680" y="116"/>
                  </a:lnTo>
                  <a:lnTo>
                    <a:pt x="677" y="114"/>
                  </a:lnTo>
                  <a:lnTo>
                    <a:pt x="673" y="111"/>
                  </a:lnTo>
                  <a:lnTo>
                    <a:pt x="668" y="107"/>
                  </a:lnTo>
                  <a:lnTo>
                    <a:pt x="662" y="104"/>
                  </a:lnTo>
                  <a:lnTo>
                    <a:pt x="655" y="103"/>
                  </a:lnTo>
                  <a:lnTo>
                    <a:pt x="655" y="103"/>
                  </a:lnTo>
                  <a:lnTo>
                    <a:pt x="665" y="104"/>
                  </a:lnTo>
                  <a:lnTo>
                    <a:pt x="669" y="105"/>
                  </a:lnTo>
                  <a:lnTo>
                    <a:pt x="677" y="111"/>
                  </a:lnTo>
                  <a:lnTo>
                    <a:pt x="682" y="112"/>
                  </a:lnTo>
                  <a:lnTo>
                    <a:pt x="687" y="112"/>
                  </a:lnTo>
                  <a:lnTo>
                    <a:pt x="691" y="109"/>
                  </a:lnTo>
                  <a:lnTo>
                    <a:pt x="691" y="109"/>
                  </a:lnTo>
                  <a:lnTo>
                    <a:pt x="692" y="108"/>
                  </a:lnTo>
                  <a:lnTo>
                    <a:pt x="692" y="105"/>
                  </a:lnTo>
                  <a:lnTo>
                    <a:pt x="689" y="103"/>
                  </a:lnTo>
                  <a:lnTo>
                    <a:pt x="686" y="101"/>
                  </a:lnTo>
                  <a:lnTo>
                    <a:pt x="678" y="100"/>
                  </a:lnTo>
                  <a:lnTo>
                    <a:pt x="675" y="97"/>
                  </a:lnTo>
                  <a:lnTo>
                    <a:pt x="655" y="77"/>
                  </a:lnTo>
                  <a:lnTo>
                    <a:pt x="652" y="75"/>
                  </a:lnTo>
                  <a:lnTo>
                    <a:pt x="650" y="77"/>
                  </a:lnTo>
                  <a:lnTo>
                    <a:pt x="648" y="78"/>
                  </a:lnTo>
                  <a:lnTo>
                    <a:pt x="645" y="79"/>
                  </a:lnTo>
                  <a:lnTo>
                    <a:pt x="643" y="78"/>
                  </a:lnTo>
                  <a:lnTo>
                    <a:pt x="643" y="77"/>
                  </a:lnTo>
                  <a:lnTo>
                    <a:pt x="644" y="74"/>
                  </a:lnTo>
                  <a:lnTo>
                    <a:pt x="644" y="74"/>
                  </a:lnTo>
                  <a:lnTo>
                    <a:pt x="644" y="73"/>
                  </a:lnTo>
                  <a:lnTo>
                    <a:pt x="643" y="70"/>
                  </a:lnTo>
                  <a:lnTo>
                    <a:pt x="639" y="69"/>
                  </a:lnTo>
                  <a:lnTo>
                    <a:pt x="635" y="68"/>
                  </a:lnTo>
                  <a:lnTo>
                    <a:pt x="630" y="67"/>
                  </a:lnTo>
                  <a:lnTo>
                    <a:pt x="627" y="66"/>
                  </a:lnTo>
                  <a:lnTo>
                    <a:pt x="627" y="64"/>
                  </a:lnTo>
                  <a:lnTo>
                    <a:pt x="628" y="63"/>
                  </a:lnTo>
                  <a:lnTo>
                    <a:pt x="629" y="62"/>
                  </a:lnTo>
                  <a:lnTo>
                    <a:pt x="629" y="61"/>
                  </a:lnTo>
                  <a:lnTo>
                    <a:pt x="630" y="60"/>
                  </a:lnTo>
                  <a:lnTo>
                    <a:pt x="629" y="58"/>
                  </a:lnTo>
                  <a:lnTo>
                    <a:pt x="627" y="57"/>
                  </a:lnTo>
                  <a:lnTo>
                    <a:pt x="625" y="56"/>
                  </a:lnTo>
                  <a:lnTo>
                    <a:pt x="623" y="55"/>
                  </a:lnTo>
                  <a:lnTo>
                    <a:pt x="623" y="54"/>
                  </a:lnTo>
                  <a:lnTo>
                    <a:pt x="622" y="52"/>
                  </a:lnTo>
                  <a:lnTo>
                    <a:pt x="651" y="62"/>
                  </a:lnTo>
                  <a:lnTo>
                    <a:pt x="653" y="62"/>
                  </a:lnTo>
                  <a:lnTo>
                    <a:pt x="656" y="61"/>
                  </a:lnTo>
                  <a:lnTo>
                    <a:pt x="661" y="56"/>
                  </a:lnTo>
                  <a:lnTo>
                    <a:pt x="664" y="54"/>
                  </a:lnTo>
                  <a:lnTo>
                    <a:pt x="664" y="54"/>
                  </a:lnTo>
                  <a:lnTo>
                    <a:pt x="664" y="54"/>
                  </a:lnTo>
                  <a:lnTo>
                    <a:pt x="665" y="53"/>
                  </a:lnTo>
                  <a:lnTo>
                    <a:pt x="662" y="50"/>
                  </a:lnTo>
                  <a:lnTo>
                    <a:pt x="659" y="49"/>
                  </a:lnTo>
                  <a:lnTo>
                    <a:pt x="649" y="49"/>
                  </a:lnTo>
                  <a:lnTo>
                    <a:pt x="642" y="49"/>
                  </a:lnTo>
                  <a:lnTo>
                    <a:pt x="636" y="47"/>
                  </a:lnTo>
                  <a:lnTo>
                    <a:pt x="630" y="43"/>
                  </a:lnTo>
                  <a:lnTo>
                    <a:pt x="618" y="30"/>
                  </a:lnTo>
                  <a:lnTo>
                    <a:pt x="600" y="21"/>
                  </a:lnTo>
                  <a:lnTo>
                    <a:pt x="592" y="16"/>
                  </a:lnTo>
                  <a:lnTo>
                    <a:pt x="591" y="13"/>
                  </a:lnTo>
                  <a:lnTo>
                    <a:pt x="589" y="11"/>
                  </a:lnTo>
                  <a:lnTo>
                    <a:pt x="587" y="10"/>
                  </a:lnTo>
                  <a:lnTo>
                    <a:pt x="584" y="9"/>
                  </a:lnTo>
                  <a:lnTo>
                    <a:pt x="581" y="10"/>
                  </a:lnTo>
                  <a:lnTo>
                    <a:pt x="578" y="13"/>
                  </a:lnTo>
                  <a:lnTo>
                    <a:pt x="576" y="14"/>
                  </a:lnTo>
                  <a:lnTo>
                    <a:pt x="535" y="15"/>
                  </a:lnTo>
                  <a:lnTo>
                    <a:pt x="522" y="11"/>
                  </a:lnTo>
                  <a:lnTo>
                    <a:pt x="513" y="11"/>
                  </a:lnTo>
                  <a:lnTo>
                    <a:pt x="496" y="15"/>
                  </a:lnTo>
                  <a:lnTo>
                    <a:pt x="487" y="13"/>
                  </a:lnTo>
                  <a:lnTo>
                    <a:pt x="480" y="7"/>
                  </a:lnTo>
                  <a:lnTo>
                    <a:pt x="475" y="7"/>
                  </a:lnTo>
                  <a:lnTo>
                    <a:pt x="468" y="12"/>
                  </a:lnTo>
                  <a:lnTo>
                    <a:pt x="464" y="14"/>
                  </a:lnTo>
                  <a:lnTo>
                    <a:pt x="460" y="14"/>
                  </a:lnTo>
                  <a:lnTo>
                    <a:pt x="454" y="11"/>
                  </a:lnTo>
                  <a:lnTo>
                    <a:pt x="448" y="15"/>
                  </a:lnTo>
                  <a:lnTo>
                    <a:pt x="446" y="14"/>
                  </a:lnTo>
                  <a:lnTo>
                    <a:pt x="436" y="0"/>
                  </a:lnTo>
                  <a:lnTo>
                    <a:pt x="434" y="0"/>
                  </a:lnTo>
                  <a:lnTo>
                    <a:pt x="432" y="3"/>
                  </a:lnTo>
                  <a:lnTo>
                    <a:pt x="428" y="7"/>
                  </a:lnTo>
                  <a:lnTo>
                    <a:pt x="426" y="10"/>
                  </a:lnTo>
                  <a:lnTo>
                    <a:pt x="426" y="13"/>
                  </a:lnTo>
                  <a:lnTo>
                    <a:pt x="426" y="13"/>
                  </a:lnTo>
                  <a:lnTo>
                    <a:pt x="426" y="15"/>
                  </a:lnTo>
                  <a:lnTo>
                    <a:pt x="427" y="16"/>
                  </a:lnTo>
                  <a:lnTo>
                    <a:pt x="425" y="17"/>
                  </a:lnTo>
                  <a:lnTo>
                    <a:pt x="422" y="18"/>
                  </a:lnTo>
                  <a:lnTo>
                    <a:pt x="419" y="17"/>
                  </a:lnTo>
                  <a:lnTo>
                    <a:pt x="416" y="17"/>
                  </a:lnTo>
                  <a:lnTo>
                    <a:pt x="411" y="23"/>
                  </a:lnTo>
                  <a:lnTo>
                    <a:pt x="409" y="24"/>
                  </a:lnTo>
                  <a:lnTo>
                    <a:pt x="407" y="23"/>
                  </a:lnTo>
                  <a:lnTo>
                    <a:pt x="404" y="23"/>
                  </a:lnTo>
                  <a:lnTo>
                    <a:pt x="399" y="13"/>
                  </a:lnTo>
                  <a:lnTo>
                    <a:pt x="398" y="10"/>
                  </a:lnTo>
                  <a:lnTo>
                    <a:pt x="397" y="9"/>
                  </a:lnTo>
                  <a:lnTo>
                    <a:pt x="393" y="9"/>
                  </a:lnTo>
                  <a:lnTo>
                    <a:pt x="387" y="3"/>
                  </a:lnTo>
                  <a:lnTo>
                    <a:pt x="381" y="4"/>
                  </a:lnTo>
                  <a:lnTo>
                    <a:pt x="375" y="7"/>
                  </a:lnTo>
                  <a:lnTo>
                    <a:pt x="369" y="9"/>
                  </a:lnTo>
                  <a:lnTo>
                    <a:pt x="365" y="9"/>
                  </a:lnTo>
                  <a:lnTo>
                    <a:pt x="356" y="6"/>
                  </a:lnTo>
                  <a:lnTo>
                    <a:pt x="351" y="5"/>
                  </a:lnTo>
                  <a:lnTo>
                    <a:pt x="348" y="5"/>
                  </a:lnTo>
                  <a:lnTo>
                    <a:pt x="345" y="4"/>
                  </a:lnTo>
                  <a:lnTo>
                    <a:pt x="344" y="9"/>
                  </a:lnTo>
                  <a:lnTo>
                    <a:pt x="342" y="11"/>
                  </a:lnTo>
                  <a:lnTo>
                    <a:pt x="340" y="13"/>
                  </a:lnTo>
                  <a:lnTo>
                    <a:pt x="336" y="16"/>
                  </a:lnTo>
                  <a:lnTo>
                    <a:pt x="325" y="26"/>
                  </a:lnTo>
                  <a:lnTo>
                    <a:pt x="323" y="28"/>
                  </a:lnTo>
                  <a:lnTo>
                    <a:pt x="318" y="27"/>
                  </a:lnTo>
                  <a:lnTo>
                    <a:pt x="318" y="27"/>
                  </a:lnTo>
                  <a:lnTo>
                    <a:pt x="317" y="23"/>
                  </a:lnTo>
                  <a:lnTo>
                    <a:pt x="316" y="23"/>
                  </a:lnTo>
                  <a:lnTo>
                    <a:pt x="316" y="23"/>
                  </a:lnTo>
                  <a:lnTo>
                    <a:pt x="316" y="23"/>
                  </a:lnTo>
                  <a:lnTo>
                    <a:pt x="316" y="22"/>
                  </a:lnTo>
                  <a:lnTo>
                    <a:pt x="315" y="19"/>
                  </a:lnTo>
                  <a:lnTo>
                    <a:pt x="314" y="18"/>
                  </a:lnTo>
                  <a:lnTo>
                    <a:pt x="314" y="17"/>
                  </a:lnTo>
                  <a:lnTo>
                    <a:pt x="313" y="15"/>
                  </a:lnTo>
                  <a:lnTo>
                    <a:pt x="310" y="14"/>
                  </a:lnTo>
                  <a:lnTo>
                    <a:pt x="305" y="11"/>
                  </a:lnTo>
                  <a:lnTo>
                    <a:pt x="296" y="11"/>
                  </a:lnTo>
                  <a:lnTo>
                    <a:pt x="291" y="10"/>
                  </a:lnTo>
                  <a:lnTo>
                    <a:pt x="290" y="9"/>
                  </a:lnTo>
                  <a:lnTo>
                    <a:pt x="289" y="5"/>
                  </a:lnTo>
                  <a:lnTo>
                    <a:pt x="288" y="5"/>
                  </a:lnTo>
                  <a:lnTo>
                    <a:pt x="288" y="4"/>
                  </a:lnTo>
                  <a:lnTo>
                    <a:pt x="286" y="1"/>
                  </a:lnTo>
                  <a:lnTo>
                    <a:pt x="284" y="2"/>
                  </a:lnTo>
                  <a:lnTo>
                    <a:pt x="280" y="4"/>
                  </a:lnTo>
                  <a:lnTo>
                    <a:pt x="279" y="11"/>
                  </a:lnTo>
                  <a:lnTo>
                    <a:pt x="279" y="19"/>
                  </a:lnTo>
                  <a:lnTo>
                    <a:pt x="278" y="25"/>
                  </a:lnTo>
                  <a:lnTo>
                    <a:pt x="269" y="33"/>
                  </a:lnTo>
                  <a:lnTo>
                    <a:pt x="268" y="36"/>
                  </a:lnTo>
                  <a:lnTo>
                    <a:pt x="267" y="38"/>
                  </a:lnTo>
                  <a:lnTo>
                    <a:pt x="264" y="39"/>
                  </a:lnTo>
                  <a:lnTo>
                    <a:pt x="262" y="37"/>
                  </a:lnTo>
                  <a:lnTo>
                    <a:pt x="260" y="36"/>
                  </a:lnTo>
                  <a:lnTo>
                    <a:pt x="259" y="35"/>
                  </a:lnTo>
                  <a:lnTo>
                    <a:pt x="249" y="43"/>
                  </a:lnTo>
                  <a:lnTo>
                    <a:pt x="247" y="46"/>
                  </a:lnTo>
                  <a:lnTo>
                    <a:pt x="247" y="47"/>
                  </a:lnTo>
                  <a:lnTo>
                    <a:pt x="242" y="49"/>
                  </a:lnTo>
                  <a:lnTo>
                    <a:pt x="240" y="50"/>
                  </a:lnTo>
                  <a:lnTo>
                    <a:pt x="237" y="59"/>
                  </a:lnTo>
                  <a:lnTo>
                    <a:pt x="234" y="79"/>
                  </a:lnTo>
                  <a:lnTo>
                    <a:pt x="232" y="88"/>
                  </a:lnTo>
                  <a:lnTo>
                    <a:pt x="227" y="97"/>
                  </a:lnTo>
                  <a:lnTo>
                    <a:pt x="225" y="100"/>
                  </a:lnTo>
                  <a:lnTo>
                    <a:pt x="217" y="104"/>
                  </a:lnTo>
                  <a:lnTo>
                    <a:pt x="216" y="106"/>
                  </a:lnTo>
                  <a:lnTo>
                    <a:pt x="215" y="110"/>
                  </a:lnTo>
                  <a:lnTo>
                    <a:pt x="219" y="113"/>
                  </a:lnTo>
                  <a:lnTo>
                    <a:pt x="221" y="115"/>
                  </a:lnTo>
                  <a:lnTo>
                    <a:pt x="224" y="117"/>
                  </a:lnTo>
                  <a:lnTo>
                    <a:pt x="227" y="120"/>
                  </a:lnTo>
                  <a:lnTo>
                    <a:pt x="227" y="127"/>
                  </a:lnTo>
                  <a:lnTo>
                    <a:pt x="219" y="153"/>
                  </a:lnTo>
                  <a:lnTo>
                    <a:pt x="217" y="161"/>
                  </a:lnTo>
                  <a:lnTo>
                    <a:pt x="217" y="170"/>
                  </a:lnTo>
                  <a:lnTo>
                    <a:pt x="218" y="175"/>
                  </a:lnTo>
                  <a:lnTo>
                    <a:pt x="223" y="188"/>
                  </a:lnTo>
                  <a:lnTo>
                    <a:pt x="224" y="191"/>
                  </a:lnTo>
                  <a:lnTo>
                    <a:pt x="223" y="195"/>
                  </a:lnTo>
                  <a:lnTo>
                    <a:pt x="223" y="198"/>
                  </a:lnTo>
                  <a:lnTo>
                    <a:pt x="224" y="200"/>
                  </a:lnTo>
                  <a:lnTo>
                    <a:pt x="227" y="207"/>
                  </a:lnTo>
                  <a:lnTo>
                    <a:pt x="229" y="212"/>
                  </a:lnTo>
                  <a:lnTo>
                    <a:pt x="230" y="214"/>
                  </a:lnTo>
                  <a:lnTo>
                    <a:pt x="228" y="216"/>
                  </a:lnTo>
                  <a:lnTo>
                    <a:pt x="226" y="217"/>
                  </a:lnTo>
                  <a:lnTo>
                    <a:pt x="226" y="216"/>
                  </a:lnTo>
                  <a:lnTo>
                    <a:pt x="224" y="215"/>
                  </a:lnTo>
                  <a:lnTo>
                    <a:pt x="223" y="215"/>
                  </a:lnTo>
                  <a:lnTo>
                    <a:pt x="222" y="215"/>
                  </a:lnTo>
                  <a:lnTo>
                    <a:pt x="220" y="215"/>
                  </a:lnTo>
                  <a:lnTo>
                    <a:pt x="215" y="219"/>
                  </a:lnTo>
                  <a:lnTo>
                    <a:pt x="211" y="230"/>
                  </a:lnTo>
                  <a:lnTo>
                    <a:pt x="203" y="264"/>
                  </a:lnTo>
                  <a:lnTo>
                    <a:pt x="203" y="267"/>
                  </a:lnTo>
                  <a:lnTo>
                    <a:pt x="208" y="271"/>
                  </a:lnTo>
                  <a:lnTo>
                    <a:pt x="210" y="272"/>
                  </a:lnTo>
                  <a:lnTo>
                    <a:pt x="211" y="274"/>
                  </a:lnTo>
                  <a:lnTo>
                    <a:pt x="203" y="284"/>
                  </a:lnTo>
                  <a:lnTo>
                    <a:pt x="202" y="289"/>
                  </a:lnTo>
                  <a:lnTo>
                    <a:pt x="201" y="298"/>
                  </a:lnTo>
                  <a:lnTo>
                    <a:pt x="200" y="302"/>
                  </a:lnTo>
                  <a:lnTo>
                    <a:pt x="199" y="302"/>
                  </a:lnTo>
                  <a:lnTo>
                    <a:pt x="198" y="303"/>
                  </a:lnTo>
                  <a:lnTo>
                    <a:pt x="198" y="303"/>
                  </a:lnTo>
                  <a:lnTo>
                    <a:pt x="198" y="303"/>
                  </a:lnTo>
                  <a:lnTo>
                    <a:pt x="196" y="303"/>
                  </a:lnTo>
                  <a:lnTo>
                    <a:pt x="188" y="304"/>
                  </a:lnTo>
                  <a:lnTo>
                    <a:pt x="174" y="310"/>
                  </a:lnTo>
                  <a:lnTo>
                    <a:pt x="167" y="311"/>
                  </a:lnTo>
                  <a:lnTo>
                    <a:pt x="161" y="308"/>
                  </a:lnTo>
                  <a:lnTo>
                    <a:pt x="155" y="300"/>
                  </a:lnTo>
                  <a:lnTo>
                    <a:pt x="152" y="299"/>
                  </a:lnTo>
                  <a:lnTo>
                    <a:pt x="151" y="300"/>
                  </a:lnTo>
                  <a:lnTo>
                    <a:pt x="150" y="300"/>
                  </a:lnTo>
                  <a:lnTo>
                    <a:pt x="146" y="305"/>
                  </a:lnTo>
                  <a:lnTo>
                    <a:pt x="143" y="313"/>
                  </a:lnTo>
                  <a:lnTo>
                    <a:pt x="140" y="316"/>
                  </a:lnTo>
                  <a:lnTo>
                    <a:pt x="128" y="325"/>
                  </a:lnTo>
                  <a:lnTo>
                    <a:pt x="123" y="328"/>
                  </a:lnTo>
                  <a:lnTo>
                    <a:pt x="121" y="333"/>
                  </a:lnTo>
                  <a:lnTo>
                    <a:pt x="120" y="335"/>
                  </a:lnTo>
                  <a:lnTo>
                    <a:pt x="119" y="338"/>
                  </a:lnTo>
                  <a:lnTo>
                    <a:pt x="118" y="340"/>
                  </a:lnTo>
                  <a:lnTo>
                    <a:pt x="117" y="342"/>
                  </a:lnTo>
                  <a:lnTo>
                    <a:pt x="114" y="345"/>
                  </a:lnTo>
                  <a:lnTo>
                    <a:pt x="112" y="346"/>
                  </a:lnTo>
                  <a:lnTo>
                    <a:pt x="111" y="347"/>
                  </a:lnTo>
                  <a:lnTo>
                    <a:pt x="112" y="350"/>
                  </a:lnTo>
                  <a:lnTo>
                    <a:pt x="118" y="357"/>
                  </a:lnTo>
                  <a:lnTo>
                    <a:pt x="120" y="361"/>
                  </a:lnTo>
                  <a:lnTo>
                    <a:pt x="118" y="367"/>
                  </a:lnTo>
                  <a:lnTo>
                    <a:pt x="117" y="368"/>
                  </a:lnTo>
                  <a:lnTo>
                    <a:pt x="115" y="368"/>
                  </a:lnTo>
                  <a:lnTo>
                    <a:pt x="113" y="369"/>
                  </a:lnTo>
                  <a:lnTo>
                    <a:pt x="112" y="369"/>
                  </a:lnTo>
                  <a:lnTo>
                    <a:pt x="112" y="369"/>
                  </a:lnTo>
                  <a:lnTo>
                    <a:pt x="110" y="370"/>
                  </a:lnTo>
                  <a:lnTo>
                    <a:pt x="110" y="373"/>
                  </a:lnTo>
                  <a:lnTo>
                    <a:pt x="110" y="375"/>
                  </a:lnTo>
                  <a:lnTo>
                    <a:pt x="112" y="380"/>
                  </a:lnTo>
                  <a:lnTo>
                    <a:pt x="112" y="381"/>
                  </a:lnTo>
                  <a:lnTo>
                    <a:pt x="111" y="387"/>
                  </a:lnTo>
                  <a:lnTo>
                    <a:pt x="110" y="391"/>
                  </a:lnTo>
                  <a:lnTo>
                    <a:pt x="109" y="395"/>
                  </a:lnTo>
                  <a:lnTo>
                    <a:pt x="112" y="399"/>
                  </a:lnTo>
                  <a:lnTo>
                    <a:pt x="115" y="399"/>
                  </a:lnTo>
                  <a:lnTo>
                    <a:pt x="120" y="396"/>
                  </a:lnTo>
                  <a:lnTo>
                    <a:pt x="124" y="396"/>
                  </a:lnTo>
                  <a:lnTo>
                    <a:pt x="128" y="397"/>
                  </a:lnTo>
                  <a:lnTo>
                    <a:pt x="130" y="398"/>
                  </a:lnTo>
                  <a:lnTo>
                    <a:pt x="132" y="400"/>
                  </a:lnTo>
                  <a:lnTo>
                    <a:pt x="136" y="403"/>
                  </a:lnTo>
                  <a:lnTo>
                    <a:pt x="139" y="408"/>
                  </a:lnTo>
                  <a:lnTo>
                    <a:pt x="142" y="413"/>
                  </a:lnTo>
                  <a:lnTo>
                    <a:pt x="142" y="418"/>
                  </a:lnTo>
                  <a:lnTo>
                    <a:pt x="141" y="420"/>
                  </a:lnTo>
                  <a:lnTo>
                    <a:pt x="137" y="422"/>
                  </a:lnTo>
                  <a:lnTo>
                    <a:pt x="127" y="422"/>
                  </a:lnTo>
                  <a:lnTo>
                    <a:pt x="122" y="425"/>
                  </a:lnTo>
                  <a:lnTo>
                    <a:pt x="120" y="427"/>
                  </a:lnTo>
                  <a:lnTo>
                    <a:pt x="120" y="427"/>
                  </a:lnTo>
                  <a:lnTo>
                    <a:pt x="113" y="435"/>
                  </a:lnTo>
                  <a:lnTo>
                    <a:pt x="110" y="437"/>
                  </a:lnTo>
                  <a:lnTo>
                    <a:pt x="106" y="438"/>
                  </a:lnTo>
                  <a:lnTo>
                    <a:pt x="97" y="446"/>
                  </a:lnTo>
                  <a:lnTo>
                    <a:pt x="93" y="449"/>
                  </a:lnTo>
                  <a:lnTo>
                    <a:pt x="84" y="448"/>
                  </a:lnTo>
                  <a:lnTo>
                    <a:pt x="82" y="450"/>
                  </a:lnTo>
                  <a:lnTo>
                    <a:pt x="81" y="451"/>
                  </a:lnTo>
                  <a:lnTo>
                    <a:pt x="79" y="452"/>
                  </a:lnTo>
                  <a:lnTo>
                    <a:pt x="78" y="457"/>
                  </a:lnTo>
                  <a:lnTo>
                    <a:pt x="78" y="461"/>
                  </a:lnTo>
                  <a:lnTo>
                    <a:pt x="79" y="465"/>
                  </a:lnTo>
                  <a:lnTo>
                    <a:pt x="79" y="465"/>
                  </a:lnTo>
                  <a:lnTo>
                    <a:pt x="74" y="467"/>
                  </a:lnTo>
                  <a:lnTo>
                    <a:pt x="57" y="469"/>
                  </a:lnTo>
                  <a:lnTo>
                    <a:pt x="50" y="473"/>
                  </a:lnTo>
                  <a:lnTo>
                    <a:pt x="49" y="475"/>
                  </a:lnTo>
                  <a:lnTo>
                    <a:pt x="48" y="476"/>
                  </a:lnTo>
                  <a:lnTo>
                    <a:pt x="45" y="485"/>
                  </a:lnTo>
                  <a:lnTo>
                    <a:pt x="42" y="497"/>
                  </a:lnTo>
                  <a:lnTo>
                    <a:pt x="42" y="500"/>
                  </a:lnTo>
                  <a:lnTo>
                    <a:pt x="43" y="503"/>
                  </a:lnTo>
                  <a:lnTo>
                    <a:pt x="45" y="506"/>
                  </a:lnTo>
                  <a:lnTo>
                    <a:pt x="45" y="517"/>
                  </a:lnTo>
                  <a:lnTo>
                    <a:pt x="48" y="523"/>
                  </a:lnTo>
                  <a:lnTo>
                    <a:pt x="51" y="523"/>
                  </a:lnTo>
                  <a:lnTo>
                    <a:pt x="54" y="521"/>
                  </a:lnTo>
                  <a:lnTo>
                    <a:pt x="59" y="520"/>
                  </a:lnTo>
                  <a:lnTo>
                    <a:pt x="61" y="522"/>
                  </a:lnTo>
                  <a:lnTo>
                    <a:pt x="63" y="524"/>
                  </a:lnTo>
                  <a:lnTo>
                    <a:pt x="62" y="528"/>
                  </a:lnTo>
                  <a:lnTo>
                    <a:pt x="62" y="531"/>
                  </a:lnTo>
                  <a:lnTo>
                    <a:pt x="60" y="536"/>
                  </a:lnTo>
                  <a:lnTo>
                    <a:pt x="58" y="539"/>
                  </a:lnTo>
                  <a:lnTo>
                    <a:pt x="58" y="543"/>
                  </a:lnTo>
                  <a:lnTo>
                    <a:pt x="60" y="548"/>
                  </a:lnTo>
                  <a:lnTo>
                    <a:pt x="60" y="551"/>
                  </a:lnTo>
                  <a:lnTo>
                    <a:pt x="59" y="551"/>
                  </a:lnTo>
                  <a:lnTo>
                    <a:pt x="47" y="556"/>
                  </a:lnTo>
                  <a:lnTo>
                    <a:pt x="35" y="558"/>
                  </a:lnTo>
                  <a:lnTo>
                    <a:pt x="32" y="558"/>
                  </a:lnTo>
                  <a:lnTo>
                    <a:pt x="30" y="560"/>
                  </a:lnTo>
                  <a:lnTo>
                    <a:pt x="28" y="562"/>
                  </a:lnTo>
                  <a:lnTo>
                    <a:pt x="27" y="564"/>
                  </a:lnTo>
                  <a:lnTo>
                    <a:pt x="27" y="565"/>
                  </a:lnTo>
                  <a:lnTo>
                    <a:pt x="26" y="566"/>
                  </a:lnTo>
                  <a:lnTo>
                    <a:pt x="25" y="568"/>
                  </a:lnTo>
                  <a:lnTo>
                    <a:pt x="24" y="570"/>
                  </a:lnTo>
                  <a:lnTo>
                    <a:pt x="24" y="571"/>
                  </a:lnTo>
                  <a:lnTo>
                    <a:pt x="25" y="573"/>
                  </a:lnTo>
                  <a:lnTo>
                    <a:pt x="26" y="576"/>
                  </a:lnTo>
                  <a:lnTo>
                    <a:pt x="26" y="582"/>
                  </a:lnTo>
                  <a:lnTo>
                    <a:pt x="24" y="598"/>
                  </a:lnTo>
                  <a:lnTo>
                    <a:pt x="19" y="609"/>
                  </a:lnTo>
                  <a:lnTo>
                    <a:pt x="15" y="616"/>
                  </a:lnTo>
                  <a:lnTo>
                    <a:pt x="13" y="619"/>
                  </a:lnTo>
                  <a:lnTo>
                    <a:pt x="5" y="625"/>
                  </a:lnTo>
                  <a:lnTo>
                    <a:pt x="3" y="629"/>
                  </a:lnTo>
                  <a:lnTo>
                    <a:pt x="3" y="629"/>
                  </a:lnTo>
                  <a:lnTo>
                    <a:pt x="2" y="629"/>
                  </a:lnTo>
                  <a:lnTo>
                    <a:pt x="0" y="633"/>
                  </a:lnTo>
                  <a:lnTo>
                    <a:pt x="0" y="638"/>
                  </a:lnTo>
                  <a:lnTo>
                    <a:pt x="1" y="643"/>
                  </a:lnTo>
                  <a:lnTo>
                    <a:pt x="1" y="647"/>
                  </a:lnTo>
                  <a:lnTo>
                    <a:pt x="2" y="648"/>
                  </a:lnTo>
                  <a:lnTo>
                    <a:pt x="9" y="674"/>
                  </a:lnTo>
                  <a:lnTo>
                    <a:pt x="23" y="675"/>
                  </a:lnTo>
                  <a:lnTo>
                    <a:pt x="33" y="684"/>
                  </a:lnTo>
                  <a:lnTo>
                    <a:pt x="33" y="696"/>
                  </a:lnTo>
                  <a:lnTo>
                    <a:pt x="60" y="717"/>
                  </a:lnTo>
                  <a:lnTo>
                    <a:pt x="69" y="708"/>
                  </a:lnTo>
                  <a:lnTo>
                    <a:pt x="89" y="710"/>
                  </a:lnTo>
                  <a:lnTo>
                    <a:pt x="97" y="727"/>
                  </a:lnTo>
                  <a:lnTo>
                    <a:pt x="131" y="730"/>
                  </a:lnTo>
                  <a:lnTo>
                    <a:pt x="136" y="742"/>
                  </a:lnTo>
                  <a:cubicBezTo>
                    <a:pt x="136" y="742"/>
                    <a:pt x="157" y="748"/>
                    <a:pt x="167" y="744"/>
                  </a:cubicBezTo>
                  <a:cubicBezTo>
                    <a:pt x="177" y="740"/>
                    <a:pt x="186" y="735"/>
                    <a:pt x="187" y="729"/>
                  </a:cubicBezTo>
                  <a:cubicBezTo>
                    <a:pt x="188" y="722"/>
                    <a:pt x="187" y="707"/>
                    <a:pt x="197" y="703"/>
                  </a:cubicBezTo>
                  <a:cubicBezTo>
                    <a:pt x="207" y="699"/>
                    <a:pt x="239" y="692"/>
                    <a:pt x="239" y="692"/>
                  </a:cubicBezTo>
                  <a:lnTo>
                    <a:pt x="250" y="696"/>
                  </a:lnTo>
                  <a:lnTo>
                    <a:pt x="268" y="677"/>
                  </a:lnTo>
                  <a:lnTo>
                    <a:pt x="285" y="666"/>
                  </a:lnTo>
                  <a:cubicBezTo>
                    <a:pt x="285" y="666"/>
                    <a:pt x="285" y="653"/>
                    <a:pt x="295" y="651"/>
                  </a:cubicBezTo>
                  <a:cubicBezTo>
                    <a:pt x="304" y="649"/>
                    <a:pt x="326" y="632"/>
                    <a:pt x="326" y="632"/>
                  </a:cubicBezTo>
                  <a:lnTo>
                    <a:pt x="326" y="623"/>
                  </a:lnTo>
                  <a:lnTo>
                    <a:pt x="333" y="612"/>
                  </a:lnTo>
                  <a:lnTo>
                    <a:pt x="347" y="608"/>
                  </a:lnTo>
                  <a:lnTo>
                    <a:pt x="356" y="571"/>
                  </a:lnTo>
                  <a:cubicBezTo>
                    <a:pt x="356" y="571"/>
                    <a:pt x="356" y="551"/>
                    <a:pt x="357" y="547"/>
                  </a:cubicBezTo>
                  <a:cubicBezTo>
                    <a:pt x="359" y="543"/>
                    <a:pt x="369" y="534"/>
                    <a:pt x="368" y="526"/>
                  </a:cubicBezTo>
                  <a:cubicBezTo>
                    <a:pt x="367" y="519"/>
                    <a:pt x="367" y="510"/>
                    <a:pt x="367" y="510"/>
                  </a:cubicBezTo>
                  <a:cubicBezTo>
                    <a:pt x="367" y="510"/>
                    <a:pt x="386" y="508"/>
                    <a:pt x="389" y="505"/>
                  </a:cubicBezTo>
                  <a:cubicBezTo>
                    <a:pt x="392" y="501"/>
                    <a:pt x="395" y="495"/>
                    <a:pt x="395" y="495"/>
                  </a:cubicBezTo>
                  <a:cubicBezTo>
                    <a:pt x="395" y="495"/>
                    <a:pt x="377" y="485"/>
                    <a:pt x="385" y="479"/>
                  </a:cubicBezTo>
                  <a:cubicBezTo>
                    <a:pt x="392" y="472"/>
                    <a:pt x="400" y="468"/>
                    <a:pt x="405" y="468"/>
                  </a:cubicBezTo>
                  <a:lnTo>
                    <a:pt x="422" y="468"/>
                  </a:lnTo>
                  <a:lnTo>
                    <a:pt x="429" y="452"/>
                  </a:lnTo>
                  <a:lnTo>
                    <a:pt x="429" y="433"/>
                  </a:lnTo>
                  <a:lnTo>
                    <a:pt x="442" y="432"/>
                  </a:lnTo>
                  <a:lnTo>
                    <a:pt x="452" y="441"/>
                  </a:lnTo>
                  <a:cubicBezTo>
                    <a:pt x="452" y="441"/>
                    <a:pt x="463" y="429"/>
                    <a:pt x="467" y="427"/>
                  </a:cubicBezTo>
                  <a:cubicBezTo>
                    <a:pt x="471" y="425"/>
                    <a:pt x="480" y="417"/>
                    <a:pt x="480" y="417"/>
                  </a:cubicBezTo>
                  <a:lnTo>
                    <a:pt x="491" y="444"/>
                  </a:lnTo>
                  <a:cubicBezTo>
                    <a:pt x="491" y="444"/>
                    <a:pt x="503" y="449"/>
                    <a:pt x="504" y="444"/>
                  </a:cubicBezTo>
                  <a:cubicBezTo>
                    <a:pt x="505" y="439"/>
                    <a:pt x="511" y="431"/>
                    <a:pt x="518" y="427"/>
                  </a:cubicBezTo>
                  <a:cubicBezTo>
                    <a:pt x="524" y="422"/>
                    <a:pt x="545" y="415"/>
                    <a:pt x="545" y="415"/>
                  </a:cubicBezTo>
                  <a:lnTo>
                    <a:pt x="556" y="401"/>
                  </a:lnTo>
                  <a:lnTo>
                    <a:pt x="574" y="399"/>
                  </a:lnTo>
                  <a:lnTo>
                    <a:pt x="588" y="405"/>
                  </a:lnTo>
                  <a:lnTo>
                    <a:pt x="602" y="402"/>
                  </a:lnTo>
                  <a:lnTo>
                    <a:pt x="627" y="401"/>
                  </a:lnTo>
                  <a:cubicBezTo>
                    <a:pt x="627" y="401"/>
                    <a:pt x="641" y="412"/>
                    <a:pt x="648" y="415"/>
                  </a:cubicBezTo>
                  <a:cubicBezTo>
                    <a:pt x="654" y="418"/>
                    <a:pt x="665" y="420"/>
                    <a:pt x="665" y="420"/>
                  </a:cubicBezTo>
                  <a:lnTo>
                    <a:pt x="673" y="419"/>
                  </a:lnTo>
                  <a:cubicBezTo>
                    <a:pt x="673" y="419"/>
                    <a:pt x="689" y="430"/>
                    <a:pt x="692" y="438"/>
                  </a:cubicBezTo>
                  <a:cubicBezTo>
                    <a:pt x="695" y="445"/>
                    <a:pt x="698" y="455"/>
                    <a:pt x="698" y="455"/>
                  </a:cubicBezTo>
                  <a:lnTo>
                    <a:pt x="718" y="460"/>
                  </a:lnTo>
                  <a:lnTo>
                    <a:pt x="725" y="448"/>
                  </a:lnTo>
                  <a:lnTo>
                    <a:pt x="736" y="444"/>
                  </a:lnTo>
                  <a:lnTo>
                    <a:pt x="742" y="445"/>
                  </a:lnTo>
                  <a:lnTo>
                    <a:pt x="756" y="435"/>
                  </a:lnTo>
                  <a:lnTo>
                    <a:pt x="759" y="432"/>
                  </a:lnTo>
                  <a:lnTo>
                    <a:pt x="759" y="432"/>
                  </a:lnTo>
                  <a:lnTo>
                    <a:pt x="758" y="429"/>
                  </a:lnTo>
                  <a:lnTo>
                    <a:pt x="758" y="429"/>
                  </a:lnTo>
                  <a:close/>
                  <a:moveTo>
                    <a:pt x="689" y="226"/>
                  </a:moveTo>
                  <a:lnTo>
                    <a:pt x="689" y="226"/>
                  </a:lnTo>
                  <a:lnTo>
                    <a:pt x="690" y="221"/>
                  </a:lnTo>
                  <a:lnTo>
                    <a:pt x="689" y="217"/>
                  </a:lnTo>
                  <a:lnTo>
                    <a:pt x="687" y="215"/>
                  </a:lnTo>
                  <a:lnTo>
                    <a:pt x="684" y="213"/>
                  </a:lnTo>
                  <a:lnTo>
                    <a:pt x="680" y="213"/>
                  </a:lnTo>
                  <a:lnTo>
                    <a:pt x="677" y="212"/>
                  </a:lnTo>
                  <a:lnTo>
                    <a:pt x="664" y="212"/>
                  </a:lnTo>
                  <a:lnTo>
                    <a:pt x="658" y="214"/>
                  </a:lnTo>
                  <a:lnTo>
                    <a:pt x="656" y="220"/>
                  </a:lnTo>
                  <a:lnTo>
                    <a:pt x="657" y="225"/>
                  </a:lnTo>
                  <a:lnTo>
                    <a:pt x="659" y="231"/>
                  </a:lnTo>
                  <a:lnTo>
                    <a:pt x="662" y="236"/>
                  </a:lnTo>
                  <a:lnTo>
                    <a:pt x="665" y="240"/>
                  </a:lnTo>
                  <a:lnTo>
                    <a:pt x="677" y="246"/>
                  </a:lnTo>
                  <a:lnTo>
                    <a:pt x="679" y="250"/>
                  </a:lnTo>
                  <a:lnTo>
                    <a:pt x="680" y="254"/>
                  </a:lnTo>
                  <a:lnTo>
                    <a:pt x="682" y="254"/>
                  </a:lnTo>
                  <a:lnTo>
                    <a:pt x="684" y="252"/>
                  </a:lnTo>
                  <a:lnTo>
                    <a:pt x="686" y="249"/>
                  </a:lnTo>
                  <a:lnTo>
                    <a:pt x="686" y="236"/>
                  </a:lnTo>
                  <a:lnTo>
                    <a:pt x="688" y="230"/>
                  </a:lnTo>
                  <a:lnTo>
                    <a:pt x="689" y="226"/>
                  </a:lnTo>
                  <a:lnTo>
                    <a:pt x="689" y="226"/>
                  </a:lnTo>
                  <a:close/>
                  <a:moveTo>
                    <a:pt x="725" y="127"/>
                  </a:moveTo>
                  <a:lnTo>
                    <a:pt x="725" y="127"/>
                  </a:lnTo>
                  <a:lnTo>
                    <a:pt x="722" y="124"/>
                  </a:lnTo>
                  <a:lnTo>
                    <a:pt x="717" y="121"/>
                  </a:lnTo>
                  <a:lnTo>
                    <a:pt x="713" y="118"/>
                  </a:lnTo>
                  <a:lnTo>
                    <a:pt x="708" y="117"/>
                  </a:lnTo>
                  <a:lnTo>
                    <a:pt x="707" y="117"/>
                  </a:lnTo>
                  <a:lnTo>
                    <a:pt x="705" y="117"/>
                  </a:lnTo>
                  <a:lnTo>
                    <a:pt x="701" y="118"/>
                  </a:lnTo>
                  <a:lnTo>
                    <a:pt x="700" y="118"/>
                  </a:lnTo>
                  <a:lnTo>
                    <a:pt x="703" y="120"/>
                  </a:lnTo>
                  <a:lnTo>
                    <a:pt x="709" y="126"/>
                  </a:lnTo>
                  <a:lnTo>
                    <a:pt x="712" y="129"/>
                  </a:lnTo>
                  <a:lnTo>
                    <a:pt x="718" y="132"/>
                  </a:lnTo>
                  <a:lnTo>
                    <a:pt x="722" y="133"/>
                  </a:lnTo>
                  <a:lnTo>
                    <a:pt x="726" y="133"/>
                  </a:lnTo>
                  <a:lnTo>
                    <a:pt x="727" y="130"/>
                  </a:lnTo>
                  <a:lnTo>
                    <a:pt x="725" y="127"/>
                  </a:lnTo>
                  <a:lnTo>
                    <a:pt x="725" y="127"/>
                  </a:lnTo>
                  <a:close/>
                  <a:moveTo>
                    <a:pt x="707" y="67"/>
                  </a:moveTo>
                  <a:lnTo>
                    <a:pt x="707" y="67"/>
                  </a:lnTo>
                  <a:lnTo>
                    <a:pt x="720" y="74"/>
                  </a:lnTo>
                  <a:lnTo>
                    <a:pt x="724" y="80"/>
                  </a:lnTo>
                  <a:lnTo>
                    <a:pt x="731" y="82"/>
                  </a:lnTo>
                  <a:lnTo>
                    <a:pt x="734" y="82"/>
                  </a:lnTo>
                  <a:lnTo>
                    <a:pt x="738" y="81"/>
                  </a:lnTo>
                  <a:lnTo>
                    <a:pt x="745" y="76"/>
                  </a:lnTo>
                  <a:lnTo>
                    <a:pt x="741" y="67"/>
                  </a:lnTo>
                  <a:lnTo>
                    <a:pt x="740" y="57"/>
                  </a:lnTo>
                  <a:lnTo>
                    <a:pt x="739" y="55"/>
                  </a:lnTo>
                  <a:lnTo>
                    <a:pt x="727" y="55"/>
                  </a:lnTo>
                  <a:lnTo>
                    <a:pt x="702" y="55"/>
                  </a:lnTo>
                  <a:lnTo>
                    <a:pt x="694" y="53"/>
                  </a:lnTo>
                  <a:lnTo>
                    <a:pt x="702" y="60"/>
                  </a:lnTo>
                  <a:lnTo>
                    <a:pt x="707" y="67"/>
                  </a:lnTo>
                  <a:lnTo>
                    <a:pt x="707" y="67"/>
                  </a:lnTo>
                  <a:close/>
                  <a:moveTo>
                    <a:pt x="716" y="179"/>
                  </a:moveTo>
                  <a:lnTo>
                    <a:pt x="716" y="179"/>
                  </a:lnTo>
                  <a:lnTo>
                    <a:pt x="712" y="181"/>
                  </a:lnTo>
                  <a:lnTo>
                    <a:pt x="710" y="186"/>
                  </a:lnTo>
                  <a:lnTo>
                    <a:pt x="712" y="190"/>
                  </a:lnTo>
                  <a:lnTo>
                    <a:pt x="719" y="196"/>
                  </a:lnTo>
                  <a:lnTo>
                    <a:pt x="721" y="200"/>
                  </a:lnTo>
                  <a:lnTo>
                    <a:pt x="732" y="208"/>
                  </a:lnTo>
                  <a:lnTo>
                    <a:pt x="735" y="209"/>
                  </a:lnTo>
                  <a:lnTo>
                    <a:pt x="736" y="206"/>
                  </a:lnTo>
                  <a:lnTo>
                    <a:pt x="736" y="202"/>
                  </a:lnTo>
                  <a:lnTo>
                    <a:pt x="736" y="199"/>
                  </a:lnTo>
                  <a:lnTo>
                    <a:pt x="735" y="195"/>
                  </a:lnTo>
                  <a:lnTo>
                    <a:pt x="732" y="190"/>
                  </a:lnTo>
                  <a:lnTo>
                    <a:pt x="729" y="186"/>
                  </a:lnTo>
                  <a:lnTo>
                    <a:pt x="726" y="182"/>
                  </a:lnTo>
                  <a:lnTo>
                    <a:pt x="721" y="180"/>
                  </a:lnTo>
                  <a:lnTo>
                    <a:pt x="716" y="179"/>
                  </a:lnTo>
                  <a:lnTo>
                    <a:pt x="716" y="179"/>
                  </a:lnTo>
                  <a:close/>
                  <a:moveTo>
                    <a:pt x="686" y="93"/>
                  </a:moveTo>
                  <a:lnTo>
                    <a:pt x="686" y="93"/>
                  </a:lnTo>
                  <a:lnTo>
                    <a:pt x="695" y="92"/>
                  </a:lnTo>
                  <a:lnTo>
                    <a:pt x="702" y="84"/>
                  </a:lnTo>
                  <a:lnTo>
                    <a:pt x="705" y="78"/>
                  </a:lnTo>
                  <a:lnTo>
                    <a:pt x="704" y="72"/>
                  </a:lnTo>
                  <a:lnTo>
                    <a:pt x="702" y="70"/>
                  </a:lnTo>
                  <a:lnTo>
                    <a:pt x="693" y="65"/>
                  </a:lnTo>
                  <a:lnTo>
                    <a:pt x="687" y="58"/>
                  </a:lnTo>
                  <a:lnTo>
                    <a:pt x="685" y="56"/>
                  </a:lnTo>
                  <a:lnTo>
                    <a:pt x="681" y="58"/>
                  </a:lnTo>
                  <a:lnTo>
                    <a:pt x="674" y="65"/>
                  </a:lnTo>
                  <a:lnTo>
                    <a:pt x="670" y="75"/>
                  </a:lnTo>
                  <a:lnTo>
                    <a:pt x="676" y="86"/>
                  </a:lnTo>
                  <a:lnTo>
                    <a:pt x="686" y="93"/>
                  </a:lnTo>
                  <a:lnTo>
                    <a:pt x="686" y="93"/>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59" name="Freeform 41">
              <a:extLst>
                <a:ext uri="{FF2B5EF4-FFF2-40B4-BE49-F238E27FC236}">
                  <a16:creationId xmlns:a16="http://schemas.microsoft.com/office/drawing/2014/main" xmlns="" id="{DC3EB21F-F806-4877-A931-C5A521969634}"/>
                </a:ext>
              </a:extLst>
            </p:cNvPr>
            <p:cNvSpPr>
              <a:spLocks noEditPoints="1"/>
            </p:cNvSpPr>
            <p:nvPr/>
          </p:nvSpPr>
          <p:spPr bwMode="auto">
            <a:xfrm>
              <a:off x="5080" y="2321"/>
              <a:ext cx="1516" cy="1085"/>
            </a:xfrm>
            <a:custGeom>
              <a:avLst/>
              <a:gdLst>
                <a:gd name="T0" fmla="*/ 928 w 2019"/>
                <a:gd name="T1" fmla="*/ 391 h 1225"/>
                <a:gd name="T2" fmla="*/ 1366 w 2019"/>
                <a:gd name="T3" fmla="*/ 976 h 1225"/>
                <a:gd name="T4" fmla="*/ 1075 w 2019"/>
                <a:gd name="T5" fmla="*/ 86 h 1225"/>
                <a:gd name="T6" fmla="*/ 795 w 2019"/>
                <a:gd name="T7" fmla="*/ 19 h 1225"/>
                <a:gd name="T8" fmla="*/ 604 w 2019"/>
                <a:gd name="T9" fmla="*/ 15 h 1225"/>
                <a:gd name="T10" fmla="*/ 473 w 2019"/>
                <a:gd name="T11" fmla="*/ 83 h 1225"/>
                <a:gd name="T12" fmla="*/ 542 w 2019"/>
                <a:gd name="T13" fmla="*/ 90 h 1225"/>
                <a:gd name="T14" fmla="*/ 714 w 2019"/>
                <a:gd name="T15" fmla="*/ 126 h 1225"/>
                <a:gd name="T16" fmla="*/ 1064 w 2019"/>
                <a:gd name="T17" fmla="*/ 206 h 1225"/>
                <a:gd name="T18" fmla="*/ 1249 w 2019"/>
                <a:gd name="T19" fmla="*/ 1006 h 1225"/>
                <a:gd name="T20" fmla="*/ 1196 w 2019"/>
                <a:gd name="T21" fmla="*/ 1093 h 1225"/>
                <a:gd name="T22" fmla="*/ 1240 w 2019"/>
                <a:gd name="T23" fmla="*/ 1140 h 1225"/>
                <a:gd name="T24" fmla="*/ 1317 w 2019"/>
                <a:gd name="T25" fmla="*/ 1021 h 1225"/>
                <a:gd name="T26" fmla="*/ 1174 w 2019"/>
                <a:gd name="T27" fmla="*/ 1168 h 1225"/>
                <a:gd name="T28" fmla="*/ 655 w 2019"/>
                <a:gd name="T29" fmla="*/ 158 h 1225"/>
                <a:gd name="T30" fmla="*/ 715 w 2019"/>
                <a:gd name="T31" fmla="*/ 1202 h 1225"/>
                <a:gd name="T32" fmla="*/ 836 w 2019"/>
                <a:gd name="T33" fmla="*/ 1119 h 1225"/>
                <a:gd name="T34" fmla="*/ 837 w 2019"/>
                <a:gd name="T35" fmla="*/ 875 h 1225"/>
                <a:gd name="T36" fmla="*/ 852 w 2019"/>
                <a:gd name="T37" fmla="*/ 1126 h 1225"/>
                <a:gd name="T38" fmla="*/ 1902 w 2019"/>
                <a:gd name="T39" fmla="*/ 789 h 1225"/>
                <a:gd name="T40" fmla="*/ 1970 w 2019"/>
                <a:gd name="T41" fmla="*/ 850 h 1225"/>
                <a:gd name="T42" fmla="*/ 1975 w 2019"/>
                <a:gd name="T43" fmla="*/ 830 h 1225"/>
                <a:gd name="T44" fmla="*/ 1999 w 2019"/>
                <a:gd name="T45" fmla="*/ 804 h 1225"/>
                <a:gd name="T46" fmla="*/ 1968 w 2019"/>
                <a:gd name="T47" fmla="*/ 697 h 1225"/>
                <a:gd name="T48" fmla="*/ 1990 w 2019"/>
                <a:gd name="T49" fmla="*/ 680 h 1225"/>
                <a:gd name="T50" fmla="*/ 1971 w 2019"/>
                <a:gd name="T51" fmla="*/ 607 h 1225"/>
                <a:gd name="T52" fmla="*/ 1915 w 2019"/>
                <a:gd name="T53" fmla="*/ 622 h 1225"/>
                <a:gd name="T54" fmla="*/ 1890 w 2019"/>
                <a:gd name="T55" fmla="*/ 688 h 1225"/>
                <a:gd name="T56" fmla="*/ 1905 w 2019"/>
                <a:gd name="T57" fmla="*/ 757 h 1225"/>
                <a:gd name="T58" fmla="*/ 1989 w 2019"/>
                <a:gd name="T59" fmla="*/ 823 h 1225"/>
                <a:gd name="T60" fmla="*/ 1968 w 2019"/>
                <a:gd name="T61" fmla="*/ 893 h 1225"/>
                <a:gd name="T62" fmla="*/ 1528 w 2019"/>
                <a:gd name="T63" fmla="*/ 643 h 1225"/>
                <a:gd name="T64" fmla="*/ 1451 w 2019"/>
                <a:gd name="T65" fmla="*/ 605 h 1225"/>
                <a:gd name="T66" fmla="*/ 1559 w 2019"/>
                <a:gd name="T67" fmla="*/ 628 h 1225"/>
                <a:gd name="T68" fmla="*/ 1630 w 2019"/>
                <a:gd name="T69" fmla="*/ 552 h 1225"/>
                <a:gd name="T70" fmla="*/ 1645 w 2019"/>
                <a:gd name="T71" fmla="*/ 558 h 1225"/>
                <a:gd name="T72" fmla="*/ 1924 w 2019"/>
                <a:gd name="T73" fmla="*/ 805 h 1225"/>
                <a:gd name="T74" fmla="*/ 1867 w 2019"/>
                <a:gd name="T75" fmla="*/ 756 h 1225"/>
                <a:gd name="T76" fmla="*/ 1836 w 2019"/>
                <a:gd name="T77" fmla="*/ 877 h 1225"/>
                <a:gd name="T78" fmla="*/ 1934 w 2019"/>
                <a:gd name="T79" fmla="*/ 865 h 1225"/>
                <a:gd name="T80" fmla="*/ 948 w 2019"/>
                <a:gd name="T81" fmla="*/ 778 h 1225"/>
                <a:gd name="T82" fmla="*/ 491 w 2019"/>
                <a:gd name="T83" fmla="*/ 52 h 1225"/>
                <a:gd name="T84" fmla="*/ 654 w 2019"/>
                <a:gd name="T85" fmla="*/ 948 h 1225"/>
                <a:gd name="T86" fmla="*/ 1161 w 2019"/>
                <a:gd name="T87" fmla="*/ 1073 h 1225"/>
                <a:gd name="T88" fmla="*/ 1199 w 2019"/>
                <a:gd name="T89" fmla="*/ 1015 h 1225"/>
                <a:gd name="T90" fmla="*/ 1875 w 2019"/>
                <a:gd name="T91" fmla="*/ 594 h 1225"/>
                <a:gd name="T92" fmla="*/ 1936 w 2019"/>
                <a:gd name="T93" fmla="*/ 576 h 1225"/>
                <a:gd name="T94" fmla="*/ 1863 w 2019"/>
                <a:gd name="T95" fmla="*/ 653 h 1225"/>
                <a:gd name="T96" fmla="*/ 1887 w 2019"/>
                <a:gd name="T97" fmla="*/ 769 h 1225"/>
                <a:gd name="T98" fmla="*/ 1883 w 2019"/>
                <a:gd name="T99" fmla="*/ 720 h 1225"/>
                <a:gd name="T100" fmla="*/ 1288 w 2019"/>
                <a:gd name="T101" fmla="*/ 860 h 1225"/>
                <a:gd name="T102" fmla="*/ 446 w 2019"/>
                <a:gd name="T103" fmla="*/ 1183 h 1225"/>
                <a:gd name="T104" fmla="*/ 626 w 2019"/>
                <a:gd name="T105" fmla="*/ 173 h 1225"/>
                <a:gd name="T106" fmla="*/ 489 w 2019"/>
                <a:gd name="T107" fmla="*/ 1196 h 1225"/>
                <a:gd name="T108" fmla="*/ 531 w 2019"/>
                <a:gd name="T109" fmla="*/ 217 h 1225"/>
                <a:gd name="T110" fmla="*/ 530 w 2019"/>
                <a:gd name="T111" fmla="*/ 1210 h 1225"/>
                <a:gd name="T112" fmla="*/ 7 w 2019"/>
                <a:gd name="T113" fmla="*/ 1145 h 1225"/>
                <a:gd name="T114" fmla="*/ 55 w 2019"/>
                <a:gd name="T115" fmla="*/ 1072 h 1225"/>
                <a:gd name="T116" fmla="*/ 99 w 2019"/>
                <a:gd name="T117" fmla="*/ 1129 h 1225"/>
                <a:gd name="T118" fmla="*/ 456 w 2019"/>
                <a:gd name="T119" fmla="*/ 89 h 1225"/>
                <a:gd name="T120" fmla="*/ 390 w 2019"/>
                <a:gd name="T121" fmla="*/ 1055 h 1225"/>
                <a:gd name="T122" fmla="*/ 221 w 2019"/>
                <a:gd name="T123" fmla="*/ 62 h 1225"/>
                <a:gd name="T124" fmla="*/ 244 w 2019"/>
                <a:gd name="T125" fmla="*/ 22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 h="1225">
                  <a:moveTo>
                    <a:pt x="958" y="1095"/>
                  </a:moveTo>
                  <a:lnTo>
                    <a:pt x="958" y="1095"/>
                  </a:lnTo>
                  <a:lnTo>
                    <a:pt x="955" y="1095"/>
                  </a:lnTo>
                  <a:lnTo>
                    <a:pt x="953" y="1095"/>
                  </a:lnTo>
                  <a:lnTo>
                    <a:pt x="951" y="1095"/>
                  </a:lnTo>
                  <a:lnTo>
                    <a:pt x="950" y="1095"/>
                  </a:lnTo>
                  <a:lnTo>
                    <a:pt x="949" y="1096"/>
                  </a:lnTo>
                  <a:lnTo>
                    <a:pt x="949" y="1097"/>
                  </a:lnTo>
                  <a:lnTo>
                    <a:pt x="950" y="1098"/>
                  </a:lnTo>
                  <a:lnTo>
                    <a:pt x="953" y="1098"/>
                  </a:lnTo>
                  <a:lnTo>
                    <a:pt x="954" y="1098"/>
                  </a:lnTo>
                  <a:lnTo>
                    <a:pt x="957" y="1101"/>
                  </a:lnTo>
                  <a:lnTo>
                    <a:pt x="961" y="1101"/>
                  </a:lnTo>
                  <a:lnTo>
                    <a:pt x="961" y="1097"/>
                  </a:lnTo>
                  <a:lnTo>
                    <a:pt x="960" y="1096"/>
                  </a:lnTo>
                  <a:lnTo>
                    <a:pt x="958" y="1095"/>
                  </a:lnTo>
                  <a:close/>
                  <a:moveTo>
                    <a:pt x="944" y="1084"/>
                  </a:moveTo>
                  <a:lnTo>
                    <a:pt x="944" y="1084"/>
                  </a:lnTo>
                  <a:lnTo>
                    <a:pt x="943" y="1083"/>
                  </a:lnTo>
                  <a:lnTo>
                    <a:pt x="941" y="1082"/>
                  </a:lnTo>
                  <a:lnTo>
                    <a:pt x="939" y="1082"/>
                  </a:lnTo>
                  <a:lnTo>
                    <a:pt x="938" y="1084"/>
                  </a:lnTo>
                  <a:lnTo>
                    <a:pt x="938" y="1086"/>
                  </a:lnTo>
                  <a:lnTo>
                    <a:pt x="939" y="1088"/>
                  </a:lnTo>
                  <a:lnTo>
                    <a:pt x="941" y="1090"/>
                  </a:lnTo>
                  <a:lnTo>
                    <a:pt x="942" y="1091"/>
                  </a:lnTo>
                  <a:lnTo>
                    <a:pt x="942" y="1092"/>
                  </a:lnTo>
                  <a:lnTo>
                    <a:pt x="945" y="1092"/>
                  </a:lnTo>
                  <a:lnTo>
                    <a:pt x="946" y="1091"/>
                  </a:lnTo>
                  <a:lnTo>
                    <a:pt x="945" y="1087"/>
                  </a:lnTo>
                  <a:lnTo>
                    <a:pt x="944" y="1084"/>
                  </a:lnTo>
                  <a:close/>
                  <a:moveTo>
                    <a:pt x="928" y="381"/>
                  </a:moveTo>
                  <a:lnTo>
                    <a:pt x="928" y="381"/>
                  </a:lnTo>
                  <a:lnTo>
                    <a:pt x="927" y="384"/>
                  </a:lnTo>
                  <a:lnTo>
                    <a:pt x="925" y="385"/>
                  </a:lnTo>
                  <a:lnTo>
                    <a:pt x="915" y="387"/>
                  </a:lnTo>
                  <a:lnTo>
                    <a:pt x="912" y="389"/>
                  </a:lnTo>
                  <a:lnTo>
                    <a:pt x="915" y="389"/>
                  </a:lnTo>
                  <a:lnTo>
                    <a:pt x="917" y="389"/>
                  </a:lnTo>
                  <a:lnTo>
                    <a:pt x="919" y="390"/>
                  </a:lnTo>
                  <a:lnTo>
                    <a:pt x="921" y="392"/>
                  </a:lnTo>
                  <a:lnTo>
                    <a:pt x="924" y="391"/>
                  </a:lnTo>
                  <a:lnTo>
                    <a:pt x="928" y="391"/>
                  </a:lnTo>
                  <a:lnTo>
                    <a:pt x="931" y="390"/>
                  </a:lnTo>
                  <a:lnTo>
                    <a:pt x="932" y="380"/>
                  </a:lnTo>
                  <a:lnTo>
                    <a:pt x="930" y="379"/>
                  </a:lnTo>
                  <a:lnTo>
                    <a:pt x="928" y="381"/>
                  </a:lnTo>
                  <a:close/>
                  <a:moveTo>
                    <a:pt x="924" y="1169"/>
                  </a:moveTo>
                  <a:lnTo>
                    <a:pt x="924" y="1169"/>
                  </a:lnTo>
                  <a:lnTo>
                    <a:pt x="921" y="1171"/>
                  </a:lnTo>
                  <a:lnTo>
                    <a:pt x="907" y="1180"/>
                  </a:lnTo>
                  <a:lnTo>
                    <a:pt x="902" y="1192"/>
                  </a:lnTo>
                  <a:lnTo>
                    <a:pt x="900" y="1193"/>
                  </a:lnTo>
                  <a:lnTo>
                    <a:pt x="900" y="1195"/>
                  </a:lnTo>
                  <a:lnTo>
                    <a:pt x="901" y="1195"/>
                  </a:lnTo>
                  <a:lnTo>
                    <a:pt x="902" y="1195"/>
                  </a:lnTo>
                  <a:lnTo>
                    <a:pt x="903" y="1196"/>
                  </a:lnTo>
                  <a:lnTo>
                    <a:pt x="904" y="1195"/>
                  </a:lnTo>
                  <a:lnTo>
                    <a:pt x="907" y="1193"/>
                  </a:lnTo>
                  <a:lnTo>
                    <a:pt x="915" y="1181"/>
                  </a:lnTo>
                  <a:lnTo>
                    <a:pt x="919" y="1178"/>
                  </a:lnTo>
                  <a:lnTo>
                    <a:pt x="922" y="1178"/>
                  </a:lnTo>
                  <a:lnTo>
                    <a:pt x="924" y="1176"/>
                  </a:lnTo>
                  <a:lnTo>
                    <a:pt x="924" y="1174"/>
                  </a:lnTo>
                  <a:lnTo>
                    <a:pt x="924" y="1174"/>
                  </a:lnTo>
                  <a:lnTo>
                    <a:pt x="925" y="1171"/>
                  </a:lnTo>
                  <a:lnTo>
                    <a:pt x="925" y="1170"/>
                  </a:lnTo>
                  <a:lnTo>
                    <a:pt x="924" y="1169"/>
                  </a:lnTo>
                  <a:close/>
                  <a:moveTo>
                    <a:pt x="1378" y="965"/>
                  </a:moveTo>
                  <a:lnTo>
                    <a:pt x="1378" y="965"/>
                  </a:lnTo>
                  <a:lnTo>
                    <a:pt x="1373" y="961"/>
                  </a:lnTo>
                  <a:lnTo>
                    <a:pt x="1372" y="958"/>
                  </a:lnTo>
                  <a:lnTo>
                    <a:pt x="1371" y="955"/>
                  </a:lnTo>
                  <a:lnTo>
                    <a:pt x="1369" y="951"/>
                  </a:lnTo>
                  <a:lnTo>
                    <a:pt x="1365" y="950"/>
                  </a:lnTo>
                  <a:lnTo>
                    <a:pt x="1361" y="951"/>
                  </a:lnTo>
                  <a:lnTo>
                    <a:pt x="1357" y="950"/>
                  </a:lnTo>
                  <a:lnTo>
                    <a:pt x="1330" y="951"/>
                  </a:lnTo>
                  <a:lnTo>
                    <a:pt x="1324" y="958"/>
                  </a:lnTo>
                  <a:lnTo>
                    <a:pt x="1327" y="962"/>
                  </a:lnTo>
                  <a:lnTo>
                    <a:pt x="1333" y="963"/>
                  </a:lnTo>
                  <a:lnTo>
                    <a:pt x="1349" y="963"/>
                  </a:lnTo>
                  <a:lnTo>
                    <a:pt x="1356" y="963"/>
                  </a:lnTo>
                  <a:lnTo>
                    <a:pt x="1362" y="967"/>
                  </a:lnTo>
                  <a:lnTo>
                    <a:pt x="1364" y="975"/>
                  </a:lnTo>
                  <a:lnTo>
                    <a:pt x="1366" y="976"/>
                  </a:lnTo>
                  <a:lnTo>
                    <a:pt x="1374" y="982"/>
                  </a:lnTo>
                  <a:lnTo>
                    <a:pt x="1376" y="983"/>
                  </a:lnTo>
                  <a:lnTo>
                    <a:pt x="1379" y="981"/>
                  </a:lnTo>
                  <a:lnTo>
                    <a:pt x="1380" y="977"/>
                  </a:lnTo>
                  <a:lnTo>
                    <a:pt x="1379" y="969"/>
                  </a:lnTo>
                  <a:lnTo>
                    <a:pt x="1378" y="965"/>
                  </a:lnTo>
                  <a:close/>
                  <a:moveTo>
                    <a:pt x="1119" y="237"/>
                  </a:moveTo>
                  <a:lnTo>
                    <a:pt x="1119" y="237"/>
                  </a:lnTo>
                  <a:lnTo>
                    <a:pt x="1123" y="239"/>
                  </a:lnTo>
                  <a:lnTo>
                    <a:pt x="1128" y="238"/>
                  </a:lnTo>
                  <a:lnTo>
                    <a:pt x="1128" y="235"/>
                  </a:lnTo>
                  <a:lnTo>
                    <a:pt x="1126" y="232"/>
                  </a:lnTo>
                  <a:lnTo>
                    <a:pt x="1125" y="229"/>
                  </a:lnTo>
                  <a:lnTo>
                    <a:pt x="1126" y="200"/>
                  </a:lnTo>
                  <a:lnTo>
                    <a:pt x="1127" y="198"/>
                  </a:lnTo>
                  <a:lnTo>
                    <a:pt x="1130" y="194"/>
                  </a:lnTo>
                  <a:lnTo>
                    <a:pt x="1131" y="191"/>
                  </a:lnTo>
                  <a:lnTo>
                    <a:pt x="1131" y="190"/>
                  </a:lnTo>
                  <a:lnTo>
                    <a:pt x="1134" y="185"/>
                  </a:lnTo>
                  <a:lnTo>
                    <a:pt x="1135" y="183"/>
                  </a:lnTo>
                  <a:lnTo>
                    <a:pt x="1136" y="179"/>
                  </a:lnTo>
                  <a:lnTo>
                    <a:pt x="1136" y="177"/>
                  </a:lnTo>
                  <a:lnTo>
                    <a:pt x="1135" y="174"/>
                  </a:lnTo>
                  <a:lnTo>
                    <a:pt x="1133" y="170"/>
                  </a:lnTo>
                  <a:lnTo>
                    <a:pt x="1126" y="164"/>
                  </a:lnTo>
                  <a:lnTo>
                    <a:pt x="1123" y="159"/>
                  </a:lnTo>
                  <a:lnTo>
                    <a:pt x="1121" y="155"/>
                  </a:lnTo>
                  <a:lnTo>
                    <a:pt x="1121" y="150"/>
                  </a:lnTo>
                  <a:lnTo>
                    <a:pt x="1126" y="149"/>
                  </a:lnTo>
                  <a:lnTo>
                    <a:pt x="1123" y="144"/>
                  </a:lnTo>
                  <a:lnTo>
                    <a:pt x="1118" y="140"/>
                  </a:lnTo>
                  <a:lnTo>
                    <a:pt x="1111" y="137"/>
                  </a:lnTo>
                  <a:lnTo>
                    <a:pt x="1102" y="137"/>
                  </a:lnTo>
                  <a:lnTo>
                    <a:pt x="1093" y="137"/>
                  </a:lnTo>
                  <a:lnTo>
                    <a:pt x="1090" y="137"/>
                  </a:lnTo>
                  <a:lnTo>
                    <a:pt x="1088" y="134"/>
                  </a:lnTo>
                  <a:lnTo>
                    <a:pt x="1087" y="132"/>
                  </a:lnTo>
                  <a:lnTo>
                    <a:pt x="1083" y="126"/>
                  </a:lnTo>
                  <a:lnTo>
                    <a:pt x="1082" y="122"/>
                  </a:lnTo>
                  <a:lnTo>
                    <a:pt x="1082" y="104"/>
                  </a:lnTo>
                  <a:lnTo>
                    <a:pt x="1080" y="95"/>
                  </a:lnTo>
                  <a:lnTo>
                    <a:pt x="1075" y="88"/>
                  </a:lnTo>
                  <a:lnTo>
                    <a:pt x="1075" y="86"/>
                  </a:lnTo>
                  <a:lnTo>
                    <a:pt x="1073" y="79"/>
                  </a:lnTo>
                  <a:lnTo>
                    <a:pt x="1072" y="77"/>
                  </a:lnTo>
                  <a:lnTo>
                    <a:pt x="1070" y="75"/>
                  </a:lnTo>
                  <a:lnTo>
                    <a:pt x="1054" y="69"/>
                  </a:lnTo>
                  <a:lnTo>
                    <a:pt x="1051" y="68"/>
                  </a:lnTo>
                  <a:lnTo>
                    <a:pt x="1029" y="47"/>
                  </a:lnTo>
                  <a:lnTo>
                    <a:pt x="1019" y="43"/>
                  </a:lnTo>
                  <a:lnTo>
                    <a:pt x="1009" y="43"/>
                  </a:lnTo>
                  <a:lnTo>
                    <a:pt x="990" y="46"/>
                  </a:lnTo>
                  <a:lnTo>
                    <a:pt x="953" y="47"/>
                  </a:lnTo>
                  <a:lnTo>
                    <a:pt x="935" y="43"/>
                  </a:lnTo>
                  <a:lnTo>
                    <a:pt x="931" y="41"/>
                  </a:lnTo>
                  <a:lnTo>
                    <a:pt x="927" y="37"/>
                  </a:lnTo>
                  <a:lnTo>
                    <a:pt x="923" y="34"/>
                  </a:lnTo>
                  <a:lnTo>
                    <a:pt x="920" y="32"/>
                  </a:lnTo>
                  <a:lnTo>
                    <a:pt x="918" y="34"/>
                  </a:lnTo>
                  <a:lnTo>
                    <a:pt x="915" y="33"/>
                  </a:lnTo>
                  <a:lnTo>
                    <a:pt x="914" y="30"/>
                  </a:lnTo>
                  <a:lnTo>
                    <a:pt x="914" y="28"/>
                  </a:lnTo>
                  <a:lnTo>
                    <a:pt x="913" y="27"/>
                  </a:lnTo>
                  <a:lnTo>
                    <a:pt x="910" y="28"/>
                  </a:lnTo>
                  <a:lnTo>
                    <a:pt x="907" y="29"/>
                  </a:lnTo>
                  <a:lnTo>
                    <a:pt x="904" y="30"/>
                  </a:lnTo>
                  <a:lnTo>
                    <a:pt x="901" y="30"/>
                  </a:lnTo>
                  <a:lnTo>
                    <a:pt x="898" y="28"/>
                  </a:lnTo>
                  <a:lnTo>
                    <a:pt x="894" y="21"/>
                  </a:lnTo>
                  <a:lnTo>
                    <a:pt x="891" y="20"/>
                  </a:lnTo>
                  <a:lnTo>
                    <a:pt x="889" y="19"/>
                  </a:lnTo>
                  <a:lnTo>
                    <a:pt x="857" y="6"/>
                  </a:lnTo>
                  <a:lnTo>
                    <a:pt x="845" y="4"/>
                  </a:lnTo>
                  <a:lnTo>
                    <a:pt x="844" y="4"/>
                  </a:lnTo>
                  <a:lnTo>
                    <a:pt x="843" y="3"/>
                  </a:lnTo>
                  <a:lnTo>
                    <a:pt x="842" y="2"/>
                  </a:lnTo>
                  <a:lnTo>
                    <a:pt x="842" y="0"/>
                  </a:lnTo>
                  <a:lnTo>
                    <a:pt x="840" y="0"/>
                  </a:lnTo>
                  <a:lnTo>
                    <a:pt x="838" y="2"/>
                  </a:lnTo>
                  <a:lnTo>
                    <a:pt x="820" y="1"/>
                  </a:lnTo>
                  <a:lnTo>
                    <a:pt x="811" y="3"/>
                  </a:lnTo>
                  <a:lnTo>
                    <a:pt x="805" y="6"/>
                  </a:lnTo>
                  <a:lnTo>
                    <a:pt x="803" y="10"/>
                  </a:lnTo>
                  <a:lnTo>
                    <a:pt x="803" y="14"/>
                  </a:lnTo>
                  <a:lnTo>
                    <a:pt x="802" y="17"/>
                  </a:lnTo>
                  <a:lnTo>
                    <a:pt x="795" y="19"/>
                  </a:lnTo>
                  <a:lnTo>
                    <a:pt x="783" y="26"/>
                  </a:lnTo>
                  <a:lnTo>
                    <a:pt x="776" y="28"/>
                  </a:lnTo>
                  <a:lnTo>
                    <a:pt x="773" y="30"/>
                  </a:lnTo>
                  <a:lnTo>
                    <a:pt x="771" y="32"/>
                  </a:lnTo>
                  <a:lnTo>
                    <a:pt x="771" y="35"/>
                  </a:lnTo>
                  <a:lnTo>
                    <a:pt x="769" y="35"/>
                  </a:lnTo>
                  <a:lnTo>
                    <a:pt x="767" y="33"/>
                  </a:lnTo>
                  <a:lnTo>
                    <a:pt x="766" y="33"/>
                  </a:lnTo>
                  <a:lnTo>
                    <a:pt x="765" y="32"/>
                  </a:lnTo>
                  <a:lnTo>
                    <a:pt x="764" y="31"/>
                  </a:lnTo>
                  <a:lnTo>
                    <a:pt x="762" y="32"/>
                  </a:lnTo>
                  <a:lnTo>
                    <a:pt x="762" y="33"/>
                  </a:lnTo>
                  <a:lnTo>
                    <a:pt x="762" y="34"/>
                  </a:lnTo>
                  <a:lnTo>
                    <a:pt x="762" y="34"/>
                  </a:lnTo>
                  <a:lnTo>
                    <a:pt x="762" y="36"/>
                  </a:lnTo>
                  <a:lnTo>
                    <a:pt x="763" y="37"/>
                  </a:lnTo>
                  <a:lnTo>
                    <a:pt x="763" y="39"/>
                  </a:lnTo>
                  <a:lnTo>
                    <a:pt x="762" y="39"/>
                  </a:lnTo>
                  <a:lnTo>
                    <a:pt x="761" y="39"/>
                  </a:lnTo>
                  <a:lnTo>
                    <a:pt x="761" y="38"/>
                  </a:lnTo>
                  <a:lnTo>
                    <a:pt x="760" y="38"/>
                  </a:lnTo>
                  <a:lnTo>
                    <a:pt x="759" y="37"/>
                  </a:lnTo>
                  <a:lnTo>
                    <a:pt x="756" y="38"/>
                  </a:lnTo>
                  <a:lnTo>
                    <a:pt x="752" y="39"/>
                  </a:lnTo>
                  <a:lnTo>
                    <a:pt x="750" y="39"/>
                  </a:lnTo>
                  <a:lnTo>
                    <a:pt x="746" y="37"/>
                  </a:lnTo>
                  <a:lnTo>
                    <a:pt x="740" y="28"/>
                  </a:lnTo>
                  <a:lnTo>
                    <a:pt x="737" y="26"/>
                  </a:lnTo>
                  <a:lnTo>
                    <a:pt x="738" y="17"/>
                  </a:lnTo>
                  <a:lnTo>
                    <a:pt x="738" y="9"/>
                  </a:lnTo>
                  <a:lnTo>
                    <a:pt x="734" y="6"/>
                  </a:lnTo>
                  <a:lnTo>
                    <a:pt x="726" y="8"/>
                  </a:lnTo>
                  <a:lnTo>
                    <a:pt x="711" y="14"/>
                  </a:lnTo>
                  <a:lnTo>
                    <a:pt x="702" y="17"/>
                  </a:lnTo>
                  <a:lnTo>
                    <a:pt x="693" y="18"/>
                  </a:lnTo>
                  <a:lnTo>
                    <a:pt x="688" y="18"/>
                  </a:lnTo>
                  <a:lnTo>
                    <a:pt x="679" y="17"/>
                  </a:lnTo>
                  <a:lnTo>
                    <a:pt x="635" y="17"/>
                  </a:lnTo>
                  <a:lnTo>
                    <a:pt x="629" y="16"/>
                  </a:lnTo>
                  <a:lnTo>
                    <a:pt x="621" y="13"/>
                  </a:lnTo>
                  <a:lnTo>
                    <a:pt x="616" y="12"/>
                  </a:lnTo>
                  <a:lnTo>
                    <a:pt x="612" y="13"/>
                  </a:lnTo>
                  <a:lnTo>
                    <a:pt x="604" y="15"/>
                  </a:lnTo>
                  <a:lnTo>
                    <a:pt x="594" y="16"/>
                  </a:lnTo>
                  <a:lnTo>
                    <a:pt x="586" y="18"/>
                  </a:lnTo>
                  <a:lnTo>
                    <a:pt x="549" y="18"/>
                  </a:lnTo>
                  <a:lnTo>
                    <a:pt x="544" y="17"/>
                  </a:lnTo>
                  <a:lnTo>
                    <a:pt x="541" y="17"/>
                  </a:lnTo>
                  <a:lnTo>
                    <a:pt x="539" y="19"/>
                  </a:lnTo>
                  <a:lnTo>
                    <a:pt x="538" y="21"/>
                  </a:lnTo>
                  <a:lnTo>
                    <a:pt x="537" y="23"/>
                  </a:lnTo>
                  <a:lnTo>
                    <a:pt x="537" y="25"/>
                  </a:lnTo>
                  <a:lnTo>
                    <a:pt x="535" y="25"/>
                  </a:lnTo>
                  <a:lnTo>
                    <a:pt x="534" y="25"/>
                  </a:lnTo>
                  <a:lnTo>
                    <a:pt x="533" y="26"/>
                  </a:lnTo>
                  <a:lnTo>
                    <a:pt x="533" y="27"/>
                  </a:lnTo>
                  <a:lnTo>
                    <a:pt x="532" y="28"/>
                  </a:lnTo>
                  <a:lnTo>
                    <a:pt x="533" y="29"/>
                  </a:lnTo>
                  <a:lnTo>
                    <a:pt x="533" y="29"/>
                  </a:lnTo>
                  <a:lnTo>
                    <a:pt x="529" y="36"/>
                  </a:lnTo>
                  <a:lnTo>
                    <a:pt x="527" y="37"/>
                  </a:lnTo>
                  <a:lnTo>
                    <a:pt x="521" y="38"/>
                  </a:lnTo>
                  <a:lnTo>
                    <a:pt x="519" y="39"/>
                  </a:lnTo>
                  <a:lnTo>
                    <a:pt x="518" y="42"/>
                  </a:lnTo>
                  <a:lnTo>
                    <a:pt x="521" y="43"/>
                  </a:lnTo>
                  <a:lnTo>
                    <a:pt x="526" y="43"/>
                  </a:lnTo>
                  <a:lnTo>
                    <a:pt x="528" y="45"/>
                  </a:lnTo>
                  <a:lnTo>
                    <a:pt x="528" y="47"/>
                  </a:lnTo>
                  <a:lnTo>
                    <a:pt x="523" y="51"/>
                  </a:lnTo>
                  <a:lnTo>
                    <a:pt x="522" y="53"/>
                  </a:lnTo>
                  <a:lnTo>
                    <a:pt x="523" y="56"/>
                  </a:lnTo>
                  <a:lnTo>
                    <a:pt x="525" y="63"/>
                  </a:lnTo>
                  <a:lnTo>
                    <a:pt x="521" y="65"/>
                  </a:lnTo>
                  <a:lnTo>
                    <a:pt x="517" y="63"/>
                  </a:lnTo>
                  <a:lnTo>
                    <a:pt x="513" y="63"/>
                  </a:lnTo>
                  <a:lnTo>
                    <a:pt x="508" y="63"/>
                  </a:lnTo>
                  <a:lnTo>
                    <a:pt x="504" y="65"/>
                  </a:lnTo>
                  <a:lnTo>
                    <a:pt x="501" y="66"/>
                  </a:lnTo>
                  <a:lnTo>
                    <a:pt x="495" y="71"/>
                  </a:lnTo>
                  <a:lnTo>
                    <a:pt x="492" y="72"/>
                  </a:lnTo>
                  <a:lnTo>
                    <a:pt x="489" y="73"/>
                  </a:lnTo>
                  <a:lnTo>
                    <a:pt x="484" y="79"/>
                  </a:lnTo>
                  <a:lnTo>
                    <a:pt x="482" y="81"/>
                  </a:lnTo>
                  <a:lnTo>
                    <a:pt x="480" y="82"/>
                  </a:lnTo>
                  <a:lnTo>
                    <a:pt x="475" y="82"/>
                  </a:lnTo>
                  <a:lnTo>
                    <a:pt x="473" y="83"/>
                  </a:lnTo>
                  <a:lnTo>
                    <a:pt x="468" y="85"/>
                  </a:lnTo>
                  <a:lnTo>
                    <a:pt x="468" y="86"/>
                  </a:lnTo>
                  <a:lnTo>
                    <a:pt x="473" y="91"/>
                  </a:lnTo>
                  <a:lnTo>
                    <a:pt x="475" y="94"/>
                  </a:lnTo>
                  <a:lnTo>
                    <a:pt x="477" y="107"/>
                  </a:lnTo>
                  <a:lnTo>
                    <a:pt x="484" y="116"/>
                  </a:lnTo>
                  <a:lnTo>
                    <a:pt x="486" y="117"/>
                  </a:lnTo>
                  <a:lnTo>
                    <a:pt x="487" y="119"/>
                  </a:lnTo>
                  <a:lnTo>
                    <a:pt x="488" y="124"/>
                  </a:lnTo>
                  <a:lnTo>
                    <a:pt x="488" y="134"/>
                  </a:lnTo>
                  <a:lnTo>
                    <a:pt x="481" y="153"/>
                  </a:lnTo>
                  <a:lnTo>
                    <a:pt x="480" y="163"/>
                  </a:lnTo>
                  <a:lnTo>
                    <a:pt x="486" y="170"/>
                  </a:lnTo>
                  <a:lnTo>
                    <a:pt x="487" y="167"/>
                  </a:lnTo>
                  <a:lnTo>
                    <a:pt x="490" y="163"/>
                  </a:lnTo>
                  <a:lnTo>
                    <a:pt x="490" y="161"/>
                  </a:lnTo>
                  <a:lnTo>
                    <a:pt x="489" y="159"/>
                  </a:lnTo>
                  <a:lnTo>
                    <a:pt x="488" y="157"/>
                  </a:lnTo>
                  <a:lnTo>
                    <a:pt x="489" y="153"/>
                  </a:lnTo>
                  <a:lnTo>
                    <a:pt x="492" y="146"/>
                  </a:lnTo>
                  <a:lnTo>
                    <a:pt x="494" y="142"/>
                  </a:lnTo>
                  <a:lnTo>
                    <a:pt x="497" y="137"/>
                  </a:lnTo>
                  <a:lnTo>
                    <a:pt x="498" y="133"/>
                  </a:lnTo>
                  <a:lnTo>
                    <a:pt x="500" y="131"/>
                  </a:lnTo>
                  <a:lnTo>
                    <a:pt x="501" y="130"/>
                  </a:lnTo>
                  <a:lnTo>
                    <a:pt x="506" y="130"/>
                  </a:lnTo>
                  <a:lnTo>
                    <a:pt x="507" y="129"/>
                  </a:lnTo>
                  <a:lnTo>
                    <a:pt x="509" y="127"/>
                  </a:lnTo>
                  <a:lnTo>
                    <a:pt x="512" y="120"/>
                  </a:lnTo>
                  <a:lnTo>
                    <a:pt x="514" y="116"/>
                  </a:lnTo>
                  <a:lnTo>
                    <a:pt x="515" y="113"/>
                  </a:lnTo>
                  <a:lnTo>
                    <a:pt x="517" y="92"/>
                  </a:lnTo>
                  <a:lnTo>
                    <a:pt x="519" y="84"/>
                  </a:lnTo>
                  <a:lnTo>
                    <a:pt x="522" y="77"/>
                  </a:lnTo>
                  <a:lnTo>
                    <a:pt x="527" y="70"/>
                  </a:lnTo>
                  <a:lnTo>
                    <a:pt x="532" y="65"/>
                  </a:lnTo>
                  <a:lnTo>
                    <a:pt x="539" y="63"/>
                  </a:lnTo>
                  <a:lnTo>
                    <a:pt x="543" y="65"/>
                  </a:lnTo>
                  <a:lnTo>
                    <a:pt x="546" y="68"/>
                  </a:lnTo>
                  <a:lnTo>
                    <a:pt x="547" y="73"/>
                  </a:lnTo>
                  <a:lnTo>
                    <a:pt x="543" y="79"/>
                  </a:lnTo>
                  <a:lnTo>
                    <a:pt x="542" y="85"/>
                  </a:lnTo>
                  <a:lnTo>
                    <a:pt x="542" y="90"/>
                  </a:lnTo>
                  <a:lnTo>
                    <a:pt x="542" y="91"/>
                  </a:lnTo>
                  <a:lnTo>
                    <a:pt x="543" y="91"/>
                  </a:lnTo>
                  <a:lnTo>
                    <a:pt x="549" y="93"/>
                  </a:lnTo>
                  <a:lnTo>
                    <a:pt x="553" y="94"/>
                  </a:lnTo>
                  <a:lnTo>
                    <a:pt x="562" y="95"/>
                  </a:lnTo>
                  <a:lnTo>
                    <a:pt x="565" y="97"/>
                  </a:lnTo>
                  <a:lnTo>
                    <a:pt x="590" y="138"/>
                  </a:lnTo>
                  <a:lnTo>
                    <a:pt x="594" y="142"/>
                  </a:lnTo>
                  <a:lnTo>
                    <a:pt x="601" y="145"/>
                  </a:lnTo>
                  <a:lnTo>
                    <a:pt x="605" y="148"/>
                  </a:lnTo>
                  <a:lnTo>
                    <a:pt x="609" y="150"/>
                  </a:lnTo>
                  <a:lnTo>
                    <a:pt x="614" y="148"/>
                  </a:lnTo>
                  <a:lnTo>
                    <a:pt x="623" y="144"/>
                  </a:lnTo>
                  <a:lnTo>
                    <a:pt x="632" y="144"/>
                  </a:lnTo>
                  <a:lnTo>
                    <a:pt x="642" y="144"/>
                  </a:lnTo>
                  <a:lnTo>
                    <a:pt x="652" y="143"/>
                  </a:lnTo>
                  <a:lnTo>
                    <a:pt x="655" y="138"/>
                  </a:lnTo>
                  <a:lnTo>
                    <a:pt x="655" y="137"/>
                  </a:lnTo>
                  <a:lnTo>
                    <a:pt x="653" y="136"/>
                  </a:lnTo>
                  <a:lnTo>
                    <a:pt x="651" y="135"/>
                  </a:lnTo>
                  <a:lnTo>
                    <a:pt x="651" y="133"/>
                  </a:lnTo>
                  <a:lnTo>
                    <a:pt x="651" y="131"/>
                  </a:lnTo>
                  <a:lnTo>
                    <a:pt x="652" y="129"/>
                  </a:lnTo>
                  <a:lnTo>
                    <a:pt x="653" y="128"/>
                  </a:lnTo>
                  <a:lnTo>
                    <a:pt x="654" y="127"/>
                  </a:lnTo>
                  <a:lnTo>
                    <a:pt x="655" y="125"/>
                  </a:lnTo>
                  <a:lnTo>
                    <a:pt x="674" y="110"/>
                  </a:lnTo>
                  <a:lnTo>
                    <a:pt x="675" y="107"/>
                  </a:lnTo>
                  <a:lnTo>
                    <a:pt x="677" y="105"/>
                  </a:lnTo>
                  <a:lnTo>
                    <a:pt x="690" y="101"/>
                  </a:lnTo>
                  <a:lnTo>
                    <a:pt x="694" y="95"/>
                  </a:lnTo>
                  <a:lnTo>
                    <a:pt x="695" y="94"/>
                  </a:lnTo>
                  <a:lnTo>
                    <a:pt x="696" y="93"/>
                  </a:lnTo>
                  <a:lnTo>
                    <a:pt x="698" y="93"/>
                  </a:lnTo>
                  <a:lnTo>
                    <a:pt x="703" y="95"/>
                  </a:lnTo>
                  <a:lnTo>
                    <a:pt x="708" y="95"/>
                  </a:lnTo>
                  <a:lnTo>
                    <a:pt x="712" y="97"/>
                  </a:lnTo>
                  <a:lnTo>
                    <a:pt x="716" y="99"/>
                  </a:lnTo>
                  <a:lnTo>
                    <a:pt x="719" y="104"/>
                  </a:lnTo>
                  <a:lnTo>
                    <a:pt x="711" y="114"/>
                  </a:lnTo>
                  <a:lnTo>
                    <a:pt x="709" y="119"/>
                  </a:lnTo>
                  <a:lnTo>
                    <a:pt x="709" y="121"/>
                  </a:lnTo>
                  <a:lnTo>
                    <a:pt x="714" y="126"/>
                  </a:lnTo>
                  <a:lnTo>
                    <a:pt x="719" y="124"/>
                  </a:lnTo>
                  <a:lnTo>
                    <a:pt x="736" y="123"/>
                  </a:lnTo>
                  <a:lnTo>
                    <a:pt x="741" y="123"/>
                  </a:lnTo>
                  <a:lnTo>
                    <a:pt x="748" y="125"/>
                  </a:lnTo>
                  <a:lnTo>
                    <a:pt x="765" y="134"/>
                  </a:lnTo>
                  <a:lnTo>
                    <a:pt x="775" y="136"/>
                  </a:lnTo>
                  <a:lnTo>
                    <a:pt x="802" y="138"/>
                  </a:lnTo>
                  <a:lnTo>
                    <a:pt x="811" y="141"/>
                  </a:lnTo>
                  <a:lnTo>
                    <a:pt x="830" y="150"/>
                  </a:lnTo>
                  <a:lnTo>
                    <a:pt x="839" y="150"/>
                  </a:lnTo>
                  <a:lnTo>
                    <a:pt x="847" y="145"/>
                  </a:lnTo>
                  <a:lnTo>
                    <a:pt x="844" y="137"/>
                  </a:lnTo>
                  <a:lnTo>
                    <a:pt x="833" y="122"/>
                  </a:lnTo>
                  <a:lnTo>
                    <a:pt x="835" y="115"/>
                  </a:lnTo>
                  <a:lnTo>
                    <a:pt x="843" y="114"/>
                  </a:lnTo>
                  <a:lnTo>
                    <a:pt x="919" y="121"/>
                  </a:lnTo>
                  <a:lnTo>
                    <a:pt x="928" y="125"/>
                  </a:lnTo>
                  <a:lnTo>
                    <a:pt x="934" y="132"/>
                  </a:lnTo>
                  <a:lnTo>
                    <a:pt x="935" y="134"/>
                  </a:lnTo>
                  <a:lnTo>
                    <a:pt x="934" y="140"/>
                  </a:lnTo>
                  <a:lnTo>
                    <a:pt x="935" y="142"/>
                  </a:lnTo>
                  <a:lnTo>
                    <a:pt x="937" y="145"/>
                  </a:lnTo>
                  <a:lnTo>
                    <a:pt x="937" y="146"/>
                  </a:lnTo>
                  <a:lnTo>
                    <a:pt x="939" y="149"/>
                  </a:lnTo>
                  <a:lnTo>
                    <a:pt x="943" y="152"/>
                  </a:lnTo>
                  <a:lnTo>
                    <a:pt x="951" y="156"/>
                  </a:lnTo>
                  <a:lnTo>
                    <a:pt x="962" y="160"/>
                  </a:lnTo>
                  <a:lnTo>
                    <a:pt x="965" y="161"/>
                  </a:lnTo>
                  <a:lnTo>
                    <a:pt x="966" y="161"/>
                  </a:lnTo>
                  <a:lnTo>
                    <a:pt x="971" y="165"/>
                  </a:lnTo>
                  <a:lnTo>
                    <a:pt x="1011" y="179"/>
                  </a:lnTo>
                  <a:lnTo>
                    <a:pt x="1021" y="185"/>
                  </a:lnTo>
                  <a:lnTo>
                    <a:pt x="1026" y="186"/>
                  </a:lnTo>
                  <a:lnTo>
                    <a:pt x="1031" y="187"/>
                  </a:lnTo>
                  <a:lnTo>
                    <a:pt x="1035" y="188"/>
                  </a:lnTo>
                  <a:lnTo>
                    <a:pt x="1039" y="190"/>
                  </a:lnTo>
                  <a:lnTo>
                    <a:pt x="1042" y="192"/>
                  </a:lnTo>
                  <a:lnTo>
                    <a:pt x="1045" y="198"/>
                  </a:lnTo>
                  <a:lnTo>
                    <a:pt x="1048" y="201"/>
                  </a:lnTo>
                  <a:lnTo>
                    <a:pt x="1051" y="202"/>
                  </a:lnTo>
                  <a:lnTo>
                    <a:pt x="1056" y="203"/>
                  </a:lnTo>
                  <a:lnTo>
                    <a:pt x="1061" y="204"/>
                  </a:lnTo>
                  <a:lnTo>
                    <a:pt x="1064" y="206"/>
                  </a:lnTo>
                  <a:lnTo>
                    <a:pt x="1067" y="209"/>
                  </a:lnTo>
                  <a:lnTo>
                    <a:pt x="1077" y="219"/>
                  </a:lnTo>
                  <a:lnTo>
                    <a:pt x="1079" y="221"/>
                  </a:lnTo>
                  <a:lnTo>
                    <a:pt x="1082" y="221"/>
                  </a:lnTo>
                  <a:lnTo>
                    <a:pt x="1104" y="229"/>
                  </a:lnTo>
                  <a:lnTo>
                    <a:pt x="1109" y="230"/>
                  </a:lnTo>
                  <a:lnTo>
                    <a:pt x="1112" y="231"/>
                  </a:lnTo>
                  <a:lnTo>
                    <a:pt x="1119" y="237"/>
                  </a:lnTo>
                  <a:close/>
                  <a:moveTo>
                    <a:pt x="1320" y="960"/>
                  </a:moveTo>
                  <a:lnTo>
                    <a:pt x="1320" y="960"/>
                  </a:lnTo>
                  <a:lnTo>
                    <a:pt x="1319" y="957"/>
                  </a:lnTo>
                  <a:lnTo>
                    <a:pt x="1318" y="956"/>
                  </a:lnTo>
                  <a:lnTo>
                    <a:pt x="1315" y="958"/>
                  </a:lnTo>
                  <a:lnTo>
                    <a:pt x="1312" y="962"/>
                  </a:lnTo>
                  <a:lnTo>
                    <a:pt x="1310" y="964"/>
                  </a:lnTo>
                  <a:lnTo>
                    <a:pt x="1307" y="965"/>
                  </a:lnTo>
                  <a:lnTo>
                    <a:pt x="1307" y="964"/>
                  </a:lnTo>
                  <a:lnTo>
                    <a:pt x="1309" y="955"/>
                  </a:lnTo>
                  <a:lnTo>
                    <a:pt x="1307" y="952"/>
                  </a:lnTo>
                  <a:lnTo>
                    <a:pt x="1303" y="951"/>
                  </a:lnTo>
                  <a:lnTo>
                    <a:pt x="1299" y="952"/>
                  </a:lnTo>
                  <a:lnTo>
                    <a:pt x="1293" y="953"/>
                  </a:lnTo>
                  <a:lnTo>
                    <a:pt x="1288" y="956"/>
                  </a:lnTo>
                  <a:lnTo>
                    <a:pt x="1281" y="961"/>
                  </a:lnTo>
                  <a:lnTo>
                    <a:pt x="1280" y="964"/>
                  </a:lnTo>
                  <a:lnTo>
                    <a:pt x="1280" y="969"/>
                  </a:lnTo>
                  <a:lnTo>
                    <a:pt x="1283" y="975"/>
                  </a:lnTo>
                  <a:lnTo>
                    <a:pt x="1281" y="976"/>
                  </a:lnTo>
                  <a:lnTo>
                    <a:pt x="1279" y="977"/>
                  </a:lnTo>
                  <a:lnTo>
                    <a:pt x="1275" y="977"/>
                  </a:lnTo>
                  <a:lnTo>
                    <a:pt x="1272" y="978"/>
                  </a:lnTo>
                  <a:lnTo>
                    <a:pt x="1271" y="979"/>
                  </a:lnTo>
                  <a:lnTo>
                    <a:pt x="1270" y="981"/>
                  </a:lnTo>
                  <a:lnTo>
                    <a:pt x="1269" y="983"/>
                  </a:lnTo>
                  <a:lnTo>
                    <a:pt x="1265" y="988"/>
                  </a:lnTo>
                  <a:lnTo>
                    <a:pt x="1263" y="991"/>
                  </a:lnTo>
                  <a:lnTo>
                    <a:pt x="1262" y="995"/>
                  </a:lnTo>
                  <a:lnTo>
                    <a:pt x="1262" y="997"/>
                  </a:lnTo>
                  <a:lnTo>
                    <a:pt x="1263" y="999"/>
                  </a:lnTo>
                  <a:lnTo>
                    <a:pt x="1263" y="1001"/>
                  </a:lnTo>
                  <a:lnTo>
                    <a:pt x="1251" y="1003"/>
                  </a:lnTo>
                  <a:lnTo>
                    <a:pt x="1249" y="1004"/>
                  </a:lnTo>
                  <a:lnTo>
                    <a:pt x="1249" y="1006"/>
                  </a:lnTo>
                  <a:lnTo>
                    <a:pt x="1249" y="1008"/>
                  </a:lnTo>
                  <a:lnTo>
                    <a:pt x="1250" y="1009"/>
                  </a:lnTo>
                  <a:lnTo>
                    <a:pt x="1249" y="1011"/>
                  </a:lnTo>
                  <a:lnTo>
                    <a:pt x="1248" y="1012"/>
                  </a:lnTo>
                  <a:lnTo>
                    <a:pt x="1247" y="1013"/>
                  </a:lnTo>
                  <a:lnTo>
                    <a:pt x="1245" y="1015"/>
                  </a:lnTo>
                  <a:lnTo>
                    <a:pt x="1242" y="1021"/>
                  </a:lnTo>
                  <a:lnTo>
                    <a:pt x="1241" y="1023"/>
                  </a:lnTo>
                  <a:lnTo>
                    <a:pt x="1240" y="1024"/>
                  </a:lnTo>
                  <a:lnTo>
                    <a:pt x="1238" y="1022"/>
                  </a:lnTo>
                  <a:lnTo>
                    <a:pt x="1237" y="1020"/>
                  </a:lnTo>
                  <a:lnTo>
                    <a:pt x="1235" y="1019"/>
                  </a:lnTo>
                  <a:lnTo>
                    <a:pt x="1232" y="1020"/>
                  </a:lnTo>
                  <a:lnTo>
                    <a:pt x="1219" y="1031"/>
                  </a:lnTo>
                  <a:lnTo>
                    <a:pt x="1216" y="1034"/>
                  </a:lnTo>
                  <a:lnTo>
                    <a:pt x="1214" y="1039"/>
                  </a:lnTo>
                  <a:lnTo>
                    <a:pt x="1214" y="1044"/>
                  </a:lnTo>
                  <a:lnTo>
                    <a:pt x="1213" y="1047"/>
                  </a:lnTo>
                  <a:lnTo>
                    <a:pt x="1208" y="1055"/>
                  </a:lnTo>
                  <a:lnTo>
                    <a:pt x="1206" y="1058"/>
                  </a:lnTo>
                  <a:lnTo>
                    <a:pt x="1205" y="1066"/>
                  </a:lnTo>
                  <a:lnTo>
                    <a:pt x="1205" y="1068"/>
                  </a:lnTo>
                  <a:lnTo>
                    <a:pt x="1203" y="1068"/>
                  </a:lnTo>
                  <a:lnTo>
                    <a:pt x="1203" y="1070"/>
                  </a:lnTo>
                  <a:lnTo>
                    <a:pt x="1206" y="1078"/>
                  </a:lnTo>
                  <a:lnTo>
                    <a:pt x="1210" y="1080"/>
                  </a:lnTo>
                  <a:lnTo>
                    <a:pt x="1214" y="1082"/>
                  </a:lnTo>
                  <a:lnTo>
                    <a:pt x="1218" y="1083"/>
                  </a:lnTo>
                  <a:lnTo>
                    <a:pt x="1212" y="1084"/>
                  </a:lnTo>
                  <a:lnTo>
                    <a:pt x="1208" y="1084"/>
                  </a:lnTo>
                  <a:lnTo>
                    <a:pt x="1199" y="1080"/>
                  </a:lnTo>
                  <a:lnTo>
                    <a:pt x="1194" y="1078"/>
                  </a:lnTo>
                  <a:lnTo>
                    <a:pt x="1190" y="1079"/>
                  </a:lnTo>
                  <a:lnTo>
                    <a:pt x="1188" y="1083"/>
                  </a:lnTo>
                  <a:lnTo>
                    <a:pt x="1189" y="1089"/>
                  </a:lnTo>
                  <a:lnTo>
                    <a:pt x="1191" y="1089"/>
                  </a:lnTo>
                  <a:lnTo>
                    <a:pt x="1191" y="1087"/>
                  </a:lnTo>
                  <a:lnTo>
                    <a:pt x="1192" y="1087"/>
                  </a:lnTo>
                  <a:lnTo>
                    <a:pt x="1193" y="1090"/>
                  </a:lnTo>
                  <a:lnTo>
                    <a:pt x="1193" y="1091"/>
                  </a:lnTo>
                  <a:lnTo>
                    <a:pt x="1195" y="1091"/>
                  </a:lnTo>
                  <a:lnTo>
                    <a:pt x="1197" y="1090"/>
                  </a:lnTo>
                  <a:lnTo>
                    <a:pt x="1196" y="1093"/>
                  </a:lnTo>
                  <a:lnTo>
                    <a:pt x="1198" y="1096"/>
                  </a:lnTo>
                  <a:lnTo>
                    <a:pt x="1198" y="1098"/>
                  </a:lnTo>
                  <a:lnTo>
                    <a:pt x="1194" y="1098"/>
                  </a:lnTo>
                  <a:lnTo>
                    <a:pt x="1194" y="1099"/>
                  </a:lnTo>
                  <a:lnTo>
                    <a:pt x="1195" y="1100"/>
                  </a:lnTo>
                  <a:lnTo>
                    <a:pt x="1197" y="1102"/>
                  </a:lnTo>
                  <a:lnTo>
                    <a:pt x="1199" y="1103"/>
                  </a:lnTo>
                  <a:lnTo>
                    <a:pt x="1199" y="1105"/>
                  </a:lnTo>
                  <a:lnTo>
                    <a:pt x="1197" y="1108"/>
                  </a:lnTo>
                  <a:lnTo>
                    <a:pt x="1195" y="1108"/>
                  </a:lnTo>
                  <a:lnTo>
                    <a:pt x="1192" y="1107"/>
                  </a:lnTo>
                  <a:lnTo>
                    <a:pt x="1189" y="1107"/>
                  </a:lnTo>
                  <a:lnTo>
                    <a:pt x="1186" y="1110"/>
                  </a:lnTo>
                  <a:lnTo>
                    <a:pt x="1183" y="1114"/>
                  </a:lnTo>
                  <a:lnTo>
                    <a:pt x="1182" y="1119"/>
                  </a:lnTo>
                  <a:lnTo>
                    <a:pt x="1183" y="1124"/>
                  </a:lnTo>
                  <a:lnTo>
                    <a:pt x="1186" y="1123"/>
                  </a:lnTo>
                  <a:lnTo>
                    <a:pt x="1189" y="1125"/>
                  </a:lnTo>
                  <a:lnTo>
                    <a:pt x="1190" y="1128"/>
                  </a:lnTo>
                  <a:lnTo>
                    <a:pt x="1191" y="1132"/>
                  </a:lnTo>
                  <a:lnTo>
                    <a:pt x="1188" y="1141"/>
                  </a:lnTo>
                  <a:lnTo>
                    <a:pt x="1187" y="1146"/>
                  </a:lnTo>
                  <a:lnTo>
                    <a:pt x="1189" y="1148"/>
                  </a:lnTo>
                  <a:lnTo>
                    <a:pt x="1205" y="1149"/>
                  </a:lnTo>
                  <a:lnTo>
                    <a:pt x="1214" y="1148"/>
                  </a:lnTo>
                  <a:lnTo>
                    <a:pt x="1220" y="1145"/>
                  </a:lnTo>
                  <a:lnTo>
                    <a:pt x="1221" y="1142"/>
                  </a:lnTo>
                  <a:lnTo>
                    <a:pt x="1222" y="1137"/>
                  </a:lnTo>
                  <a:lnTo>
                    <a:pt x="1223" y="1135"/>
                  </a:lnTo>
                  <a:lnTo>
                    <a:pt x="1226" y="1133"/>
                  </a:lnTo>
                  <a:lnTo>
                    <a:pt x="1227" y="1134"/>
                  </a:lnTo>
                  <a:lnTo>
                    <a:pt x="1228" y="1135"/>
                  </a:lnTo>
                  <a:lnTo>
                    <a:pt x="1229" y="1135"/>
                  </a:lnTo>
                  <a:lnTo>
                    <a:pt x="1232" y="1137"/>
                  </a:lnTo>
                  <a:lnTo>
                    <a:pt x="1230" y="1142"/>
                  </a:lnTo>
                  <a:lnTo>
                    <a:pt x="1227" y="1150"/>
                  </a:lnTo>
                  <a:lnTo>
                    <a:pt x="1229" y="1153"/>
                  </a:lnTo>
                  <a:lnTo>
                    <a:pt x="1233" y="1152"/>
                  </a:lnTo>
                  <a:lnTo>
                    <a:pt x="1237" y="1148"/>
                  </a:lnTo>
                  <a:lnTo>
                    <a:pt x="1239" y="1145"/>
                  </a:lnTo>
                  <a:lnTo>
                    <a:pt x="1240" y="1142"/>
                  </a:lnTo>
                  <a:lnTo>
                    <a:pt x="1240" y="1141"/>
                  </a:lnTo>
                  <a:lnTo>
                    <a:pt x="1240" y="1140"/>
                  </a:lnTo>
                  <a:lnTo>
                    <a:pt x="1241" y="1138"/>
                  </a:lnTo>
                  <a:lnTo>
                    <a:pt x="1243" y="1136"/>
                  </a:lnTo>
                  <a:lnTo>
                    <a:pt x="1242" y="1135"/>
                  </a:lnTo>
                  <a:lnTo>
                    <a:pt x="1240" y="1134"/>
                  </a:lnTo>
                  <a:lnTo>
                    <a:pt x="1238" y="1134"/>
                  </a:lnTo>
                  <a:lnTo>
                    <a:pt x="1240" y="1130"/>
                  </a:lnTo>
                  <a:lnTo>
                    <a:pt x="1242" y="1128"/>
                  </a:lnTo>
                  <a:lnTo>
                    <a:pt x="1244" y="1126"/>
                  </a:lnTo>
                  <a:lnTo>
                    <a:pt x="1247" y="1124"/>
                  </a:lnTo>
                  <a:lnTo>
                    <a:pt x="1247" y="1120"/>
                  </a:lnTo>
                  <a:lnTo>
                    <a:pt x="1247" y="1117"/>
                  </a:lnTo>
                  <a:lnTo>
                    <a:pt x="1249" y="1114"/>
                  </a:lnTo>
                  <a:lnTo>
                    <a:pt x="1259" y="1106"/>
                  </a:lnTo>
                  <a:lnTo>
                    <a:pt x="1260" y="1105"/>
                  </a:lnTo>
                  <a:lnTo>
                    <a:pt x="1262" y="1103"/>
                  </a:lnTo>
                  <a:lnTo>
                    <a:pt x="1265" y="1102"/>
                  </a:lnTo>
                  <a:lnTo>
                    <a:pt x="1268" y="1100"/>
                  </a:lnTo>
                  <a:lnTo>
                    <a:pt x="1266" y="1095"/>
                  </a:lnTo>
                  <a:lnTo>
                    <a:pt x="1269" y="1096"/>
                  </a:lnTo>
                  <a:lnTo>
                    <a:pt x="1271" y="1095"/>
                  </a:lnTo>
                  <a:lnTo>
                    <a:pt x="1273" y="1094"/>
                  </a:lnTo>
                  <a:lnTo>
                    <a:pt x="1274" y="1092"/>
                  </a:lnTo>
                  <a:lnTo>
                    <a:pt x="1273" y="1087"/>
                  </a:lnTo>
                  <a:lnTo>
                    <a:pt x="1276" y="1085"/>
                  </a:lnTo>
                  <a:lnTo>
                    <a:pt x="1282" y="1084"/>
                  </a:lnTo>
                  <a:lnTo>
                    <a:pt x="1286" y="1083"/>
                  </a:lnTo>
                  <a:lnTo>
                    <a:pt x="1290" y="1080"/>
                  </a:lnTo>
                  <a:lnTo>
                    <a:pt x="1291" y="1079"/>
                  </a:lnTo>
                  <a:lnTo>
                    <a:pt x="1295" y="1070"/>
                  </a:lnTo>
                  <a:lnTo>
                    <a:pt x="1296" y="1069"/>
                  </a:lnTo>
                  <a:lnTo>
                    <a:pt x="1299" y="1067"/>
                  </a:lnTo>
                  <a:lnTo>
                    <a:pt x="1302" y="1064"/>
                  </a:lnTo>
                  <a:lnTo>
                    <a:pt x="1305" y="1059"/>
                  </a:lnTo>
                  <a:lnTo>
                    <a:pt x="1307" y="1049"/>
                  </a:lnTo>
                  <a:lnTo>
                    <a:pt x="1309" y="1044"/>
                  </a:lnTo>
                  <a:lnTo>
                    <a:pt x="1310" y="1039"/>
                  </a:lnTo>
                  <a:lnTo>
                    <a:pt x="1309" y="1034"/>
                  </a:lnTo>
                  <a:lnTo>
                    <a:pt x="1310" y="1034"/>
                  </a:lnTo>
                  <a:lnTo>
                    <a:pt x="1312" y="1033"/>
                  </a:lnTo>
                  <a:lnTo>
                    <a:pt x="1313" y="1031"/>
                  </a:lnTo>
                  <a:lnTo>
                    <a:pt x="1314" y="1026"/>
                  </a:lnTo>
                  <a:lnTo>
                    <a:pt x="1316" y="1021"/>
                  </a:lnTo>
                  <a:lnTo>
                    <a:pt x="1317" y="1021"/>
                  </a:lnTo>
                  <a:lnTo>
                    <a:pt x="1318" y="1021"/>
                  </a:lnTo>
                  <a:lnTo>
                    <a:pt x="1319" y="1021"/>
                  </a:lnTo>
                  <a:lnTo>
                    <a:pt x="1319" y="1019"/>
                  </a:lnTo>
                  <a:lnTo>
                    <a:pt x="1319" y="1018"/>
                  </a:lnTo>
                  <a:lnTo>
                    <a:pt x="1318" y="1018"/>
                  </a:lnTo>
                  <a:lnTo>
                    <a:pt x="1317" y="1018"/>
                  </a:lnTo>
                  <a:lnTo>
                    <a:pt x="1316" y="1018"/>
                  </a:lnTo>
                  <a:lnTo>
                    <a:pt x="1314" y="1016"/>
                  </a:lnTo>
                  <a:lnTo>
                    <a:pt x="1312" y="1015"/>
                  </a:lnTo>
                  <a:lnTo>
                    <a:pt x="1310" y="1014"/>
                  </a:lnTo>
                  <a:lnTo>
                    <a:pt x="1309" y="1012"/>
                  </a:lnTo>
                  <a:lnTo>
                    <a:pt x="1311" y="1009"/>
                  </a:lnTo>
                  <a:lnTo>
                    <a:pt x="1312" y="1006"/>
                  </a:lnTo>
                  <a:lnTo>
                    <a:pt x="1311" y="1003"/>
                  </a:lnTo>
                  <a:lnTo>
                    <a:pt x="1306" y="995"/>
                  </a:lnTo>
                  <a:lnTo>
                    <a:pt x="1306" y="995"/>
                  </a:lnTo>
                  <a:lnTo>
                    <a:pt x="1305" y="994"/>
                  </a:lnTo>
                  <a:lnTo>
                    <a:pt x="1306" y="989"/>
                  </a:lnTo>
                  <a:lnTo>
                    <a:pt x="1305" y="983"/>
                  </a:lnTo>
                  <a:lnTo>
                    <a:pt x="1305" y="981"/>
                  </a:lnTo>
                  <a:lnTo>
                    <a:pt x="1307" y="978"/>
                  </a:lnTo>
                  <a:lnTo>
                    <a:pt x="1310" y="976"/>
                  </a:lnTo>
                  <a:lnTo>
                    <a:pt x="1312" y="976"/>
                  </a:lnTo>
                  <a:lnTo>
                    <a:pt x="1314" y="976"/>
                  </a:lnTo>
                  <a:lnTo>
                    <a:pt x="1317" y="977"/>
                  </a:lnTo>
                  <a:lnTo>
                    <a:pt x="1320" y="976"/>
                  </a:lnTo>
                  <a:lnTo>
                    <a:pt x="1323" y="975"/>
                  </a:lnTo>
                  <a:lnTo>
                    <a:pt x="1326" y="972"/>
                  </a:lnTo>
                  <a:lnTo>
                    <a:pt x="1327" y="970"/>
                  </a:lnTo>
                  <a:lnTo>
                    <a:pt x="1326" y="970"/>
                  </a:lnTo>
                  <a:lnTo>
                    <a:pt x="1320" y="960"/>
                  </a:lnTo>
                  <a:close/>
                  <a:moveTo>
                    <a:pt x="1194" y="1174"/>
                  </a:moveTo>
                  <a:lnTo>
                    <a:pt x="1194" y="1174"/>
                  </a:lnTo>
                  <a:lnTo>
                    <a:pt x="1191" y="1176"/>
                  </a:lnTo>
                  <a:lnTo>
                    <a:pt x="1187" y="1176"/>
                  </a:lnTo>
                  <a:lnTo>
                    <a:pt x="1186" y="1177"/>
                  </a:lnTo>
                  <a:lnTo>
                    <a:pt x="1184" y="1180"/>
                  </a:lnTo>
                  <a:lnTo>
                    <a:pt x="1183" y="1181"/>
                  </a:lnTo>
                  <a:lnTo>
                    <a:pt x="1181" y="1180"/>
                  </a:lnTo>
                  <a:lnTo>
                    <a:pt x="1180" y="1179"/>
                  </a:lnTo>
                  <a:lnTo>
                    <a:pt x="1181" y="1177"/>
                  </a:lnTo>
                  <a:lnTo>
                    <a:pt x="1182" y="1175"/>
                  </a:lnTo>
                  <a:lnTo>
                    <a:pt x="1174" y="1168"/>
                  </a:lnTo>
                  <a:lnTo>
                    <a:pt x="1171" y="1166"/>
                  </a:lnTo>
                  <a:lnTo>
                    <a:pt x="1166" y="1169"/>
                  </a:lnTo>
                  <a:lnTo>
                    <a:pt x="1157" y="1180"/>
                  </a:lnTo>
                  <a:lnTo>
                    <a:pt x="1152" y="1179"/>
                  </a:lnTo>
                  <a:lnTo>
                    <a:pt x="1150" y="1177"/>
                  </a:lnTo>
                  <a:lnTo>
                    <a:pt x="1147" y="1177"/>
                  </a:lnTo>
                  <a:lnTo>
                    <a:pt x="1145" y="1179"/>
                  </a:lnTo>
                  <a:lnTo>
                    <a:pt x="1144" y="1183"/>
                  </a:lnTo>
                  <a:lnTo>
                    <a:pt x="1145" y="1187"/>
                  </a:lnTo>
                  <a:lnTo>
                    <a:pt x="1146" y="1189"/>
                  </a:lnTo>
                  <a:lnTo>
                    <a:pt x="1146" y="1191"/>
                  </a:lnTo>
                  <a:lnTo>
                    <a:pt x="1144" y="1195"/>
                  </a:lnTo>
                  <a:lnTo>
                    <a:pt x="1142" y="1196"/>
                  </a:lnTo>
                  <a:lnTo>
                    <a:pt x="1136" y="1199"/>
                  </a:lnTo>
                  <a:lnTo>
                    <a:pt x="1134" y="1199"/>
                  </a:lnTo>
                  <a:lnTo>
                    <a:pt x="1131" y="1201"/>
                  </a:lnTo>
                  <a:lnTo>
                    <a:pt x="1129" y="1204"/>
                  </a:lnTo>
                  <a:lnTo>
                    <a:pt x="1127" y="1207"/>
                  </a:lnTo>
                  <a:lnTo>
                    <a:pt x="1122" y="1211"/>
                  </a:lnTo>
                  <a:lnTo>
                    <a:pt x="1113" y="1221"/>
                  </a:lnTo>
                  <a:lnTo>
                    <a:pt x="1111" y="1225"/>
                  </a:lnTo>
                  <a:lnTo>
                    <a:pt x="1121" y="1225"/>
                  </a:lnTo>
                  <a:lnTo>
                    <a:pt x="1124" y="1224"/>
                  </a:lnTo>
                  <a:lnTo>
                    <a:pt x="1127" y="1222"/>
                  </a:lnTo>
                  <a:lnTo>
                    <a:pt x="1137" y="1216"/>
                  </a:lnTo>
                  <a:lnTo>
                    <a:pt x="1139" y="1213"/>
                  </a:lnTo>
                  <a:lnTo>
                    <a:pt x="1140" y="1210"/>
                  </a:lnTo>
                  <a:lnTo>
                    <a:pt x="1140" y="1203"/>
                  </a:lnTo>
                  <a:lnTo>
                    <a:pt x="1142" y="1203"/>
                  </a:lnTo>
                  <a:lnTo>
                    <a:pt x="1152" y="1199"/>
                  </a:lnTo>
                  <a:lnTo>
                    <a:pt x="1159" y="1200"/>
                  </a:lnTo>
                  <a:lnTo>
                    <a:pt x="1161" y="1199"/>
                  </a:lnTo>
                  <a:lnTo>
                    <a:pt x="1177" y="1193"/>
                  </a:lnTo>
                  <a:lnTo>
                    <a:pt x="1185" y="1187"/>
                  </a:lnTo>
                  <a:lnTo>
                    <a:pt x="1192" y="1185"/>
                  </a:lnTo>
                  <a:lnTo>
                    <a:pt x="1199" y="1181"/>
                  </a:lnTo>
                  <a:lnTo>
                    <a:pt x="1203" y="1175"/>
                  </a:lnTo>
                  <a:lnTo>
                    <a:pt x="1198" y="1174"/>
                  </a:lnTo>
                  <a:lnTo>
                    <a:pt x="1194" y="1174"/>
                  </a:lnTo>
                  <a:close/>
                  <a:moveTo>
                    <a:pt x="661" y="164"/>
                  </a:moveTo>
                  <a:lnTo>
                    <a:pt x="661" y="164"/>
                  </a:lnTo>
                  <a:lnTo>
                    <a:pt x="658" y="158"/>
                  </a:lnTo>
                  <a:lnTo>
                    <a:pt x="655" y="158"/>
                  </a:lnTo>
                  <a:lnTo>
                    <a:pt x="653" y="162"/>
                  </a:lnTo>
                  <a:lnTo>
                    <a:pt x="651" y="167"/>
                  </a:lnTo>
                  <a:lnTo>
                    <a:pt x="648" y="165"/>
                  </a:lnTo>
                  <a:lnTo>
                    <a:pt x="642" y="163"/>
                  </a:lnTo>
                  <a:lnTo>
                    <a:pt x="639" y="161"/>
                  </a:lnTo>
                  <a:lnTo>
                    <a:pt x="636" y="157"/>
                  </a:lnTo>
                  <a:lnTo>
                    <a:pt x="634" y="156"/>
                  </a:lnTo>
                  <a:lnTo>
                    <a:pt x="631" y="156"/>
                  </a:lnTo>
                  <a:lnTo>
                    <a:pt x="626" y="157"/>
                  </a:lnTo>
                  <a:lnTo>
                    <a:pt x="626" y="160"/>
                  </a:lnTo>
                  <a:lnTo>
                    <a:pt x="628" y="164"/>
                  </a:lnTo>
                  <a:lnTo>
                    <a:pt x="631" y="170"/>
                  </a:lnTo>
                  <a:lnTo>
                    <a:pt x="633" y="173"/>
                  </a:lnTo>
                  <a:lnTo>
                    <a:pt x="635" y="176"/>
                  </a:lnTo>
                  <a:lnTo>
                    <a:pt x="639" y="179"/>
                  </a:lnTo>
                  <a:lnTo>
                    <a:pt x="637" y="179"/>
                  </a:lnTo>
                  <a:lnTo>
                    <a:pt x="639" y="181"/>
                  </a:lnTo>
                  <a:lnTo>
                    <a:pt x="641" y="184"/>
                  </a:lnTo>
                  <a:lnTo>
                    <a:pt x="643" y="185"/>
                  </a:lnTo>
                  <a:lnTo>
                    <a:pt x="645" y="185"/>
                  </a:lnTo>
                  <a:lnTo>
                    <a:pt x="647" y="183"/>
                  </a:lnTo>
                  <a:lnTo>
                    <a:pt x="647" y="180"/>
                  </a:lnTo>
                  <a:lnTo>
                    <a:pt x="646" y="178"/>
                  </a:lnTo>
                  <a:lnTo>
                    <a:pt x="646" y="176"/>
                  </a:lnTo>
                  <a:lnTo>
                    <a:pt x="650" y="173"/>
                  </a:lnTo>
                  <a:lnTo>
                    <a:pt x="654" y="176"/>
                  </a:lnTo>
                  <a:lnTo>
                    <a:pt x="658" y="180"/>
                  </a:lnTo>
                  <a:lnTo>
                    <a:pt x="663" y="183"/>
                  </a:lnTo>
                  <a:lnTo>
                    <a:pt x="662" y="168"/>
                  </a:lnTo>
                  <a:lnTo>
                    <a:pt x="661" y="164"/>
                  </a:lnTo>
                  <a:close/>
                  <a:moveTo>
                    <a:pt x="720" y="1189"/>
                  </a:moveTo>
                  <a:lnTo>
                    <a:pt x="720" y="1189"/>
                  </a:lnTo>
                  <a:lnTo>
                    <a:pt x="719" y="1189"/>
                  </a:lnTo>
                  <a:lnTo>
                    <a:pt x="698" y="1187"/>
                  </a:lnTo>
                  <a:lnTo>
                    <a:pt x="691" y="1189"/>
                  </a:lnTo>
                  <a:lnTo>
                    <a:pt x="686" y="1192"/>
                  </a:lnTo>
                  <a:lnTo>
                    <a:pt x="690" y="1197"/>
                  </a:lnTo>
                  <a:lnTo>
                    <a:pt x="698" y="1202"/>
                  </a:lnTo>
                  <a:lnTo>
                    <a:pt x="704" y="1204"/>
                  </a:lnTo>
                  <a:lnTo>
                    <a:pt x="707" y="1203"/>
                  </a:lnTo>
                  <a:lnTo>
                    <a:pt x="709" y="1201"/>
                  </a:lnTo>
                  <a:lnTo>
                    <a:pt x="711" y="1200"/>
                  </a:lnTo>
                  <a:lnTo>
                    <a:pt x="715" y="1202"/>
                  </a:lnTo>
                  <a:lnTo>
                    <a:pt x="718" y="1204"/>
                  </a:lnTo>
                  <a:lnTo>
                    <a:pt x="721" y="1205"/>
                  </a:lnTo>
                  <a:lnTo>
                    <a:pt x="724" y="1206"/>
                  </a:lnTo>
                  <a:lnTo>
                    <a:pt x="726" y="1205"/>
                  </a:lnTo>
                  <a:lnTo>
                    <a:pt x="729" y="1203"/>
                  </a:lnTo>
                  <a:lnTo>
                    <a:pt x="730" y="1200"/>
                  </a:lnTo>
                  <a:lnTo>
                    <a:pt x="731" y="1196"/>
                  </a:lnTo>
                  <a:lnTo>
                    <a:pt x="729" y="1193"/>
                  </a:lnTo>
                  <a:lnTo>
                    <a:pt x="720" y="1189"/>
                  </a:lnTo>
                  <a:close/>
                  <a:moveTo>
                    <a:pt x="752" y="918"/>
                  </a:moveTo>
                  <a:lnTo>
                    <a:pt x="752" y="918"/>
                  </a:lnTo>
                  <a:lnTo>
                    <a:pt x="750" y="919"/>
                  </a:lnTo>
                  <a:lnTo>
                    <a:pt x="749" y="921"/>
                  </a:lnTo>
                  <a:lnTo>
                    <a:pt x="748" y="923"/>
                  </a:lnTo>
                  <a:lnTo>
                    <a:pt x="750" y="925"/>
                  </a:lnTo>
                  <a:lnTo>
                    <a:pt x="752" y="926"/>
                  </a:lnTo>
                  <a:lnTo>
                    <a:pt x="754" y="926"/>
                  </a:lnTo>
                  <a:lnTo>
                    <a:pt x="756" y="925"/>
                  </a:lnTo>
                  <a:lnTo>
                    <a:pt x="756" y="922"/>
                  </a:lnTo>
                  <a:lnTo>
                    <a:pt x="755" y="919"/>
                  </a:lnTo>
                  <a:lnTo>
                    <a:pt x="752" y="918"/>
                  </a:lnTo>
                  <a:close/>
                  <a:moveTo>
                    <a:pt x="679" y="193"/>
                  </a:moveTo>
                  <a:lnTo>
                    <a:pt x="679" y="193"/>
                  </a:lnTo>
                  <a:lnTo>
                    <a:pt x="678" y="191"/>
                  </a:lnTo>
                  <a:lnTo>
                    <a:pt x="678" y="189"/>
                  </a:lnTo>
                  <a:lnTo>
                    <a:pt x="674" y="188"/>
                  </a:lnTo>
                  <a:lnTo>
                    <a:pt x="669" y="189"/>
                  </a:lnTo>
                  <a:lnTo>
                    <a:pt x="667" y="193"/>
                  </a:lnTo>
                  <a:lnTo>
                    <a:pt x="667" y="198"/>
                  </a:lnTo>
                  <a:lnTo>
                    <a:pt x="670" y="202"/>
                  </a:lnTo>
                  <a:lnTo>
                    <a:pt x="674" y="202"/>
                  </a:lnTo>
                  <a:lnTo>
                    <a:pt x="678" y="200"/>
                  </a:lnTo>
                  <a:lnTo>
                    <a:pt x="681" y="197"/>
                  </a:lnTo>
                  <a:lnTo>
                    <a:pt x="680" y="195"/>
                  </a:lnTo>
                  <a:lnTo>
                    <a:pt x="679" y="193"/>
                  </a:lnTo>
                  <a:close/>
                  <a:moveTo>
                    <a:pt x="843" y="1123"/>
                  </a:moveTo>
                  <a:lnTo>
                    <a:pt x="843" y="1123"/>
                  </a:lnTo>
                  <a:lnTo>
                    <a:pt x="842" y="1120"/>
                  </a:lnTo>
                  <a:lnTo>
                    <a:pt x="836" y="1115"/>
                  </a:lnTo>
                  <a:lnTo>
                    <a:pt x="835" y="1115"/>
                  </a:lnTo>
                  <a:lnTo>
                    <a:pt x="834" y="1116"/>
                  </a:lnTo>
                  <a:lnTo>
                    <a:pt x="834" y="1117"/>
                  </a:lnTo>
                  <a:lnTo>
                    <a:pt x="836" y="1119"/>
                  </a:lnTo>
                  <a:lnTo>
                    <a:pt x="836" y="1120"/>
                  </a:lnTo>
                  <a:lnTo>
                    <a:pt x="835" y="1122"/>
                  </a:lnTo>
                  <a:lnTo>
                    <a:pt x="836" y="1135"/>
                  </a:lnTo>
                  <a:lnTo>
                    <a:pt x="839" y="1137"/>
                  </a:lnTo>
                  <a:lnTo>
                    <a:pt x="841" y="1138"/>
                  </a:lnTo>
                  <a:lnTo>
                    <a:pt x="845" y="1132"/>
                  </a:lnTo>
                  <a:lnTo>
                    <a:pt x="846" y="1129"/>
                  </a:lnTo>
                  <a:lnTo>
                    <a:pt x="846" y="1127"/>
                  </a:lnTo>
                  <a:lnTo>
                    <a:pt x="843" y="1123"/>
                  </a:lnTo>
                  <a:close/>
                  <a:moveTo>
                    <a:pt x="873" y="1054"/>
                  </a:moveTo>
                  <a:lnTo>
                    <a:pt x="873" y="1054"/>
                  </a:lnTo>
                  <a:lnTo>
                    <a:pt x="876" y="1054"/>
                  </a:lnTo>
                  <a:lnTo>
                    <a:pt x="880" y="1052"/>
                  </a:lnTo>
                  <a:lnTo>
                    <a:pt x="880" y="1050"/>
                  </a:lnTo>
                  <a:lnTo>
                    <a:pt x="878" y="1049"/>
                  </a:lnTo>
                  <a:lnTo>
                    <a:pt x="877" y="1050"/>
                  </a:lnTo>
                  <a:lnTo>
                    <a:pt x="875" y="1050"/>
                  </a:lnTo>
                  <a:lnTo>
                    <a:pt x="873" y="1049"/>
                  </a:lnTo>
                  <a:lnTo>
                    <a:pt x="869" y="1045"/>
                  </a:lnTo>
                  <a:lnTo>
                    <a:pt x="868" y="1045"/>
                  </a:lnTo>
                  <a:lnTo>
                    <a:pt x="867" y="1048"/>
                  </a:lnTo>
                  <a:lnTo>
                    <a:pt x="867" y="1050"/>
                  </a:lnTo>
                  <a:lnTo>
                    <a:pt x="871" y="1053"/>
                  </a:lnTo>
                  <a:lnTo>
                    <a:pt x="873" y="1054"/>
                  </a:lnTo>
                  <a:close/>
                  <a:moveTo>
                    <a:pt x="837" y="875"/>
                  </a:moveTo>
                  <a:lnTo>
                    <a:pt x="837" y="875"/>
                  </a:lnTo>
                  <a:lnTo>
                    <a:pt x="839" y="869"/>
                  </a:lnTo>
                  <a:lnTo>
                    <a:pt x="840" y="868"/>
                  </a:lnTo>
                  <a:lnTo>
                    <a:pt x="839" y="866"/>
                  </a:lnTo>
                  <a:lnTo>
                    <a:pt x="837" y="865"/>
                  </a:lnTo>
                  <a:lnTo>
                    <a:pt x="835" y="866"/>
                  </a:lnTo>
                  <a:lnTo>
                    <a:pt x="832" y="866"/>
                  </a:lnTo>
                  <a:lnTo>
                    <a:pt x="830" y="867"/>
                  </a:lnTo>
                  <a:lnTo>
                    <a:pt x="828" y="870"/>
                  </a:lnTo>
                  <a:lnTo>
                    <a:pt x="828" y="873"/>
                  </a:lnTo>
                  <a:lnTo>
                    <a:pt x="829" y="874"/>
                  </a:lnTo>
                  <a:lnTo>
                    <a:pt x="829" y="873"/>
                  </a:lnTo>
                  <a:lnTo>
                    <a:pt x="830" y="873"/>
                  </a:lnTo>
                  <a:lnTo>
                    <a:pt x="830" y="874"/>
                  </a:lnTo>
                  <a:lnTo>
                    <a:pt x="831" y="875"/>
                  </a:lnTo>
                  <a:lnTo>
                    <a:pt x="833" y="876"/>
                  </a:lnTo>
                  <a:lnTo>
                    <a:pt x="835" y="876"/>
                  </a:lnTo>
                  <a:lnTo>
                    <a:pt x="837" y="875"/>
                  </a:lnTo>
                  <a:close/>
                  <a:moveTo>
                    <a:pt x="894" y="383"/>
                  </a:moveTo>
                  <a:lnTo>
                    <a:pt x="894" y="383"/>
                  </a:lnTo>
                  <a:lnTo>
                    <a:pt x="891" y="381"/>
                  </a:lnTo>
                  <a:lnTo>
                    <a:pt x="890" y="382"/>
                  </a:lnTo>
                  <a:lnTo>
                    <a:pt x="892" y="386"/>
                  </a:lnTo>
                  <a:lnTo>
                    <a:pt x="894" y="383"/>
                  </a:lnTo>
                  <a:close/>
                  <a:moveTo>
                    <a:pt x="1380" y="925"/>
                  </a:moveTo>
                  <a:lnTo>
                    <a:pt x="1380" y="925"/>
                  </a:lnTo>
                  <a:lnTo>
                    <a:pt x="1369" y="934"/>
                  </a:lnTo>
                  <a:lnTo>
                    <a:pt x="1368" y="935"/>
                  </a:lnTo>
                  <a:lnTo>
                    <a:pt x="1365" y="938"/>
                  </a:lnTo>
                  <a:lnTo>
                    <a:pt x="1363" y="942"/>
                  </a:lnTo>
                  <a:lnTo>
                    <a:pt x="1367" y="944"/>
                  </a:lnTo>
                  <a:lnTo>
                    <a:pt x="1371" y="942"/>
                  </a:lnTo>
                  <a:lnTo>
                    <a:pt x="1373" y="940"/>
                  </a:lnTo>
                  <a:lnTo>
                    <a:pt x="1381" y="928"/>
                  </a:lnTo>
                  <a:lnTo>
                    <a:pt x="1385" y="925"/>
                  </a:lnTo>
                  <a:lnTo>
                    <a:pt x="1385" y="924"/>
                  </a:lnTo>
                  <a:lnTo>
                    <a:pt x="1383" y="924"/>
                  </a:lnTo>
                  <a:lnTo>
                    <a:pt x="1380" y="925"/>
                  </a:lnTo>
                  <a:close/>
                  <a:moveTo>
                    <a:pt x="909" y="1136"/>
                  </a:moveTo>
                  <a:lnTo>
                    <a:pt x="909" y="1136"/>
                  </a:lnTo>
                  <a:lnTo>
                    <a:pt x="912" y="1133"/>
                  </a:lnTo>
                  <a:lnTo>
                    <a:pt x="913" y="1129"/>
                  </a:lnTo>
                  <a:lnTo>
                    <a:pt x="912" y="1125"/>
                  </a:lnTo>
                  <a:lnTo>
                    <a:pt x="911" y="1122"/>
                  </a:lnTo>
                  <a:lnTo>
                    <a:pt x="908" y="1121"/>
                  </a:lnTo>
                  <a:lnTo>
                    <a:pt x="907" y="1119"/>
                  </a:lnTo>
                  <a:lnTo>
                    <a:pt x="909" y="1114"/>
                  </a:lnTo>
                  <a:lnTo>
                    <a:pt x="909" y="1111"/>
                  </a:lnTo>
                  <a:lnTo>
                    <a:pt x="907" y="1110"/>
                  </a:lnTo>
                  <a:lnTo>
                    <a:pt x="905" y="1109"/>
                  </a:lnTo>
                  <a:lnTo>
                    <a:pt x="903" y="1108"/>
                  </a:lnTo>
                  <a:lnTo>
                    <a:pt x="901" y="1107"/>
                  </a:lnTo>
                  <a:lnTo>
                    <a:pt x="893" y="1107"/>
                  </a:lnTo>
                  <a:lnTo>
                    <a:pt x="891" y="1106"/>
                  </a:lnTo>
                  <a:lnTo>
                    <a:pt x="890" y="1105"/>
                  </a:lnTo>
                  <a:lnTo>
                    <a:pt x="884" y="1103"/>
                  </a:lnTo>
                  <a:lnTo>
                    <a:pt x="882" y="1102"/>
                  </a:lnTo>
                  <a:lnTo>
                    <a:pt x="862" y="1102"/>
                  </a:lnTo>
                  <a:lnTo>
                    <a:pt x="855" y="1105"/>
                  </a:lnTo>
                  <a:lnTo>
                    <a:pt x="852" y="1111"/>
                  </a:lnTo>
                  <a:lnTo>
                    <a:pt x="852" y="1126"/>
                  </a:lnTo>
                  <a:lnTo>
                    <a:pt x="854" y="1131"/>
                  </a:lnTo>
                  <a:lnTo>
                    <a:pt x="874" y="1154"/>
                  </a:lnTo>
                  <a:lnTo>
                    <a:pt x="875" y="1156"/>
                  </a:lnTo>
                  <a:lnTo>
                    <a:pt x="890" y="1160"/>
                  </a:lnTo>
                  <a:lnTo>
                    <a:pt x="894" y="1160"/>
                  </a:lnTo>
                  <a:lnTo>
                    <a:pt x="895" y="1158"/>
                  </a:lnTo>
                  <a:lnTo>
                    <a:pt x="901" y="1144"/>
                  </a:lnTo>
                  <a:lnTo>
                    <a:pt x="909" y="1136"/>
                  </a:lnTo>
                  <a:close/>
                  <a:moveTo>
                    <a:pt x="1953" y="807"/>
                  </a:moveTo>
                  <a:lnTo>
                    <a:pt x="1953" y="807"/>
                  </a:lnTo>
                  <a:lnTo>
                    <a:pt x="1956" y="804"/>
                  </a:lnTo>
                  <a:lnTo>
                    <a:pt x="1958" y="799"/>
                  </a:lnTo>
                  <a:lnTo>
                    <a:pt x="1956" y="796"/>
                  </a:lnTo>
                  <a:lnTo>
                    <a:pt x="1954" y="792"/>
                  </a:lnTo>
                  <a:lnTo>
                    <a:pt x="1954" y="792"/>
                  </a:lnTo>
                  <a:lnTo>
                    <a:pt x="1954" y="792"/>
                  </a:lnTo>
                  <a:lnTo>
                    <a:pt x="1950" y="789"/>
                  </a:lnTo>
                  <a:lnTo>
                    <a:pt x="1948" y="788"/>
                  </a:lnTo>
                  <a:lnTo>
                    <a:pt x="1948" y="788"/>
                  </a:lnTo>
                  <a:lnTo>
                    <a:pt x="1944" y="787"/>
                  </a:lnTo>
                  <a:lnTo>
                    <a:pt x="1940" y="784"/>
                  </a:lnTo>
                  <a:lnTo>
                    <a:pt x="1935" y="777"/>
                  </a:lnTo>
                  <a:lnTo>
                    <a:pt x="1933" y="776"/>
                  </a:lnTo>
                  <a:lnTo>
                    <a:pt x="1926" y="772"/>
                  </a:lnTo>
                  <a:lnTo>
                    <a:pt x="1923" y="770"/>
                  </a:lnTo>
                  <a:lnTo>
                    <a:pt x="1923" y="770"/>
                  </a:lnTo>
                  <a:lnTo>
                    <a:pt x="1922" y="770"/>
                  </a:lnTo>
                  <a:lnTo>
                    <a:pt x="1920" y="769"/>
                  </a:lnTo>
                  <a:lnTo>
                    <a:pt x="1918" y="770"/>
                  </a:lnTo>
                  <a:lnTo>
                    <a:pt x="1916" y="771"/>
                  </a:lnTo>
                  <a:lnTo>
                    <a:pt x="1915" y="772"/>
                  </a:lnTo>
                  <a:lnTo>
                    <a:pt x="1913" y="773"/>
                  </a:lnTo>
                  <a:lnTo>
                    <a:pt x="1910" y="776"/>
                  </a:lnTo>
                  <a:lnTo>
                    <a:pt x="1909" y="777"/>
                  </a:lnTo>
                  <a:lnTo>
                    <a:pt x="1906" y="779"/>
                  </a:lnTo>
                  <a:lnTo>
                    <a:pt x="1904" y="780"/>
                  </a:lnTo>
                  <a:lnTo>
                    <a:pt x="1902" y="782"/>
                  </a:lnTo>
                  <a:lnTo>
                    <a:pt x="1901" y="784"/>
                  </a:lnTo>
                  <a:lnTo>
                    <a:pt x="1900" y="786"/>
                  </a:lnTo>
                  <a:lnTo>
                    <a:pt x="1901" y="789"/>
                  </a:lnTo>
                  <a:lnTo>
                    <a:pt x="1901" y="789"/>
                  </a:lnTo>
                  <a:lnTo>
                    <a:pt x="1901" y="789"/>
                  </a:lnTo>
                  <a:lnTo>
                    <a:pt x="1902" y="789"/>
                  </a:lnTo>
                  <a:lnTo>
                    <a:pt x="1903" y="790"/>
                  </a:lnTo>
                  <a:lnTo>
                    <a:pt x="1903" y="790"/>
                  </a:lnTo>
                  <a:lnTo>
                    <a:pt x="1903" y="790"/>
                  </a:lnTo>
                  <a:lnTo>
                    <a:pt x="1916" y="796"/>
                  </a:lnTo>
                  <a:lnTo>
                    <a:pt x="1916" y="796"/>
                  </a:lnTo>
                  <a:lnTo>
                    <a:pt x="1917" y="798"/>
                  </a:lnTo>
                  <a:lnTo>
                    <a:pt x="1918" y="801"/>
                  </a:lnTo>
                  <a:lnTo>
                    <a:pt x="1919" y="801"/>
                  </a:lnTo>
                  <a:lnTo>
                    <a:pt x="1920" y="801"/>
                  </a:lnTo>
                  <a:lnTo>
                    <a:pt x="1923" y="800"/>
                  </a:lnTo>
                  <a:lnTo>
                    <a:pt x="1925" y="800"/>
                  </a:lnTo>
                  <a:lnTo>
                    <a:pt x="1926" y="800"/>
                  </a:lnTo>
                  <a:lnTo>
                    <a:pt x="1931" y="807"/>
                  </a:lnTo>
                  <a:lnTo>
                    <a:pt x="1932" y="808"/>
                  </a:lnTo>
                  <a:lnTo>
                    <a:pt x="1932" y="810"/>
                  </a:lnTo>
                  <a:lnTo>
                    <a:pt x="1933" y="813"/>
                  </a:lnTo>
                  <a:lnTo>
                    <a:pt x="1934" y="817"/>
                  </a:lnTo>
                  <a:lnTo>
                    <a:pt x="1934" y="817"/>
                  </a:lnTo>
                  <a:lnTo>
                    <a:pt x="1934" y="817"/>
                  </a:lnTo>
                  <a:lnTo>
                    <a:pt x="1935" y="817"/>
                  </a:lnTo>
                  <a:lnTo>
                    <a:pt x="1936" y="820"/>
                  </a:lnTo>
                  <a:lnTo>
                    <a:pt x="1936" y="820"/>
                  </a:lnTo>
                  <a:lnTo>
                    <a:pt x="1936" y="820"/>
                  </a:lnTo>
                  <a:lnTo>
                    <a:pt x="1941" y="822"/>
                  </a:lnTo>
                  <a:lnTo>
                    <a:pt x="1943" y="823"/>
                  </a:lnTo>
                  <a:lnTo>
                    <a:pt x="1943" y="823"/>
                  </a:lnTo>
                  <a:lnTo>
                    <a:pt x="1943" y="823"/>
                  </a:lnTo>
                  <a:lnTo>
                    <a:pt x="1947" y="820"/>
                  </a:lnTo>
                  <a:lnTo>
                    <a:pt x="1948" y="815"/>
                  </a:lnTo>
                  <a:lnTo>
                    <a:pt x="1946" y="811"/>
                  </a:lnTo>
                  <a:lnTo>
                    <a:pt x="1953" y="807"/>
                  </a:lnTo>
                  <a:close/>
                  <a:moveTo>
                    <a:pt x="1985" y="840"/>
                  </a:moveTo>
                  <a:lnTo>
                    <a:pt x="1985" y="840"/>
                  </a:lnTo>
                  <a:lnTo>
                    <a:pt x="1983" y="838"/>
                  </a:lnTo>
                  <a:lnTo>
                    <a:pt x="1982" y="838"/>
                  </a:lnTo>
                  <a:lnTo>
                    <a:pt x="1980" y="837"/>
                  </a:lnTo>
                  <a:lnTo>
                    <a:pt x="1980" y="836"/>
                  </a:lnTo>
                  <a:lnTo>
                    <a:pt x="1980" y="836"/>
                  </a:lnTo>
                  <a:lnTo>
                    <a:pt x="1977" y="836"/>
                  </a:lnTo>
                  <a:lnTo>
                    <a:pt x="1975" y="837"/>
                  </a:lnTo>
                  <a:lnTo>
                    <a:pt x="1974" y="839"/>
                  </a:lnTo>
                  <a:lnTo>
                    <a:pt x="1973" y="841"/>
                  </a:lnTo>
                  <a:lnTo>
                    <a:pt x="1970" y="850"/>
                  </a:lnTo>
                  <a:lnTo>
                    <a:pt x="1963" y="861"/>
                  </a:lnTo>
                  <a:lnTo>
                    <a:pt x="1962" y="863"/>
                  </a:lnTo>
                  <a:lnTo>
                    <a:pt x="1963" y="867"/>
                  </a:lnTo>
                  <a:lnTo>
                    <a:pt x="1962" y="869"/>
                  </a:lnTo>
                  <a:lnTo>
                    <a:pt x="1961" y="871"/>
                  </a:lnTo>
                  <a:lnTo>
                    <a:pt x="1968" y="876"/>
                  </a:lnTo>
                  <a:lnTo>
                    <a:pt x="1968" y="876"/>
                  </a:lnTo>
                  <a:lnTo>
                    <a:pt x="1968" y="876"/>
                  </a:lnTo>
                  <a:lnTo>
                    <a:pt x="1971" y="877"/>
                  </a:lnTo>
                  <a:lnTo>
                    <a:pt x="1973" y="873"/>
                  </a:lnTo>
                  <a:lnTo>
                    <a:pt x="1974" y="870"/>
                  </a:lnTo>
                  <a:lnTo>
                    <a:pt x="1979" y="863"/>
                  </a:lnTo>
                  <a:lnTo>
                    <a:pt x="1981" y="860"/>
                  </a:lnTo>
                  <a:lnTo>
                    <a:pt x="1983" y="857"/>
                  </a:lnTo>
                  <a:lnTo>
                    <a:pt x="1984" y="853"/>
                  </a:lnTo>
                  <a:lnTo>
                    <a:pt x="1986" y="846"/>
                  </a:lnTo>
                  <a:lnTo>
                    <a:pt x="1986" y="843"/>
                  </a:lnTo>
                  <a:lnTo>
                    <a:pt x="1985" y="840"/>
                  </a:lnTo>
                  <a:close/>
                  <a:moveTo>
                    <a:pt x="1383" y="556"/>
                  </a:moveTo>
                  <a:lnTo>
                    <a:pt x="1383" y="556"/>
                  </a:lnTo>
                  <a:lnTo>
                    <a:pt x="1380" y="557"/>
                  </a:lnTo>
                  <a:lnTo>
                    <a:pt x="1378" y="558"/>
                  </a:lnTo>
                  <a:lnTo>
                    <a:pt x="1375" y="562"/>
                  </a:lnTo>
                  <a:lnTo>
                    <a:pt x="1374" y="569"/>
                  </a:lnTo>
                  <a:lnTo>
                    <a:pt x="1376" y="572"/>
                  </a:lnTo>
                  <a:lnTo>
                    <a:pt x="1378" y="572"/>
                  </a:lnTo>
                  <a:lnTo>
                    <a:pt x="1379" y="570"/>
                  </a:lnTo>
                  <a:lnTo>
                    <a:pt x="1380" y="570"/>
                  </a:lnTo>
                  <a:lnTo>
                    <a:pt x="1382" y="570"/>
                  </a:lnTo>
                  <a:lnTo>
                    <a:pt x="1383" y="569"/>
                  </a:lnTo>
                  <a:lnTo>
                    <a:pt x="1387" y="560"/>
                  </a:lnTo>
                  <a:lnTo>
                    <a:pt x="1385" y="556"/>
                  </a:lnTo>
                  <a:lnTo>
                    <a:pt x="1383" y="556"/>
                  </a:lnTo>
                  <a:close/>
                  <a:moveTo>
                    <a:pt x="1962" y="816"/>
                  </a:moveTo>
                  <a:lnTo>
                    <a:pt x="1962" y="816"/>
                  </a:lnTo>
                  <a:lnTo>
                    <a:pt x="1964" y="818"/>
                  </a:lnTo>
                  <a:lnTo>
                    <a:pt x="1965" y="821"/>
                  </a:lnTo>
                  <a:lnTo>
                    <a:pt x="1966" y="821"/>
                  </a:lnTo>
                  <a:lnTo>
                    <a:pt x="1966" y="826"/>
                  </a:lnTo>
                  <a:lnTo>
                    <a:pt x="1968" y="830"/>
                  </a:lnTo>
                  <a:lnTo>
                    <a:pt x="1971" y="830"/>
                  </a:lnTo>
                  <a:lnTo>
                    <a:pt x="1972" y="831"/>
                  </a:lnTo>
                  <a:lnTo>
                    <a:pt x="1975" y="830"/>
                  </a:lnTo>
                  <a:lnTo>
                    <a:pt x="1977" y="829"/>
                  </a:lnTo>
                  <a:lnTo>
                    <a:pt x="1978" y="828"/>
                  </a:lnTo>
                  <a:lnTo>
                    <a:pt x="1981" y="828"/>
                  </a:lnTo>
                  <a:lnTo>
                    <a:pt x="1984" y="827"/>
                  </a:lnTo>
                  <a:lnTo>
                    <a:pt x="1985" y="822"/>
                  </a:lnTo>
                  <a:lnTo>
                    <a:pt x="1985" y="822"/>
                  </a:lnTo>
                  <a:lnTo>
                    <a:pt x="1985" y="822"/>
                  </a:lnTo>
                  <a:lnTo>
                    <a:pt x="1985" y="822"/>
                  </a:lnTo>
                  <a:lnTo>
                    <a:pt x="1985" y="820"/>
                  </a:lnTo>
                  <a:lnTo>
                    <a:pt x="1984" y="818"/>
                  </a:lnTo>
                  <a:lnTo>
                    <a:pt x="1982" y="814"/>
                  </a:lnTo>
                  <a:lnTo>
                    <a:pt x="1981" y="813"/>
                  </a:lnTo>
                  <a:lnTo>
                    <a:pt x="1979" y="810"/>
                  </a:lnTo>
                  <a:lnTo>
                    <a:pt x="1974" y="807"/>
                  </a:lnTo>
                  <a:lnTo>
                    <a:pt x="1972" y="807"/>
                  </a:lnTo>
                  <a:lnTo>
                    <a:pt x="1970" y="807"/>
                  </a:lnTo>
                  <a:lnTo>
                    <a:pt x="1967" y="808"/>
                  </a:lnTo>
                  <a:lnTo>
                    <a:pt x="1966" y="809"/>
                  </a:lnTo>
                  <a:lnTo>
                    <a:pt x="1964" y="811"/>
                  </a:lnTo>
                  <a:lnTo>
                    <a:pt x="1963" y="811"/>
                  </a:lnTo>
                  <a:lnTo>
                    <a:pt x="1962" y="813"/>
                  </a:lnTo>
                  <a:lnTo>
                    <a:pt x="1961" y="814"/>
                  </a:lnTo>
                  <a:lnTo>
                    <a:pt x="1961" y="814"/>
                  </a:lnTo>
                  <a:lnTo>
                    <a:pt x="1961" y="814"/>
                  </a:lnTo>
                  <a:lnTo>
                    <a:pt x="1962" y="816"/>
                  </a:lnTo>
                  <a:close/>
                  <a:moveTo>
                    <a:pt x="2018" y="773"/>
                  </a:moveTo>
                  <a:lnTo>
                    <a:pt x="2018" y="773"/>
                  </a:lnTo>
                  <a:lnTo>
                    <a:pt x="2016" y="770"/>
                  </a:lnTo>
                  <a:lnTo>
                    <a:pt x="2016" y="770"/>
                  </a:lnTo>
                  <a:lnTo>
                    <a:pt x="2015" y="770"/>
                  </a:lnTo>
                  <a:lnTo>
                    <a:pt x="2012" y="769"/>
                  </a:lnTo>
                  <a:lnTo>
                    <a:pt x="2012" y="769"/>
                  </a:lnTo>
                  <a:lnTo>
                    <a:pt x="2012" y="769"/>
                  </a:lnTo>
                  <a:lnTo>
                    <a:pt x="2009" y="770"/>
                  </a:lnTo>
                  <a:lnTo>
                    <a:pt x="2008" y="772"/>
                  </a:lnTo>
                  <a:lnTo>
                    <a:pt x="2007" y="775"/>
                  </a:lnTo>
                  <a:lnTo>
                    <a:pt x="2007" y="782"/>
                  </a:lnTo>
                  <a:lnTo>
                    <a:pt x="2003" y="783"/>
                  </a:lnTo>
                  <a:lnTo>
                    <a:pt x="2000" y="788"/>
                  </a:lnTo>
                  <a:lnTo>
                    <a:pt x="1999" y="795"/>
                  </a:lnTo>
                  <a:lnTo>
                    <a:pt x="2001" y="800"/>
                  </a:lnTo>
                  <a:lnTo>
                    <a:pt x="2001" y="802"/>
                  </a:lnTo>
                  <a:lnTo>
                    <a:pt x="1999" y="804"/>
                  </a:lnTo>
                  <a:lnTo>
                    <a:pt x="2000" y="806"/>
                  </a:lnTo>
                  <a:lnTo>
                    <a:pt x="2001" y="808"/>
                  </a:lnTo>
                  <a:lnTo>
                    <a:pt x="2002" y="809"/>
                  </a:lnTo>
                  <a:lnTo>
                    <a:pt x="2004" y="810"/>
                  </a:lnTo>
                  <a:lnTo>
                    <a:pt x="2006" y="811"/>
                  </a:lnTo>
                  <a:lnTo>
                    <a:pt x="2006" y="811"/>
                  </a:lnTo>
                  <a:lnTo>
                    <a:pt x="2006" y="811"/>
                  </a:lnTo>
                  <a:lnTo>
                    <a:pt x="2008" y="808"/>
                  </a:lnTo>
                  <a:lnTo>
                    <a:pt x="2013" y="793"/>
                  </a:lnTo>
                  <a:lnTo>
                    <a:pt x="2017" y="785"/>
                  </a:lnTo>
                  <a:lnTo>
                    <a:pt x="2019" y="781"/>
                  </a:lnTo>
                  <a:lnTo>
                    <a:pt x="2019" y="776"/>
                  </a:lnTo>
                  <a:lnTo>
                    <a:pt x="2018" y="773"/>
                  </a:lnTo>
                  <a:close/>
                  <a:moveTo>
                    <a:pt x="1989" y="748"/>
                  </a:moveTo>
                  <a:lnTo>
                    <a:pt x="1989" y="748"/>
                  </a:lnTo>
                  <a:lnTo>
                    <a:pt x="1990" y="747"/>
                  </a:lnTo>
                  <a:lnTo>
                    <a:pt x="1990" y="745"/>
                  </a:lnTo>
                  <a:lnTo>
                    <a:pt x="1991" y="744"/>
                  </a:lnTo>
                  <a:lnTo>
                    <a:pt x="1991" y="741"/>
                  </a:lnTo>
                  <a:lnTo>
                    <a:pt x="1991" y="742"/>
                  </a:lnTo>
                  <a:lnTo>
                    <a:pt x="1991" y="741"/>
                  </a:lnTo>
                  <a:lnTo>
                    <a:pt x="1987" y="744"/>
                  </a:lnTo>
                  <a:lnTo>
                    <a:pt x="1976" y="748"/>
                  </a:lnTo>
                  <a:lnTo>
                    <a:pt x="1977" y="747"/>
                  </a:lnTo>
                  <a:lnTo>
                    <a:pt x="1978" y="744"/>
                  </a:lnTo>
                  <a:lnTo>
                    <a:pt x="1979" y="741"/>
                  </a:lnTo>
                  <a:lnTo>
                    <a:pt x="1980" y="742"/>
                  </a:lnTo>
                  <a:lnTo>
                    <a:pt x="1980" y="742"/>
                  </a:lnTo>
                  <a:lnTo>
                    <a:pt x="1981" y="742"/>
                  </a:lnTo>
                  <a:lnTo>
                    <a:pt x="1982" y="743"/>
                  </a:lnTo>
                  <a:lnTo>
                    <a:pt x="1982" y="743"/>
                  </a:lnTo>
                  <a:lnTo>
                    <a:pt x="1982" y="743"/>
                  </a:lnTo>
                  <a:lnTo>
                    <a:pt x="1986" y="741"/>
                  </a:lnTo>
                  <a:lnTo>
                    <a:pt x="1990" y="737"/>
                  </a:lnTo>
                  <a:lnTo>
                    <a:pt x="1993" y="732"/>
                  </a:lnTo>
                  <a:lnTo>
                    <a:pt x="1994" y="726"/>
                  </a:lnTo>
                  <a:lnTo>
                    <a:pt x="1992" y="724"/>
                  </a:lnTo>
                  <a:lnTo>
                    <a:pt x="1984" y="713"/>
                  </a:lnTo>
                  <a:lnTo>
                    <a:pt x="1982" y="712"/>
                  </a:lnTo>
                  <a:lnTo>
                    <a:pt x="1980" y="711"/>
                  </a:lnTo>
                  <a:lnTo>
                    <a:pt x="1972" y="704"/>
                  </a:lnTo>
                  <a:lnTo>
                    <a:pt x="1970" y="702"/>
                  </a:lnTo>
                  <a:lnTo>
                    <a:pt x="1968" y="697"/>
                  </a:lnTo>
                  <a:lnTo>
                    <a:pt x="1968" y="697"/>
                  </a:lnTo>
                  <a:lnTo>
                    <a:pt x="1968" y="697"/>
                  </a:lnTo>
                  <a:lnTo>
                    <a:pt x="1965" y="695"/>
                  </a:lnTo>
                  <a:lnTo>
                    <a:pt x="1956" y="696"/>
                  </a:lnTo>
                  <a:lnTo>
                    <a:pt x="1957" y="694"/>
                  </a:lnTo>
                  <a:lnTo>
                    <a:pt x="1959" y="693"/>
                  </a:lnTo>
                  <a:lnTo>
                    <a:pt x="1962" y="692"/>
                  </a:lnTo>
                  <a:lnTo>
                    <a:pt x="1964" y="692"/>
                  </a:lnTo>
                  <a:lnTo>
                    <a:pt x="1966" y="692"/>
                  </a:lnTo>
                  <a:lnTo>
                    <a:pt x="1968" y="692"/>
                  </a:lnTo>
                  <a:lnTo>
                    <a:pt x="1969" y="693"/>
                  </a:lnTo>
                  <a:lnTo>
                    <a:pt x="1970" y="693"/>
                  </a:lnTo>
                  <a:lnTo>
                    <a:pt x="1970" y="694"/>
                  </a:lnTo>
                  <a:lnTo>
                    <a:pt x="1971" y="695"/>
                  </a:lnTo>
                  <a:lnTo>
                    <a:pt x="1971" y="695"/>
                  </a:lnTo>
                  <a:lnTo>
                    <a:pt x="1971" y="695"/>
                  </a:lnTo>
                  <a:lnTo>
                    <a:pt x="1971" y="695"/>
                  </a:lnTo>
                  <a:lnTo>
                    <a:pt x="1973" y="696"/>
                  </a:lnTo>
                  <a:lnTo>
                    <a:pt x="1977" y="698"/>
                  </a:lnTo>
                  <a:lnTo>
                    <a:pt x="1982" y="700"/>
                  </a:lnTo>
                  <a:lnTo>
                    <a:pt x="1983" y="700"/>
                  </a:lnTo>
                  <a:lnTo>
                    <a:pt x="1983" y="700"/>
                  </a:lnTo>
                  <a:lnTo>
                    <a:pt x="1986" y="700"/>
                  </a:lnTo>
                  <a:lnTo>
                    <a:pt x="1983" y="695"/>
                  </a:lnTo>
                  <a:lnTo>
                    <a:pt x="1984" y="695"/>
                  </a:lnTo>
                  <a:lnTo>
                    <a:pt x="1985" y="695"/>
                  </a:lnTo>
                  <a:lnTo>
                    <a:pt x="1986" y="695"/>
                  </a:lnTo>
                  <a:lnTo>
                    <a:pt x="1984" y="693"/>
                  </a:lnTo>
                  <a:lnTo>
                    <a:pt x="1979" y="690"/>
                  </a:lnTo>
                  <a:lnTo>
                    <a:pt x="1977" y="689"/>
                  </a:lnTo>
                  <a:lnTo>
                    <a:pt x="1978" y="685"/>
                  </a:lnTo>
                  <a:lnTo>
                    <a:pt x="1980" y="684"/>
                  </a:lnTo>
                  <a:lnTo>
                    <a:pt x="1982" y="685"/>
                  </a:lnTo>
                  <a:lnTo>
                    <a:pt x="1983" y="689"/>
                  </a:lnTo>
                  <a:lnTo>
                    <a:pt x="1983" y="689"/>
                  </a:lnTo>
                  <a:lnTo>
                    <a:pt x="1983" y="689"/>
                  </a:lnTo>
                  <a:lnTo>
                    <a:pt x="1986" y="687"/>
                  </a:lnTo>
                  <a:lnTo>
                    <a:pt x="1990" y="684"/>
                  </a:lnTo>
                  <a:lnTo>
                    <a:pt x="1992" y="683"/>
                  </a:lnTo>
                  <a:lnTo>
                    <a:pt x="1991" y="682"/>
                  </a:lnTo>
                  <a:lnTo>
                    <a:pt x="1990" y="680"/>
                  </a:lnTo>
                  <a:lnTo>
                    <a:pt x="1990" y="680"/>
                  </a:lnTo>
                  <a:lnTo>
                    <a:pt x="1990" y="680"/>
                  </a:lnTo>
                  <a:lnTo>
                    <a:pt x="1990" y="680"/>
                  </a:lnTo>
                  <a:lnTo>
                    <a:pt x="1989" y="680"/>
                  </a:lnTo>
                  <a:lnTo>
                    <a:pt x="1990" y="676"/>
                  </a:lnTo>
                  <a:lnTo>
                    <a:pt x="1987" y="673"/>
                  </a:lnTo>
                  <a:lnTo>
                    <a:pt x="1983" y="671"/>
                  </a:lnTo>
                  <a:lnTo>
                    <a:pt x="1983" y="671"/>
                  </a:lnTo>
                  <a:lnTo>
                    <a:pt x="1983" y="671"/>
                  </a:lnTo>
                  <a:lnTo>
                    <a:pt x="1979" y="671"/>
                  </a:lnTo>
                  <a:lnTo>
                    <a:pt x="1980" y="668"/>
                  </a:lnTo>
                  <a:lnTo>
                    <a:pt x="1985" y="663"/>
                  </a:lnTo>
                  <a:lnTo>
                    <a:pt x="1986" y="660"/>
                  </a:lnTo>
                  <a:lnTo>
                    <a:pt x="1987" y="657"/>
                  </a:lnTo>
                  <a:lnTo>
                    <a:pt x="1986" y="655"/>
                  </a:lnTo>
                  <a:lnTo>
                    <a:pt x="1986" y="654"/>
                  </a:lnTo>
                  <a:lnTo>
                    <a:pt x="1985" y="653"/>
                  </a:lnTo>
                  <a:lnTo>
                    <a:pt x="1985" y="653"/>
                  </a:lnTo>
                  <a:lnTo>
                    <a:pt x="1985" y="653"/>
                  </a:lnTo>
                  <a:lnTo>
                    <a:pt x="1984" y="653"/>
                  </a:lnTo>
                  <a:lnTo>
                    <a:pt x="1983" y="653"/>
                  </a:lnTo>
                  <a:lnTo>
                    <a:pt x="1982" y="652"/>
                  </a:lnTo>
                  <a:lnTo>
                    <a:pt x="1982" y="649"/>
                  </a:lnTo>
                  <a:lnTo>
                    <a:pt x="1984" y="643"/>
                  </a:lnTo>
                  <a:lnTo>
                    <a:pt x="1987" y="638"/>
                  </a:lnTo>
                  <a:lnTo>
                    <a:pt x="1991" y="634"/>
                  </a:lnTo>
                  <a:lnTo>
                    <a:pt x="1986" y="627"/>
                  </a:lnTo>
                  <a:lnTo>
                    <a:pt x="1980" y="621"/>
                  </a:lnTo>
                  <a:lnTo>
                    <a:pt x="1980" y="621"/>
                  </a:lnTo>
                  <a:lnTo>
                    <a:pt x="1980" y="621"/>
                  </a:lnTo>
                  <a:lnTo>
                    <a:pt x="1976" y="618"/>
                  </a:lnTo>
                  <a:lnTo>
                    <a:pt x="1974" y="617"/>
                  </a:lnTo>
                  <a:lnTo>
                    <a:pt x="1972" y="616"/>
                  </a:lnTo>
                  <a:lnTo>
                    <a:pt x="1966" y="616"/>
                  </a:lnTo>
                  <a:lnTo>
                    <a:pt x="1964" y="616"/>
                  </a:lnTo>
                  <a:lnTo>
                    <a:pt x="1965" y="614"/>
                  </a:lnTo>
                  <a:lnTo>
                    <a:pt x="1967" y="613"/>
                  </a:lnTo>
                  <a:lnTo>
                    <a:pt x="1973" y="612"/>
                  </a:lnTo>
                  <a:lnTo>
                    <a:pt x="1973" y="613"/>
                  </a:lnTo>
                  <a:lnTo>
                    <a:pt x="1973" y="613"/>
                  </a:lnTo>
                  <a:lnTo>
                    <a:pt x="1973" y="613"/>
                  </a:lnTo>
                  <a:lnTo>
                    <a:pt x="1974" y="613"/>
                  </a:lnTo>
                  <a:lnTo>
                    <a:pt x="1973" y="610"/>
                  </a:lnTo>
                  <a:lnTo>
                    <a:pt x="1973" y="608"/>
                  </a:lnTo>
                  <a:lnTo>
                    <a:pt x="1971" y="607"/>
                  </a:lnTo>
                  <a:lnTo>
                    <a:pt x="1976" y="605"/>
                  </a:lnTo>
                  <a:lnTo>
                    <a:pt x="1977" y="604"/>
                  </a:lnTo>
                  <a:lnTo>
                    <a:pt x="1975" y="602"/>
                  </a:lnTo>
                  <a:lnTo>
                    <a:pt x="1969" y="598"/>
                  </a:lnTo>
                  <a:lnTo>
                    <a:pt x="1969" y="598"/>
                  </a:lnTo>
                  <a:lnTo>
                    <a:pt x="1967" y="595"/>
                  </a:lnTo>
                  <a:lnTo>
                    <a:pt x="1964" y="587"/>
                  </a:lnTo>
                  <a:lnTo>
                    <a:pt x="1962" y="585"/>
                  </a:lnTo>
                  <a:lnTo>
                    <a:pt x="1962" y="585"/>
                  </a:lnTo>
                  <a:lnTo>
                    <a:pt x="1962" y="585"/>
                  </a:lnTo>
                  <a:lnTo>
                    <a:pt x="1952" y="580"/>
                  </a:lnTo>
                  <a:lnTo>
                    <a:pt x="1949" y="581"/>
                  </a:lnTo>
                  <a:lnTo>
                    <a:pt x="1943" y="584"/>
                  </a:lnTo>
                  <a:lnTo>
                    <a:pt x="1940" y="584"/>
                  </a:lnTo>
                  <a:lnTo>
                    <a:pt x="1940" y="584"/>
                  </a:lnTo>
                  <a:lnTo>
                    <a:pt x="1939" y="583"/>
                  </a:lnTo>
                  <a:lnTo>
                    <a:pt x="1938" y="582"/>
                  </a:lnTo>
                  <a:lnTo>
                    <a:pt x="1937" y="581"/>
                  </a:lnTo>
                  <a:lnTo>
                    <a:pt x="1937" y="581"/>
                  </a:lnTo>
                  <a:lnTo>
                    <a:pt x="1937" y="581"/>
                  </a:lnTo>
                  <a:lnTo>
                    <a:pt x="1936" y="581"/>
                  </a:lnTo>
                  <a:lnTo>
                    <a:pt x="1934" y="582"/>
                  </a:lnTo>
                  <a:lnTo>
                    <a:pt x="1933" y="583"/>
                  </a:lnTo>
                  <a:lnTo>
                    <a:pt x="1932" y="584"/>
                  </a:lnTo>
                  <a:lnTo>
                    <a:pt x="1932" y="585"/>
                  </a:lnTo>
                  <a:lnTo>
                    <a:pt x="1932" y="596"/>
                  </a:lnTo>
                  <a:lnTo>
                    <a:pt x="1933" y="597"/>
                  </a:lnTo>
                  <a:lnTo>
                    <a:pt x="1934" y="599"/>
                  </a:lnTo>
                  <a:lnTo>
                    <a:pt x="1935" y="601"/>
                  </a:lnTo>
                  <a:lnTo>
                    <a:pt x="1935" y="603"/>
                  </a:lnTo>
                  <a:lnTo>
                    <a:pt x="1935" y="607"/>
                  </a:lnTo>
                  <a:lnTo>
                    <a:pt x="1934" y="607"/>
                  </a:lnTo>
                  <a:lnTo>
                    <a:pt x="1933" y="606"/>
                  </a:lnTo>
                  <a:lnTo>
                    <a:pt x="1932" y="606"/>
                  </a:lnTo>
                  <a:lnTo>
                    <a:pt x="1932" y="606"/>
                  </a:lnTo>
                  <a:lnTo>
                    <a:pt x="1932" y="606"/>
                  </a:lnTo>
                  <a:lnTo>
                    <a:pt x="1930" y="608"/>
                  </a:lnTo>
                  <a:lnTo>
                    <a:pt x="1928" y="609"/>
                  </a:lnTo>
                  <a:lnTo>
                    <a:pt x="1926" y="608"/>
                  </a:lnTo>
                  <a:lnTo>
                    <a:pt x="1924" y="604"/>
                  </a:lnTo>
                  <a:lnTo>
                    <a:pt x="1924" y="604"/>
                  </a:lnTo>
                  <a:lnTo>
                    <a:pt x="1924" y="604"/>
                  </a:lnTo>
                  <a:lnTo>
                    <a:pt x="1915" y="622"/>
                  </a:lnTo>
                  <a:lnTo>
                    <a:pt x="1914" y="625"/>
                  </a:lnTo>
                  <a:lnTo>
                    <a:pt x="1913" y="628"/>
                  </a:lnTo>
                  <a:lnTo>
                    <a:pt x="1910" y="630"/>
                  </a:lnTo>
                  <a:lnTo>
                    <a:pt x="1907" y="632"/>
                  </a:lnTo>
                  <a:lnTo>
                    <a:pt x="1905" y="634"/>
                  </a:lnTo>
                  <a:lnTo>
                    <a:pt x="1903" y="638"/>
                  </a:lnTo>
                  <a:lnTo>
                    <a:pt x="1903" y="642"/>
                  </a:lnTo>
                  <a:lnTo>
                    <a:pt x="1901" y="644"/>
                  </a:lnTo>
                  <a:lnTo>
                    <a:pt x="1896" y="645"/>
                  </a:lnTo>
                  <a:lnTo>
                    <a:pt x="1893" y="644"/>
                  </a:lnTo>
                  <a:lnTo>
                    <a:pt x="1892" y="643"/>
                  </a:lnTo>
                  <a:lnTo>
                    <a:pt x="1887" y="640"/>
                  </a:lnTo>
                  <a:lnTo>
                    <a:pt x="1885" y="638"/>
                  </a:lnTo>
                  <a:lnTo>
                    <a:pt x="1880" y="636"/>
                  </a:lnTo>
                  <a:lnTo>
                    <a:pt x="1876" y="637"/>
                  </a:lnTo>
                  <a:lnTo>
                    <a:pt x="1871" y="640"/>
                  </a:lnTo>
                  <a:lnTo>
                    <a:pt x="1868" y="643"/>
                  </a:lnTo>
                  <a:lnTo>
                    <a:pt x="1869" y="647"/>
                  </a:lnTo>
                  <a:lnTo>
                    <a:pt x="1875" y="652"/>
                  </a:lnTo>
                  <a:lnTo>
                    <a:pt x="1875" y="652"/>
                  </a:lnTo>
                  <a:lnTo>
                    <a:pt x="1875" y="652"/>
                  </a:lnTo>
                  <a:lnTo>
                    <a:pt x="1875" y="652"/>
                  </a:lnTo>
                  <a:lnTo>
                    <a:pt x="1878" y="654"/>
                  </a:lnTo>
                  <a:lnTo>
                    <a:pt x="1882" y="655"/>
                  </a:lnTo>
                  <a:lnTo>
                    <a:pt x="1886" y="656"/>
                  </a:lnTo>
                  <a:lnTo>
                    <a:pt x="1890" y="656"/>
                  </a:lnTo>
                  <a:lnTo>
                    <a:pt x="1894" y="657"/>
                  </a:lnTo>
                  <a:lnTo>
                    <a:pt x="1896" y="659"/>
                  </a:lnTo>
                  <a:lnTo>
                    <a:pt x="1897" y="664"/>
                  </a:lnTo>
                  <a:lnTo>
                    <a:pt x="1897" y="664"/>
                  </a:lnTo>
                  <a:lnTo>
                    <a:pt x="1897" y="664"/>
                  </a:lnTo>
                  <a:lnTo>
                    <a:pt x="1899" y="664"/>
                  </a:lnTo>
                  <a:lnTo>
                    <a:pt x="1901" y="661"/>
                  </a:lnTo>
                  <a:lnTo>
                    <a:pt x="1903" y="658"/>
                  </a:lnTo>
                  <a:lnTo>
                    <a:pt x="1907" y="661"/>
                  </a:lnTo>
                  <a:lnTo>
                    <a:pt x="1907" y="664"/>
                  </a:lnTo>
                  <a:lnTo>
                    <a:pt x="1902" y="669"/>
                  </a:lnTo>
                  <a:lnTo>
                    <a:pt x="1902" y="671"/>
                  </a:lnTo>
                  <a:lnTo>
                    <a:pt x="1903" y="674"/>
                  </a:lnTo>
                  <a:lnTo>
                    <a:pt x="1895" y="678"/>
                  </a:lnTo>
                  <a:lnTo>
                    <a:pt x="1895" y="682"/>
                  </a:lnTo>
                  <a:lnTo>
                    <a:pt x="1893" y="685"/>
                  </a:lnTo>
                  <a:lnTo>
                    <a:pt x="1890" y="688"/>
                  </a:lnTo>
                  <a:lnTo>
                    <a:pt x="1887" y="689"/>
                  </a:lnTo>
                  <a:lnTo>
                    <a:pt x="1887" y="690"/>
                  </a:lnTo>
                  <a:lnTo>
                    <a:pt x="1892" y="697"/>
                  </a:lnTo>
                  <a:lnTo>
                    <a:pt x="1894" y="699"/>
                  </a:lnTo>
                  <a:lnTo>
                    <a:pt x="1893" y="703"/>
                  </a:lnTo>
                  <a:lnTo>
                    <a:pt x="1891" y="707"/>
                  </a:lnTo>
                  <a:lnTo>
                    <a:pt x="1890" y="710"/>
                  </a:lnTo>
                  <a:lnTo>
                    <a:pt x="1890" y="710"/>
                  </a:lnTo>
                  <a:lnTo>
                    <a:pt x="1890" y="710"/>
                  </a:lnTo>
                  <a:lnTo>
                    <a:pt x="1891" y="711"/>
                  </a:lnTo>
                  <a:lnTo>
                    <a:pt x="1893" y="713"/>
                  </a:lnTo>
                  <a:lnTo>
                    <a:pt x="1893" y="713"/>
                  </a:lnTo>
                  <a:lnTo>
                    <a:pt x="1893" y="713"/>
                  </a:lnTo>
                  <a:lnTo>
                    <a:pt x="1897" y="712"/>
                  </a:lnTo>
                  <a:lnTo>
                    <a:pt x="1905" y="712"/>
                  </a:lnTo>
                  <a:lnTo>
                    <a:pt x="1905" y="714"/>
                  </a:lnTo>
                  <a:lnTo>
                    <a:pt x="1901" y="718"/>
                  </a:lnTo>
                  <a:lnTo>
                    <a:pt x="1900" y="718"/>
                  </a:lnTo>
                  <a:lnTo>
                    <a:pt x="1897" y="718"/>
                  </a:lnTo>
                  <a:lnTo>
                    <a:pt x="1892" y="717"/>
                  </a:lnTo>
                  <a:lnTo>
                    <a:pt x="1888" y="719"/>
                  </a:lnTo>
                  <a:lnTo>
                    <a:pt x="1884" y="725"/>
                  </a:lnTo>
                  <a:lnTo>
                    <a:pt x="1885" y="733"/>
                  </a:lnTo>
                  <a:lnTo>
                    <a:pt x="1888" y="741"/>
                  </a:lnTo>
                  <a:lnTo>
                    <a:pt x="1893" y="748"/>
                  </a:lnTo>
                  <a:lnTo>
                    <a:pt x="1895" y="750"/>
                  </a:lnTo>
                  <a:lnTo>
                    <a:pt x="1896" y="753"/>
                  </a:lnTo>
                  <a:lnTo>
                    <a:pt x="1896" y="753"/>
                  </a:lnTo>
                  <a:lnTo>
                    <a:pt x="1896" y="753"/>
                  </a:lnTo>
                  <a:lnTo>
                    <a:pt x="1896" y="754"/>
                  </a:lnTo>
                  <a:lnTo>
                    <a:pt x="1897" y="755"/>
                  </a:lnTo>
                  <a:lnTo>
                    <a:pt x="1897" y="755"/>
                  </a:lnTo>
                  <a:lnTo>
                    <a:pt x="1897" y="755"/>
                  </a:lnTo>
                  <a:lnTo>
                    <a:pt x="1899" y="756"/>
                  </a:lnTo>
                  <a:lnTo>
                    <a:pt x="1899" y="756"/>
                  </a:lnTo>
                  <a:lnTo>
                    <a:pt x="1899" y="756"/>
                  </a:lnTo>
                  <a:lnTo>
                    <a:pt x="1899" y="756"/>
                  </a:lnTo>
                  <a:lnTo>
                    <a:pt x="1901" y="756"/>
                  </a:lnTo>
                  <a:lnTo>
                    <a:pt x="1902" y="755"/>
                  </a:lnTo>
                  <a:lnTo>
                    <a:pt x="1902" y="755"/>
                  </a:lnTo>
                  <a:lnTo>
                    <a:pt x="1903" y="755"/>
                  </a:lnTo>
                  <a:lnTo>
                    <a:pt x="1904" y="756"/>
                  </a:lnTo>
                  <a:lnTo>
                    <a:pt x="1905" y="757"/>
                  </a:lnTo>
                  <a:lnTo>
                    <a:pt x="1905" y="758"/>
                  </a:lnTo>
                  <a:lnTo>
                    <a:pt x="1906" y="759"/>
                  </a:lnTo>
                  <a:lnTo>
                    <a:pt x="1906" y="759"/>
                  </a:lnTo>
                  <a:lnTo>
                    <a:pt x="1906" y="759"/>
                  </a:lnTo>
                  <a:lnTo>
                    <a:pt x="1906" y="759"/>
                  </a:lnTo>
                  <a:lnTo>
                    <a:pt x="1907" y="759"/>
                  </a:lnTo>
                  <a:lnTo>
                    <a:pt x="1913" y="762"/>
                  </a:lnTo>
                  <a:lnTo>
                    <a:pt x="1920" y="765"/>
                  </a:lnTo>
                  <a:lnTo>
                    <a:pt x="1923" y="765"/>
                  </a:lnTo>
                  <a:lnTo>
                    <a:pt x="1925" y="768"/>
                  </a:lnTo>
                  <a:lnTo>
                    <a:pt x="1926" y="769"/>
                  </a:lnTo>
                  <a:lnTo>
                    <a:pt x="1934" y="773"/>
                  </a:lnTo>
                  <a:lnTo>
                    <a:pt x="1935" y="773"/>
                  </a:lnTo>
                  <a:lnTo>
                    <a:pt x="1936" y="775"/>
                  </a:lnTo>
                  <a:lnTo>
                    <a:pt x="1937" y="776"/>
                  </a:lnTo>
                  <a:lnTo>
                    <a:pt x="1941" y="780"/>
                  </a:lnTo>
                  <a:lnTo>
                    <a:pt x="1942" y="781"/>
                  </a:lnTo>
                  <a:lnTo>
                    <a:pt x="1943" y="781"/>
                  </a:lnTo>
                  <a:lnTo>
                    <a:pt x="1946" y="785"/>
                  </a:lnTo>
                  <a:lnTo>
                    <a:pt x="1946" y="785"/>
                  </a:lnTo>
                  <a:lnTo>
                    <a:pt x="1946" y="785"/>
                  </a:lnTo>
                  <a:lnTo>
                    <a:pt x="1947" y="785"/>
                  </a:lnTo>
                  <a:lnTo>
                    <a:pt x="1949" y="784"/>
                  </a:lnTo>
                  <a:lnTo>
                    <a:pt x="1952" y="784"/>
                  </a:lnTo>
                  <a:lnTo>
                    <a:pt x="1958" y="788"/>
                  </a:lnTo>
                  <a:lnTo>
                    <a:pt x="1958" y="788"/>
                  </a:lnTo>
                  <a:lnTo>
                    <a:pt x="1958" y="788"/>
                  </a:lnTo>
                  <a:lnTo>
                    <a:pt x="1963" y="784"/>
                  </a:lnTo>
                  <a:lnTo>
                    <a:pt x="1978" y="778"/>
                  </a:lnTo>
                  <a:lnTo>
                    <a:pt x="1982" y="772"/>
                  </a:lnTo>
                  <a:lnTo>
                    <a:pt x="1983" y="769"/>
                  </a:lnTo>
                  <a:lnTo>
                    <a:pt x="1987" y="760"/>
                  </a:lnTo>
                  <a:lnTo>
                    <a:pt x="1989" y="757"/>
                  </a:lnTo>
                  <a:lnTo>
                    <a:pt x="1989" y="755"/>
                  </a:lnTo>
                  <a:lnTo>
                    <a:pt x="1988" y="750"/>
                  </a:lnTo>
                  <a:lnTo>
                    <a:pt x="1989" y="748"/>
                  </a:lnTo>
                  <a:close/>
                  <a:moveTo>
                    <a:pt x="2001" y="814"/>
                  </a:moveTo>
                  <a:lnTo>
                    <a:pt x="2001" y="814"/>
                  </a:lnTo>
                  <a:lnTo>
                    <a:pt x="1998" y="815"/>
                  </a:lnTo>
                  <a:lnTo>
                    <a:pt x="1992" y="821"/>
                  </a:lnTo>
                  <a:lnTo>
                    <a:pt x="1991" y="821"/>
                  </a:lnTo>
                  <a:lnTo>
                    <a:pt x="1990" y="821"/>
                  </a:lnTo>
                  <a:lnTo>
                    <a:pt x="1989" y="823"/>
                  </a:lnTo>
                  <a:lnTo>
                    <a:pt x="1990" y="828"/>
                  </a:lnTo>
                  <a:lnTo>
                    <a:pt x="1992" y="829"/>
                  </a:lnTo>
                  <a:lnTo>
                    <a:pt x="1994" y="829"/>
                  </a:lnTo>
                  <a:lnTo>
                    <a:pt x="1995" y="828"/>
                  </a:lnTo>
                  <a:lnTo>
                    <a:pt x="1996" y="829"/>
                  </a:lnTo>
                  <a:lnTo>
                    <a:pt x="1997" y="831"/>
                  </a:lnTo>
                  <a:lnTo>
                    <a:pt x="1998" y="831"/>
                  </a:lnTo>
                  <a:lnTo>
                    <a:pt x="2002" y="822"/>
                  </a:lnTo>
                  <a:lnTo>
                    <a:pt x="2005" y="818"/>
                  </a:lnTo>
                  <a:lnTo>
                    <a:pt x="2006" y="816"/>
                  </a:lnTo>
                  <a:lnTo>
                    <a:pt x="2003" y="815"/>
                  </a:lnTo>
                  <a:lnTo>
                    <a:pt x="2001" y="814"/>
                  </a:lnTo>
                  <a:close/>
                  <a:moveTo>
                    <a:pt x="1985" y="799"/>
                  </a:moveTo>
                  <a:lnTo>
                    <a:pt x="1985" y="799"/>
                  </a:lnTo>
                  <a:lnTo>
                    <a:pt x="1985" y="788"/>
                  </a:lnTo>
                  <a:lnTo>
                    <a:pt x="1984" y="788"/>
                  </a:lnTo>
                  <a:lnTo>
                    <a:pt x="1982" y="789"/>
                  </a:lnTo>
                  <a:lnTo>
                    <a:pt x="1980" y="792"/>
                  </a:lnTo>
                  <a:lnTo>
                    <a:pt x="1980" y="798"/>
                  </a:lnTo>
                  <a:lnTo>
                    <a:pt x="1981" y="802"/>
                  </a:lnTo>
                  <a:lnTo>
                    <a:pt x="1984" y="802"/>
                  </a:lnTo>
                  <a:lnTo>
                    <a:pt x="1985" y="799"/>
                  </a:lnTo>
                  <a:close/>
                  <a:moveTo>
                    <a:pt x="1966" y="893"/>
                  </a:moveTo>
                  <a:lnTo>
                    <a:pt x="1966" y="893"/>
                  </a:lnTo>
                  <a:lnTo>
                    <a:pt x="1964" y="895"/>
                  </a:lnTo>
                  <a:lnTo>
                    <a:pt x="1961" y="896"/>
                  </a:lnTo>
                  <a:lnTo>
                    <a:pt x="1960" y="895"/>
                  </a:lnTo>
                  <a:lnTo>
                    <a:pt x="1959" y="896"/>
                  </a:lnTo>
                  <a:lnTo>
                    <a:pt x="1958" y="898"/>
                  </a:lnTo>
                  <a:lnTo>
                    <a:pt x="1956" y="899"/>
                  </a:lnTo>
                  <a:lnTo>
                    <a:pt x="1955" y="900"/>
                  </a:lnTo>
                  <a:lnTo>
                    <a:pt x="1954" y="901"/>
                  </a:lnTo>
                  <a:lnTo>
                    <a:pt x="1954" y="902"/>
                  </a:lnTo>
                  <a:lnTo>
                    <a:pt x="1953" y="902"/>
                  </a:lnTo>
                  <a:lnTo>
                    <a:pt x="1952" y="901"/>
                  </a:lnTo>
                  <a:lnTo>
                    <a:pt x="1950" y="900"/>
                  </a:lnTo>
                  <a:lnTo>
                    <a:pt x="1949" y="902"/>
                  </a:lnTo>
                  <a:lnTo>
                    <a:pt x="1951" y="904"/>
                  </a:lnTo>
                  <a:lnTo>
                    <a:pt x="1953" y="905"/>
                  </a:lnTo>
                  <a:lnTo>
                    <a:pt x="1961" y="898"/>
                  </a:lnTo>
                  <a:lnTo>
                    <a:pt x="1968" y="895"/>
                  </a:lnTo>
                  <a:lnTo>
                    <a:pt x="1969" y="894"/>
                  </a:lnTo>
                  <a:lnTo>
                    <a:pt x="1968" y="893"/>
                  </a:lnTo>
                  <a:lnTo>
                    <a:pt x="1966" y="893"/>
                  </a:lnTo>
                  <a:close/>
                  <a:moveTo>
                    <a:pt x="1560" y="660"/>
                  </a:moveTo>
                  <a:lnTo>
                    <a:pt x="1560" y="660"/>
                  </a:lnTo>
                  <a:lnTo>
                    <a:pt x="1556" y="658"/>
                  </a:lnTo>
                  <a:lnTo>
                    <a:pt x="1555" y="654"/>
                  </a:lnTo>
                  <a:lnTo>
                    <a:pt x="1554" y="649"/>
                  </a:lnTo>
                  <a:lnTo>
                    <a:pt x="1553" y="645"/>
                  </a:lnTo>
                  <a:lnTo>
                    <a:pt x="1551" y="645"/>
                  </a:lnTo>
                  <a:lnTo>
                    <a:pt x="1551" y="646"/>
                  </a:lnTo>
                  <a:lnTo>
                    <a:pt x="1550" y="648"/>
                  </a:lnTo>
                  <a:lnTo>
                    <a:pt x="1550" y="646"/>
                  </a:lnTo>
                  <a:lnTo>
                    <a:pt x="1547" y="638"/>
                  </a:lnTo>
                  <a:lnTo>
                    <a:pt x="1547" y="634"/>
                  </a:lnTo>
                  <a:lnTo>
                    <a:pt x="1546" y="632"/>
                  </a:lnTo>
                  <a:lnTo>
                    <a:pt x="1545" y="631"/>
                  </a:lnTo>
                  <a:lnTo>
                    <a:pt x="1543" y="631"/>
                  </a:lnTo>
                  <a:lnTo>
                    <a:pt x="1540" y="632"/>
                  </a:lnTo>
                  <a:lnTo>
                    <a:pt x="1538" y="631"/>
                  </a:lnTo>
                  <a:lnTo>
                    <a:pt x="1535" y="630"/>
                  </a:lnTo>
                  <a:lnTo>
                    <a:pt x="1536" y="628"/>
                  </a:lnTo>
                  <a:lnTo>
                    <a:pt x="1537" y="626"/>
                  </a:lnTo>
                  <a:lnTo>
                    <a:pt x="1538" y="622"/>
                  </a:lnTo>
                  <a:lnTo>
                    <a:pt x="1537" y="618"/>
                  </a:lnTo>
                  <a:lnTo>
                    <a:pt x="1535" y="619"/>
                  </a:lnTo>
                  <a:lnTo>
                    <a:pt x="1532" y="622"/>
                  </a:lnTo>
                  <a:lnTo>
                    <a:pt x="1529" y="624"/>
                  </a:lnTo>
                  <a:lnTo>
                    <a:pt x="1528" y="623"/>
                  </a:lnTo>
                  <a:lnTo>
                    <a:pt x="1520" y="619"/>
                  </a:lnTo>
                  <a:lnTo>
                    <a:pt x="1520" y="622"/>
                  </a:lnTo>
                  <a:lnTo>
                    <a:pt x="1522" y="624"/>
                  </a:lnTo>
                  <a:lnTo>
                    <a:pt x="1523" y="626"/>
                  </a:lnTo>
                  <a:lnTo>
                    <a:pt x="1524" y="628"/>
                  </a:lnTo>
                  <a:lnTo>
                    <a:pt x="1525" y="629"/>
                  </a:lnTo>
                  <a:lnTo>
                    <a:pt x="1524" y="634"/>
                  </a:lnTo>
                  <a:lnTo>
                    <a:pt x="1525" y="635"/>
                  </a:lnTo>
                  <a:lnTo>
                    <a:pt x="1527" y="636"/>
                  </a:lnTo>
                  <a:lnTo>
                    <a:pt x="1528" y="636"/>
                  </a:lnTo>
                  <a:lnTo>
                    <a:pt x="1529" y="636"/>
                  </a:lnTo>
                  <a:lnTo>
                    <a:pt x="1529" y="637"/>
                  </a:lnTo>
                  <a:lnTo>
                    <a:pt x="1529" y="639"/>
                  </a:lnTo>
                  <a:lnTo>
                    <a:pt x="1529" y="640"/>
                  </a:lnTo>
                  <a:lnTo>
                    <a:pt x="1528" y="641"/>
                  </a:lnTo>
                  <a:lnTo>
                    <a:pt x="1528" y="643"/>
                  </a:lnTo>
                  <a:lnTo>
                    <a:pt x="1529" y="643"/>
                  </a:lnTo>
                  <a:lnTo>
                    <a:pt x="1531" y="643"/>
                  </a:lnTo>
                  <a:lnTo>
                    <a:pt x="1532" y="643"/>
                  </a:lnTo>
                  <a:lnTo>
                    <a:pt x="1534" y="652"/>
                  </a:lnTo>
                  <a:lnTo>
                    <a:pt x="1535" y="654"/>
                  </a:lnTo>
                  <a:lnTo>
                    <a:pt x="1532" y="654"/>
                  </a:lnTo>
                  <a:lnTo>
                    <a:pt x="1531" y="659"/>
                  </a:lnTo>
                  <a:lnTo>
                    <a:pt x="1532" y="671"/>
                  </a:lnTo>
                  <a:lnTo>
                    <a:pt x="1531" y="671"/>
                  </a:lnTo>
                  <a:lnTo>
                    <a:pt x="1530" y="671"/>
                  </a:lnTo>
                  <a:lnTo>
                    <a:pt x="1529" y="671"/>
                  </a:lnTo>
                  <a:lnTo>
                    <a:pt x="1529" y="673"/>
                  </a:lnTo>
                  <a:lnTo>
                    <a:pt x="1529" y="674"/>
                  </a:lnTo>
                  <a:lnTo>
                    <a:pt x="1530" y="675"/>
                  </a:lnTo>
                  <a:lnTo>
                    <a:pt x="1530" y="675"/>
                  </a:lnTo>
                  <a:lnTo>
                    <a:pt x="1530" y="676"/>
                  </a:lnTo>
                  <a:lnTo>
                    <a:pt x="1530" y="682"/>
                  </a:lnTo>
                  <a:lnTo>
                    <a:pt x="1531" y="685"/>
                  </a:lnTo>
                  <a:lnTo>
                    <a:pt x="1532" y="687"/>
                  </a:lnTo>
                  <a:lnTo>
                    <a:pt x="1532" y="686"/>
                  </a:lnTo>
                  <a:lnTo>
                    <a:pt x="1534" y="690"/>
                  </a:lnTo>
                  <a:lnTo>
                    <a:pt x="1536" y="691"/>
                  </a:lnTo>
                  <a:lnTo>
                    <a:pt x="1537" y="692"/>
                  </a:lnTo>
                  <a:lnTo>
                    <a:pt x="1539" y="691"/>
                  </a:lnTo>
                  <a:lnTo>
                    <a:pt x="1541" y="689"/>
                  </a:lnTo>
                  <a:lnTo>
                    <a:pt x="1541" y="686"/>
                  </a:lnTo>
                  <a:lnTo>
                    <a:pt x="1541" y="684"/>
                  </a:lnTo>
                  <a:lnTo>
                    <a:pt x="1543" y="687"/>
                  </a:lnTo>
                  <a:lnTo>
                    <a:pt x="1544" y="692"/>
                  </a:lnTo>
                  <a:lnTo>
                    <a:pt x="1547" y="696"/>
                  </a:lnTo>
                  <a:lnTo>
                    <a:pt x="1551" y="694"/>
                  </a:lnTo>
                  <a:lnTo>
                    <a:pt x="1554" y="690"/>
                  </a:lnTo>
                  <a:lnTo>
                    <a:pt x="1557" y="686"/>
                  </a:lnTo>
                  <a:lnTo>
                    <a:pt x="1559" y="682"/>
                  </a:lnTo>
                  <a:lnTo>
                    <a:pt x="1561" y="676"/>
                  </a:lnTo>
                  <a:lnTo>
                    <a:pt x="1562" y="667"/>
                  </a:lnTo>
                  <a:lnTo>
                    <a:pt x="1562" y="662"/>
                  </a:lnTo>
                  <a:lnTo>
                    <a:pt x="1560" y="660"/>
                  </a:lnTo>
                  <a:close/>
                  <a:moveTo>
                    <a:pt x="1460" y="605"/>
                  </a:moveTo>
                  <a:lnTo>
                    <a:pt x="1460" y="605"/>
                  </a:lnTo>
                  <a:lnTo>
                    <a:pt x="1453" y="600"/>
                  </a:lnTo>
                  <a:lnTo>
                    <a:pt x="1451" y="601"/>
                  </a:lnTo>
                  <a:lnTo>
                    <a:pt x="1451" y="605"/>
                  </a:lnTo>
                  <a:lnTo>
                    <a:pt x="1453" y="608"/>
                  </a:lnTo>
                  <a:lnTo>
                    <a:pt x="1456" y="612"/>
                  </a:lnTo>
                  <a:lnTo>
                    <a:pt x="1457" y="613"/>
                  </a:lnTo>
                  <a:lnTo>
                    <a:pt x="1458" y="613"/>
                  </a:lnTo>
                  <a:lnTo>
                    <a:pt x="1461" y="612"/>
                  </a:lnTo>
                  <a:lnTo>
                    <a:pt x="1463" y="611"/>
                  </a:lnTo>
                  <a:lnTo>
                    <a:pt x="1465" y="609"/>
                  </a:lnTo>
                  <a:lnTo>
                    <a:pt x="1466" y="606"/>
                  </a:lnTo>
                  <a:lnTo>
                    <a:pt x="1467" y="604"/>
                  </a:lnTo>
                  <a:lnTo>
                    <a:pt x="1463" y="606"/>
                  </a:lnTo>
                  <a:lnTo>
                    <a:pt x="1460" y="605"/>
                  </a:lnTo>
                  <a:close/>
                  <a:moveTo>
                    <a:pt x="1559" y="628"/>
                  </a:moveTo>
                  <a:lnTo>
                    <a:pt x="1559" y="628"/>
                  </a:lnTo>
                  <a:lnTo>
                    <a:pt x="1559" y="624"/>
                  </a:lnTo>
                  <a:lnTo>
                    <a:pt x="1559" y="621"/>
                  </a:lnTo>
                  <a:lnTo>
                    <a:pt x="1562" y="611"/>
                  </a:lnTo>
                  <a:lnTo>
                    <a:pt x="1562" y="609"/>
                  </a:lnTo>
                  <a:lnTo>
                    <a:pt x="1561" y="608"/>
                  </a:lnTo>
                  <a:lnTo>
                    <a:pt x="1559" y="609"/>
                  </a:lnTo>
                  <a:lnTo>
                    <a:pt x="1557" y="609"/>
                  </a:lnTo>
                  <a:lnTo>
                    <a:pt x="1556" y="610"/>
                  </a:lnTo>
                  <a:lnTo>
                    <a:pt x="1557" y="608"/>
                  </a:lnTo>
                  <a:lnTo>
                    <a:pt x="1558" y="607"/>
                  </a:lnTo>
                  <a:lnTo>
                    <a:pt x="1557" y="605"/>
                  </a:lnTo>
                  <a:lnTo>
                    <a:pt x="1556" y="603"/>
                  </a:lnTo>
                  <a:lnTo>
                    <a:pt x="1552" y="607"/>
                  </a:lnTo>
                  <a:lnTo>
                    <a:pt x="1549" y="613"/>
                  </a:lnTo>
                  <a:lnTo>
                    <a:pt x="1547" y="620"/>
                  </a:lnTo>
                  <a:lnTo>
                    <a:pt x="1547" y="625"/>
                  </a:lnTo>
                  <a:lnTo>
                    <a:pt x="1550" y="634"/>
                  </a:lnTo>
                  <a:lnTo>
                    <a:pt x="1551" y="636"/>
                  </a:lnTo>
                  <a:lnTo>
                    <a:pt x="1553" y="637"/>
                  </a:lnTo>
                  <a:lnTo>
                    <a:pt x="1555" y="636"/>
                  </a:lnTo>
                  <a:lnTo>
                    <a:pt x="1556" y="635"/>
                  </a:lnTo>
                  <a:lnTo>
                    <a:pt x="1556" y="631"/>
                  </a:lnTo>
                  <a:lnTo>
                    <a:pt x="1557" y="633"/>
                  </a:lnTo>
                  <a:lnTo>
                    <a:pt x="1558" y="635"/>
                  </a:lnTo>
                  <a:lnTo>
                    <a:pt x="1559" y="636"/>
                  </a:lnTo>
                  <a:lnTo>
                    <a:pt x="1561" y="637"/>
                  </a:lnTo>
                  <a:lnTo>
                    <a:pt x="1561" y="636"/>
                  </a:lnTo>
                  <a:lnTo>
                    <a:pt x="1562" y="634"/>
                  </a:lnTo>
                  <a:lnTo>
                    <a:pt x="1560" y="631"/>
                  </a:lnTo>
                  <a:lnTo>
                    <a:pt x="1559" y="628"/>
                  </a:lnTo>
                  <a:close/>
                  <a:moveTo>
                    <a:pt x="1426" y="646"/>
                  </a:moveTo>
                  <a:lnTo>
                    <a:pt x="1426" y="646"/>
                  </a:lnTo>
                  <a:lnTo>
                    <a:pt x="1425" y="645"/>
                  </a:lnTo>
                  <a:lnTo>
                    <a:pt x="1423" y="645"/>
                  </a:lnTo>
                  <a:lnTo>
                    <a:pt x="1422" y="645"/>
                  </a:lnTo>
                  <a:lnTo>
                    <a:pt x="1421" y="646"/>
                  </a:lnTo>
                  <a:lnTo>
                    <a:pt x="1420" y="648"/>
                  </a:lnTo>
                  <a:lnTo>
                    <a:pt x="1419" y="652"/>
                  </a:lnTo>
                  <a:lnTo>
                    <a:pt x="1420" y="654"/>
                  </a:lnTo>
                  <a:lnTo>
                    <a:pt x="1421" y="655"/>
                  </a:lnTo>
                  <a:lnTo>
                    <a:pt x="1421" y="656"/>
                  </a:lnTo>
                  <a:lnTo>
                    <a:pt x="1423" y="657"/>
                  </a:lnTo>
                  <a:lnTo>
                    <a:pt x="1424" y="656"/>
                  </a:lnTo>
                  <a:lnTo>
                    <a:pt x="1426" y="652"/>
                  </a:lnTo>
                  <a:lnTo>
                    <a:pt x="1426" y="650"/>
                  </a:lnTo>
                  <a:lnTo>
                    <a:pt x="1425" y="646"/>
                  </a:lnTo>
                  <a:lnTo>
                    <a:pt x="1426" y="646"/>
                  </a:lnTo>
                  <a:close/>
                  <a:moveTo>
                    <a:pt x="1934" y="940"/>
                  </a:moveTo>
                  <a:lnTo>
                    <a:pt x="1934" y="940"/>
                  </a:lnTo>
                  <a:lnTo>
                    <a:pt x="1932" y="941"/>
                  </a:lnTo>
                  <a:lnTo>
                    <a:pt x="1931" y="941"/>
                  </a:lnTo>
                  <a:lnTo>
                    <a:pt x="1930" y="942"/>
                  </a:lnTo>
                  <a:lnTo>
                    <a:pt x="1928" y="940"/>
                  </a:lnTo>
                  <a:lnTo>
                    <a:pt x="1927" y="940"/>
                  </a:lnTo>
                  <a:lnTo>
                    <a:pt x="1926" y="942"/>
                  </a:lnTo>
                  <a:lnTo>
                    <a:pt x="1926" y="944"/>
                  </a:lnTo>
                  <a:lnTo>
                    <a:pt x="1924" y="946"/>
                  </a:lnTo>
                  <a:lnTo>
                    <a:pt x="1924" y="946"/>
                  </a:lnTo>
                  <a:lnTo>
                    <a:pt x="1928" y="946"/>
                  </a:lnTo>
                  <a:lnTo>
                    <a:pt x="1929" y="947"/>
                  </a:lnTo>
                  <a:lnTo>
                    <a:pt x="1930" y="946"/>
                  </a:lnTo>
                  <a:lnTo>
                    <a:pt x="1934" y="948"/>
                  </a:lnTo>
                  <a:lnTo>
                    <a:pt x="1935" y="948"/>
                  </a:lnTo>
                  <a:lnTo>
                    <a:pt x="1935" y="948"/>
                  </a:lnTo>
                  <a:lnTo>
                    <a:pt x="1937" y="944"/>
                  </a:lnTo>
                  <a:lnTo>
                    <a:pt x="1936" y="942"/>
                  </a:lnTo>
                  <a:lnTo>
                    <a:pt x="1934" y="940"/>
                  </a:lnTo>
                  <a:close/>
                  <a:moveTo>
                    <a:pt x="1644" y="555"/>
                  </a:moveTo>
                  <a:lnTo>
                    <a:pt x="1644" y="555"/>
                  </a:lnTo>
                  <a:lnTo>
                    <a:pt x="1642" y="552"/>
                  </a:lnTo>
                  <a:lnTo>
                    <a:pt x="1638" y="550"/>
                  </a:lnTo>
                  <a:lnTo>
                    <a:pt x="1634" y="550"/>
                  </a:lnTo>
                  <a:lnTo>
                    <a:pt x="1630" y="552"/>
                  </a:lnTo>
                  <a:lnTo>
                    <a:pt x="1628" y="555"/>
                  </a:lnTo>
                  <a:lnTo>
                    <a:pt x="1626" y="564"/>
                  </a:lnTo>
                  <a:lnTo>
                    <a:pt x="1625" y="567"/>
                  </a:lnTo>
                  <a:lnTo>
                    <a:pt x="1620" y="574"/>
                  </a:lnTo>
                  <a:lnTo>
                    <a:pt x="1612" y="600"/>
                  </a:lnTo>
                  <a:lnTo>
                    <a:pt x="1609" y="607"/>
                  </a:lnTo>
                  <a:lnTo>
                    <a:pt x="1608" y="611"/>
                  </a:lnTo>
                  <a:lnTo>
                    <a:pt x="1607" y="620"/>
                  </a:lnTo>
                  <a:lnTo>
                    <a:pt x="1604" y="629"/>
                  </a:lnTo>
                  <a:lnTo>
                    <a:pt x="1603" y="630"/>
                  </a:lnTo>
                  <a:lnTo>
                    <a:pt x="1599" y="629"/>
                  </a:lnTo>
                  <a:lnTo>
                    <a:pt x="1596" y="628"/>
                  </a:lnTo>
                  <a:lnTo>
                    <a:pt x="1588" y="640"/>
                  </a:lnTo>
                  <a:lnTo>
                    <a:pt x="1588" y="644"/>
                  </a:lnTo>
                  <a:lnTo>
                    <a:pt x="1588" y="658"/>
                  </a:lnTo>
                  <a:lnTo>
                    <a:pt x="1587" y="660"/>
                  </a:lnTo>
                  <a:lnTo>
                    <a:pt x="1582" y="666"/>
                  </a:lnTo>
                  <a:lnTo>
                    <a:pt x="1568" y="703"/>
                  </a:lnTo>
                  <a:lnTo>
                    <a:pt x="1569" y="706"/>
                  </a:lnTo>
                  <a:lnTo>
                    <a:pt x="1572" y="704"/>
                  </a:lnTo>
                  <a:lnTo>
                    <a:pt x="1592" y="679"/>
                  </a:lnTo>
                  <a:lnTo>
                    <a:pt x="1594" y="676"/>
                  </a:lnTo>
                  <a:lnTo>
                    <a:pt x="1594" y="672"/>
                  </a:lnTo>
                  <a:lnTo>
                    <a:pt x="1593" y="666"/>
                  </a:lnTo>
                  <a:lnTo>
                    <a:pt x="1592" y="661"/>
                  </a:lnTo>
                  <a:lnTo>
                    <a:pt x="1594" y="654"/>
                  </a:lnTo>
                  <a:lnTo>
                    <a:pt x="1598" y="647"/>
                  </a:lnTo>
                  <a:lnTo>
                    <a:pt x="1603" y="641"/>
                  </a:lnTo>
                  <a:lnTo>
                    <a:pt x="1607" y="636"/>
                  </a:lnTo>
                  <a:lnTo>
                    <a:pt x="1609" y="633"/>
                  </a:lnTo>
                  <a:lnTo>
                    <a:pt x="1611" y="631"/>
                  </a:lnTo>
                  <a:lnTo>
                    <a:pt x="1614" y="629"/>
                  </a:lnTo>
                  <a:lnTo>
                    <a:pt x="1617" y="627"/>
                  </a:lnTo>
                  <a:lnTo>
                    <a:pt x="1619" y="627"/>
                  </a:lnTo>
                  <a:lnTo>
                    <a:pt x="1621" y="626"/>
                  </a:lnTo>
                  <a:lnTo>
                    <a:pt x="1627" y="620"/>
                  </a:lnTo>
                  <a:lnTo>
                    <a:pt x="1628" y="618"/>
                  </a:lnTo>
                  <a:lnTo>
                    <a:pt x="1634" y="601"/>
                  </a:lnTo>
                  <a:lnTo>
                    <a:pt x="1640" y="570"/>
                  </a:lnTo>
                  <a:lnTo>
                    <a:pt x="1641" y="568"/>
                  </a:lnTo>
                  <a:lnTo>
                    <a:pt x="1644" y="566"/>
                  </a:lnTo>
                  <a:lnTo>
                    <a:pt x="1645" y="563"/>
                  </a:lnTo>
                  <a:lnTo>
                    <a:pt x="1645" y="558"/>
                  </a:lnTo>
                  <a:lnTo>
                    <a:pt x="1644" y="555"/>
                  </a:lnTo>
                  <a:close/>
                  <a:moveTo>
                    <a:pt x="1934" y="916"/>
                  </a:moveTo>
                  <a:lnTo>
                    <a:pt x="1934" y="916"/>
                  </a:lnTo>
                  <a:lnTo>
                    <a:pt x="1935" y="915"/>
                  </a:lnTo>
                  <a:lnTo>
                    <a:pt x="1934" y="914"/>
                  </a:lnTo>
                  <a:lnTo>
                    <a:pt x="1933" y="913"/>
                  </a:lnTo>
                  <a:lnTo>
                    <a:pt x="1931" y="911"/>
                  </a:lnTo>
                  <a:lnTo>
                    <a:pt x="1929" y="912"/>
                  </a:lnTo>
                  <a:lnTo>
                    <a:pt x="1928" y="912"/>
                  </a:lnTo>
                  <a:lnTo>
                    <a:pt x="1928" y="912"/>
                  </a:lnTo>
                  <a:lnTo>
                    <a:pt x="1928" y="916"/>
                  </a:lnTo>
                  <a:lnTo>
                    <a:pt x="1932" y="916"/>
                  </a:lnTo>
                  <a:lnTo>
                    <a:pt x="1934" y="916"/>
                  </a:lnTo>
                  <a:close/>
                  <a:moveTo>
                    <a:pt x="1928" y="852"/>
                  </a:moveTo>
                  <a:lnTo>
                    <a:pt x="1928" y="852"/>
                  </a:lnTo>
                  <a:lnTo>
                    <a:pt x="1928" y="852"/>
                  </a:lnTo>
                  <a:lnTo>
                    <a:pt x="1934" y="847"/>
                  </a:lnTo>
                  <a:lnTo>
                    <a:pt x="1935" y="845"/>
                  </a:lnTo>
                  <a:lnTo>
                    <a:pt x="1936" y="841"/>
                  </a:lnTo>
                  <a:lnTo>
                    <a:pt x="1937" y="839"/>
                  </a:lnTo>
                  <a:lnTo>
                    <a:pt x="1939" y="836"/>
                  </a:lnTo>
                  <a:lnTo>
                    <a:pt x="1939" y="836"/>
                  </a:lnTo>
                  <a:lnTo>
                    <a:pt x="1939" y="836"/>
                  </a:lnTo>
                  <a:lnTo>
                    <a:pt x="1937" y="835"/>
                  </a:lnTo>
                  <a:lnTo>
                    <a:pt x="1936" y="835"/>
                  </a:lnTo>
                  <a:lnTo>
                    <a:pt x="1936" y="835"/>
                  </a:lnTo>
                  <a:lnTo>
                    <a:pt x="1936" y="834"/>
                  </a:lnTo>
                  <a:lnTo>
                    <a:pt x="1930" y="833"/>
                  </a:lnTo>
                  <a:lnTo>
                    <a:pt x="1929" y="824"/>
                  </a:lnTo>
                  <a:lnTo>
                    <a:pt x="1929" y="822"/>
                  </a:lnTo>
                  <a:lnTo>
                    <a:pt x="1930" y="822"/>
                  </a:lnTo>
                  <a:lnTo>
                    <a:pt x="1931" y="821"/>
                  </a:lnTo>
                  <a:lnTo>
                    <a:pt x="1932" y="821"/>
                  </a:lnTo>
                  <a:lnTo>
                    <a:pt x="1932" y="819"/>
                  </a:lnTo>
                  <a:lnTo>
                    <a:pt x="1931" y="819"/>
                  </a:lnTo>
                  <a:lnTo>
                    <a:pt x="1931" y="818"/>
                  </a:lnTo>
                  <a:lnTo>
                    <a:pt x="1930" y="816"/>
                  </a:lnTo>
                  <a:lnTo>
                    <a:pt x="1926" y="809"/>
                  </a:lnTo>
                  <a:lnTo>
                    <a:pt x="1926" y="808"/>
                  </a:lnTo>
                  <a:lnTo>
                    <a:pt x="1926" y="807"/>
                  </a:lnTo>
                  <a:lnTo>
                    <a:pt x="1925" y="806"/>
                  </a:lnTo>
                  <a:lnTo>
                    <a:pt x="1924" y="805"/>
                  </a:lnTo>
                  <a:lnTo>
                    <a:pt x="1924" y="805"/>
                  </a:lnTo>
                  <a:lnTo>
                    <a:pt x="1924" y="805"/>
                  </a:lnTo>
                  <a:lnTo>
                    <a:pt x="1924" y="804"/>
                  </a:lnTo>
                  <a:lnTo>
                    <a:pt x="1923" y="804"/>
                  </a:lnTo>
                  <a:lnTo>
                    <a:pt x="1923" y="804"/>
                  </a:lnTo>
                  <a:lnTo>
                    <a:pt x="1923" y="804"/>
                  </a:lnTo>
                  <a:lnTo>
                    <a:pt x="1922" y="804"/>
                  </a:lnTo>
                  <a:lnTo>
                    <a:pt x="1921" y="805"/>
                  </a:lnTo>
                  <a:lnTo>
                    <a:pt x="1921" y="805"/>
                  </a:lnTo>
                  <a:lnTo>
                    <a:pt x="1920" y="805"/>
                  </a:lnTo>
                  <a:lnTo>
                    <a:pt x="1918" y="803"/>
                  </a:lnTo>
                  <a:lnTo>
                    <a:pt x="1916" y="802"/>
                  </a:lnTo>
                  <a:lnTo>
                    <a:pt x="1916" y="801"/>
                  </a:lnTo>
                  <a:lnTo>
                    <a:pt x="1913" y="799"/>
                  </a:lnTo>
                  <a:lnTo>
                    <a:pt x="1910" y="797"/>
                  </a:lnTo>
                  <a:lnTo>
                    <a:pt x="1910" y="797"/>
                  </a:lnTo>
                  <a:lnTo>
                    <a:pt x="1901" y="795"/>
                  </a:lnTo>
                  <a:lnTo>
                    <a:pt x="1897" y="793"/>
                  </a:lnTo>
                  <a:lnTo>
                    <a:pt x="1896" y="792"/>
                  </a:lnTo>
                  <a:lnTo>
                    <a:pt x="1893" y="789"/>
                  </a:lnTo>
                  <a:lnTo>
                    <a:pt x="1887" y="782"/>
                  </a:lnTo>
                  <a:lnTo>
                    <a:pt x="1887" y="781"/>
                  </a:lnTo>
                  <a:lnTo>
                    <a:pt x="1889" y="778"/>
                  </a:lnTo>
                  <a:lnTo>
                    <a:pt x="1890" y="776"/>
                  </a:lnTo>
                  <a:lnTo>
                    <a:pt x="1890" y="774"/>
                  </a:lnTo>
                  <a:lnTo>
                    <a:pt x="1890" y="774"/>
                  </a:lnTo>
                  <a:lnTo>
                    <a:pt x="1890" y="774"/>
                  </a:lnTo>
                  <a:lnTo>
                    <a:pt x="1889" y="773"/>
                  </a:lnTo>
                  <a:lnTo>
                    <a:pt x="1889" y="772"/>
                  </a:lnTo>
                  <a:lnTo>
                    <a:pt x="1889" y="772"/>
                  </a:lnTo>
                  <a:lnTo>
                    <a:pt x="1889" y="772"/>
                  </a:lnTo>
                  <a:lnTo>
                    <a:pt x="1888" y="772"/>
                  </a:lnTo>
                  <a:lnTo>
                    <a:pt x="1887" y="772"/>
                  </a:lnTo>
                  <a:lnTo>
                    <a:pt x="1887" y="772"/>
                  </a:lnTo>
                  <a:lnTo>
                    <a:pt x="1885" y="771"/>
                  </a:lnTo>
                  <a:lnTo>
                    <a:pt x="1883" y="769"/>
                  </a:lnTo>
                  <a:lnTo>
                    <a:pt x="1878" y="766"/>
                  </a:lnTo>
                  <a:lnTo>
                    <a:pt x="1873" y="760"/>
                  </a:lnTo>
                  <a:lnTo>
                    <a:pt x="1871" y="758"/>
                  </a:lnTo>
                  <a:lnTo>
                    <a:pt x="1871" y="758"/>
                  </a:lnTo>
                  <a:lnTo>
                    <a:pt x="1871" y="758"/>
                  </a:lnTo>
                  <a:lnTo>
                    <a:pt x="1870" y="758"/>
                  </a:lnTo>
                  <a:lnTo>
                    <a:pt x="1868" y="756"/>
                  </a:lnTo>
                  <a:lnTo>
                    <a:pt x="1867" y="756"/>
                  </a:lnTo>
                  <a:lnTo>
                    <a:pt x="1860" y="754"/>
                  </a:lnTo>
                  <a:lnTo>
                    <a:pt x="1858" y="752"/>
                  </a:lnTo>
                  <a:lnTo>
                    <a:pt x="1858" y="751"/>
                  </a:lnTo>
                  <a:lnTo>
                    <a:pt x="1856" y="748"/>
                  </a:lnTo>
                  <a:lnTo>
                    <a:pt x="1856" y="748"/>
                  </a:lnTo>
                  <a:lnTo>
                    <a:pt x="1856" y="748"/>
                  </a:lnTo>
                  <a:lnTo>
                    <a:pt x="1856" y="748"/>
                  </a:lnTo>
                  <a:lnTo>
                    <a:pt x="1854" y="746"/>
                  </a:lnTo>
                  <a:lnTo>
                    <a:pt x="1854" y="746"/>
                  </a:lnTo>
                  <a:lnTo>
                    <a:pt x="1854" y="746"/>
                  </a:lnTo>
                  <a:lnTo>
                    <a:pt x="1853" y="745"/>
                  </a:lnTo>
                  <a:lnTo>
                    <a:pt x="1851" y="744"/>
                  </a:lnTo>
                  <a:lnTo>
                    <a:pt x="1851" y="744"/>
                  </a:lnTo>
                  <a:lnTo>
                    <a:pt x="1851" y="744"/>
                  </a:lnTo>
                  <a:lnTo>
                    <a:pt x="1848" y="745"/>
                  </a:lnTo>
                  <a:lnTo>
                    <a:pt x="1846" y="746"/>
                  </a:lnTo>
                  <a:lnTo>
                    <a:pt x="1845" y="749"/>
                  </a:lnTo>
                  <a:lnTo>
                    <a:pt x="1846" y="756"/>
                  </a:lnTo>
                  <a:lnTo>
                    <a:pt x="1850" y="771"/>
                  </a:lnTo>
                  <a:lnTo>
                    <a:pt x="1852" y="778"/>
                  </a:lnTo>
                  <a:lnTo>
                    <a:pt x="1850" y="799"/>
                  </a:lnTo>
                  <a:lnTo>
                    <a:pt x="1854" y="806"/>
                  </a:lnTo>
                  <a:lnTo>
                    <a:pt x="1854" y="806"/>
                  </a:lnTo>
                  <a:lnTo>
                    <a:pt x="1854" y="806"/>
                  </a:lnTo>
                  <a:lnTo>
                    <a:pt x="1865" y="805"/>
                  </a:lnTo>
                  <a:lnTo>
                    <a:pt x="1866" y="809"/>
                  </a:lnTo>
                  <a:lnTo>
                    <a:pt x="1870" y="815"/>
                  </a:lnTo>
                  <a:lnTo>
                    <a:pt x="1870" y="818"/>
                  </a:lnTo>
                  <a:lnTo>
                    <a:pt x="1865" y="814"/>
                  </a:lnTo>
                  <a:lnTo>
                    <a:pt x="1865" y="814"/>
                  </a:lnTo>
                  <a:lnTo>
                    <a:pt x="1865" y="814"/>
                  </a:lnTo>
                  <a:lnTo>
                    <a:pt x="1853" y="812"/>
                  </a:lnTo>
                  <a:lnTo>
                    <a:pt x="1850" y="808"/>
                  </a:lnTo>
                  <a:lnTo>
                    <a:pt x="1850" y="806"/>
                  </a:lnTo>
                  <a:lnTo>
                    <a:pt x="1850" y="806"/>
                  </a:lnTo>
                  <a:lnTo>
                    <a:pt x="1850" y="806"/>
                  </a:lnTo>
                  <a:lnTo>
                    <a:pt x="1848" y="808"/>
                  </a:lnTo>
                  <a:lnTo>
                    <a:pt x="1847" y="811"/>
                  </a:lnTo>
                  <a:lnTo>
                    <a:pt x="1843" y="848"/>
                  </a:lnTo>
                  <a:lnTo>
                    <a:pt x="1838" y="865"/>
                  </a:lnTo>
                  <a:lnTo>
                    <a:pt x="1836" y="872"/>
                  </a:lnTo>
                  <a:lnTo>
                    <a:pt x="1835" y="875"/>
                  </a:lnTo>
                  <a:lnTo>
                    <a:pt x="1836" y="877"/>
                  </a:lnTo>
                  <a:lnTo>
                    <a:pt x="1838" y="882"/>
                  </a:lnTo>
                  <a:lnTo>
                    <a:pt x="1840" y="889"/>
                  </a:lnTo>
                  <a:lnTo>
                    <a:pt x="1844" y="891"/>
                  </a:lnTo>
                  <a:lnTo>
                    <a:pt x="1845" y="892"/>
                  </a:lnTo>
                  <a:lnTo>
                    <a:pt x="1852" y="894"/>
                  </a:lnTo>
                  <a:lnTo>
                    <a:pt x="1852" y="894"/>
                  </a:lnTo>
                  <a:lnTo>
                    <a:pt x="1855" y="895"/>
                  </a:lnTo>
                  <a:lnTo>
                    <a:pt x="1856" y="896"/>
                  </a:lnTo>
                  <a:lnTo>
                    <a:pt x="1859" y="899"/>
                  </a:lnTo>
                  <a:lnTo>
                    <a:pt x="1864" y="909"/>
                  </a:lnTo>
                  <a:lnTo>
                    <a:pt x="1865" y="909"/>
                  </a:lnTo>
                  <a:lnTo>
                    <a:pt x="1865" y="909"/>
                  </a:lnTo>
                  <a:lnTo>
                    <a:pt x="1869" y="907"/>
                  </a:lnTo>
                  <a:lnTo>
                    <a:pt x="1878" y="901"/>
                  </a:lnTo>
                  <a:lnTo>
                    <a:pt x="1892" y="896"/>
                  </a:lnTo>
                  <a:lnTo>
                    <a:pt x="1903" y="887"/>
                  </a:lnTo>
                  <a:lnTo>
                    <a:pt x="1904" y="885"/>
                  </a:lnTo>
                  <a:lnTo>
                    <a:pt x="1903" y="884"/>
                  </a:lnTo>
                  <a:lnTo>
                    <a:pt x="1900" y="883"/>
                  </a:lnTo>
                  <a:lnTo>
                    <a:pt x="1912" y="865"/>
                  </a:lnTo>
                  <a:lnTo>
                    <a:pt x="1914" y="864"/>
                  </a:lnTo>
                  <a:lnTo>
                    <a:pt x="1917" y="862"/>
                  </a:lnTo>
                  <a:lnTo>
                    <a:pt x="1919" y="859"/>
                  </a:lnTo>
                  <a:lnTo>
                    <a:pt x="1920" y="857"/>
                  </a:lnTo>
                  <a:lnTo>
                    <a:pt x="1919" y="856"/>
                  </a:lnTo>
                  <a:lnTo>
                    <a:pt x="1916" y="853"/>
                  </a:lnTo>
                  <a:lnTo>
                    <a:pt x="1916" y="853"/>
                  </a:lnTo>
                  <a:lnTo>
                    <a:pt x="1916" y="853"/>
                  </a:lnTo>
                  <a:lnTo>
                    <a:pt x="1912" y="853"/>
                  </a:lnTo>
                  <a:lnTo>
                    <a:pt x="1912" y="851"/>
                  </a:lnTo>
                  <a:lnTo>
                    <a:pt x="1918" y="850"/>
                  </a:lnTo>
                  <a:lnTo>
                    <a:pt x="1922" y="852"/>
                  </a:lnTo>
                  <a:lnTo>
                    <a:pt x="1923" y="852"/>
                  </a:lnTo>
                  <a:lnTo>
                    <a:pt x="1928" y="852"/>
                  </a:lnTo>
                  <a:lnTo>
                    <a:pt x="1928" y="852"/>
                  </a:lnTo>
                  <a:close/>
                  <a:moveTo>
                    <a:pt x="1937" y="872"/>
                  </a:moveTo>
                  <a:lnTo>
                    <a:pt x="1937" y="872"/>
                  </a:lnTo>
                  <a:lnTo>
                    <a:pt x="1936" y="872"/>
                  </a:lnTo>
                  <a:lnTo>
                    <a:pt x="1936" y="870"/>
                  </a:lnTo>
                  <a:lnTo>
                    <a:pt x="1933" y="867"/>
                  </a:lnTo>
                  <a:lnTo>
                    <a:pt x="1933" y="866"/>
                  </a:lnTo>
                  <a:lnTo>
                    <a:pt x="1933" y="866"/>
                  </a:lnTo>
                  <a:lnTo>
                    <a:pt x="1934" y="865"/>
                  </a:lnTo>
                  <a:lnTo>
                    <a:pt x="1934" y="864"/>
                  </a:lnTo>
                  <a:lnTo>
                    <a:pt x="1933" y="864"/>
                  </a:lnTo>
                  <a:lnTo>
                    <a:pt x="1935" y="862"/>
                  </a:lnTo>
                  <a:lnTo>
                    <a:pt x="1936" y="860"/>
                  </a:lnTo>
                  <a:lnTo>
                    <a:pt x="1935" y="856"/>
                  </a:lnTo>
                  <a:lnTo>
                    <a:pt x="1933" y="854"/>
                  </a:lnTo>
                  <a:lnTo>
                    <a:pt x="1932" y="854"/>
                  </a:lnTo>
                  <a:lnTo>
                    <a:pt x="1931" y="856"/>
                  </a:lnTo>
                  <a:lnTo>
                    <a:pt x="1930" y="859"/>
                  </a:lnTo>
                  <a:lnTo>
                    <a:pt x="1929" y="862"/>
                  </a:lnTo>
                  <a:lnTo>
                    <a:pt x="1929" y="864"/>
                  </a:lnTo>
                  <a:lnTo>
                    <a:pt x="1929" y="864"/>
                  </a:lnTo>
                  <a:lnTo>
                    <a:pt x="1930" y="864"/>
                  </a:lnTo>
                  <a:lnTo>
                    <a:pt x="1931" y="865"/>
                  </a:lnTo>
                  <a:lnTo>
                    <a:pt x="1930" y="865"/>
                  </a:lnTo>
                  <a:lnTo>
                    <a:pt x="1929" y="866"/>
                  </a:lnTo>
                  <a:lnTo>
                    <a:pt x="1928" y="867"/>
                  </a:lnTo>
                  <a:lnTo>
                    <a:pt x="1926" y="872"/>
                  </a:lnTo>
                  <a:lnTo>
                    <a:pt x="1926" y="874"/>
                  </a:lnTo>
                  <a:lnTo>
                    <a:pt x="1927" y="875"/>
                  </a:lnTo>
                  <a:lnTo>
                    <a:pt x="1928" y="875"/>
                  </a:lnTo>
                  <a:lnTo>
                    <a:pt x="1928" y="874"/>
                  </a:lnTo>
                  <a:lnTo>
                    <a:pt x="1930" y="874"/>
                  </a:lnTo>
                  <a:lnTo>
                    <a:pt x="1933" y="874"/>
                  </a:lnTo>
                  <a:lnTo>
                    <a:pt x="1935" y="875"/>
                  </a:lnTo>
                  <a:lnTo>
                    <a:pt x="1934" y="876"/>
                  </a:lnTo>
                  <a:lnTo>
                    <a:pt x="1933" y="878"/>
                  </a:lnTo>
                  <a:lnTo>
                    <a:pt x="1933" y="880"/>
                  </a:lnTo>
                  <a:lnTo>
                    <a:pt x="1934" y="880"/>
                  </a:lnTo>
                  <a:lnTo>
                    <a:pt x="1936" y="879"/>
                  </a:lnTo>
                  <a:lnTo>
                    <a:pt x="1938" y="878"/>
                  </a:lnTo>
                  <a:lnTo>
                    <a:pt x="1940" y="874"/>
                  </a:lnTo>
                  <a:lnTo>
                    <a:pt x="1940" y="873"/>
                  </a:lnTo>
                  <a:lnTo>
                    <a:pt x="1939" y="873"/>
                  </a:lnTo>
                  <a:lnTo>
                    <a:pt x="1937" y="872"/>
                  </a:lnTo>
                  <a:close/>
                  <a:moveTo>
                    <a:pt x="947" y="775"/>
                  </a:moveTo>
                  <a:lnTo>
                    <a:pt x="947" y="775"/>
                  </a:lnTo>
                  <a:lnTo>
                    <a:pt x="944" y="774"/>
                  </a:lnTo>
                  <a:lnTo>
                    <a:pt x="942" y="775"/>
                  </a:lnTo>
                  <a:lnTo>
                    <a:pt x="943" y="776"/>
                  </a:lnTo>
                  <a:lnTo>
                    <a:pt x="944" y="778"/>
                  </a:lnTo>
                  <a:lnTo>
                    <a:pt x="946" y="779"/>
                  </a:lnTo>
                  <a:lnTo>
                    <a:pt x="948" y="778"/>
                  </a:lnTo>
                  <a:lnTo>
                    <a:pt x="949" y="777"/>
                  </a:lnTo>
                  <a:lnTo>
                    <a:pt x="947" y="775"/>
                  </a:lnTo>
                  <a:close/>
                  <a:moveTo>
                    <a:pt x="1226" y="287"/>
                  </a:moveTo>
                  <a:lnTo>
                    <a:pt x="1226" y="287"/>
                  </a:lnTo>
                  <a:lnTo>
                    <a:pt x="1227" y="289"/>
                  </a:lnTo>
                  <a:lnTo>
                    <a:pt x="1228" y="291"/>
                  </a:lnTo>
                  <a:lnTo>
                    <a:pt x="1230" y="293"/>
                  </a:lnTo>
                  <a:lnTo>
                    <a:pt x="1241" y="297"/>
                  </a:lnTo>
                  <a:lnTo>
                    <a:pt x="1248" y="302"/>
                  </a:lnTo>
                  <a:lnTo>
                    <a:pt x="1249" y="301"/>
                  </a:lnTo>
                  <a:lnTo>
                    <a:pt x="1248" y="298"/>
                  </a:lnTo>
                  <a:lnTo>
                    <a:pt x="1244" y="294"/>
                  </a:lnTo>
                  <a:lnTo>
                    <a:pt x="1233" y="287"/>
                  </a:lnTo>
                  <a:lnTo>
                    <a:pt x="1230" y="284"/>
                  </a:lnTo>
                  <a:lnTo>
                    <a:pt x="1229" y="282"/>
                  </a:lnTo>
                  <a:lnTo>
                    <a:pt x="1228" y="281"/>
                  </a:lnTo>
                  <a:lnTo>
                    <a:pt x="1227" y="281"/>
                  </a:lnTo>
                  <a:lnTo>
                    <a:pt x="1226" y="282"/>
                  </a:lnTo>
                  <a:lnTo>
                    <a:pt x="1225" y="283"/>
                  </a:lnTo>
                  <a:lnTo>
                    <a:pt x="1225" y="284"/>
                  </a:lnTo>
                  <a:lnTo>
                    <a:pt x="1225" y="285"/>
                  </a:lnTo>
                  <a:lnTo>
                    <a:pt x="1226" y="287"/>
                  </a:lnTo>
                  <a:close/>
                  <a:moveTo>
                    <a:pt x="1249" y="274"/>
                  </a:moveTo>
                  <a:lnTo>
                    <a:pt x="1249" y="274"/>
                  </a:lnTo>
                  <a:lnTo>
                    <a:pt x="1251" y="278"/>
                  </a:lnTo>
                  <a:lnTo>
                    <a:pt x="1256" y="281"/>
                  </a:lnTo>
                  <a:lnTo>
                    <a:pt x="1261" y="282"/>
                  </a:lnTo>
                  <a:lnTo>
                    <a:pt x="1263" y="280"/>
                  </a:lnTo>
                  <a:lnTo>
                    <a:pt x="1261" y="276"/>
                  </a:lnTo>
                  <a:lnTo>
                    <a:pt x="1259" y="271"/>
                  </a:lnTo>
                  <a:lnTo>
                    <a:pt x="1257" y="264"/>
                  </a:lnTo>
                  <a:lnTo>
                    <a:pt x="1255" y="258"/>
                  </a:lnTo>
                  <a:lnTo>
                    <a:pt x="1250" y="257"/>
                  </a:lnTo>
                  <a:lnTo>
                    <a:pt x="1246" y="258"/>
                  </a:lnTo>
                  <a:lnTo>
                    <a:pt x="1245" y="259"/>
                  </a:lnTo>
                  <a:lnTo>
                    <a:pt x="1244" y="261"/>
                  </a:lnTo>
                  <a:lnTo>
                    <a:pt x="1245" y="264"/>
                  </a:lnTo>
                  <a:lnTo>
                    <a:pt x="1249" y="274"/>
                  </a:lnTo>
                  <a:close/>
                  <a:moveTo>
                    <a:pt x="467" y="56"/>
                  </a:moveTo>
                  <a:lnTo>
                    <a:pt x="467" y="56"/>
                  </a:lnTo>
                  <a:lnTo>
                    <a:pt x="485" y="55"/>
                  </a:lnTo>
                  <a:lnTo>
                    <a:pt x="488" y="54"/>
                  </a:lnTo>
                  <a:lnTo>
                    <a:pt x="491" y="52"/>
                  </a:lnTo>
                  <a:lnTo>
                    <a:pt x="492" y="51"/>
                  </a:lnTo>
                  <a:lnTo>
                    <a:pt x="494" y="45"/>
                  </a:lnTo>
                  <a:lnTo>
                    <a:pt x="495" y="43"/>
                  </a:lnTo>
                  <a:lnTo>
                    <a:pt x="496" y="42"/>
                  </a:lnTo>
                  <a:lnTo>
                    <a:pt x="499" y="37"/>
                  </a:lnTo>
                  <a:lnTo>
                    <a:pt x="501" y="36"/>
                  </a:lnTo>
                  <a:lnTo>
                    <a:pt x="501" y="35"/>
                  </a:lnTo>
                  <a:lnTo>
                    <a:pt x="499" y="33"/>
                  </a:lnTo>
                  <a:lnTo>
                    <a:pt x="496" y="31"/>
                  </a:lnTo>
                  <a:lnTo>
                    <a:pt x="492" y="30"/>
                  </a:lnTo>
                  <a:lnTo>
                    <a:pt x="486" y="30"/>
                  </a:lnTo>
                  <a:lnTo>
                    <a:pt x="488" y="34"/>
                  </a:lnTo>
                  <a:lnTo>
                    <a:pt x="488" y="37"/>
                  </a:lnTo>
                  <a:lnTo>
                    <a:pt x="486" y="39"/>
                  </a:lnTo>
                  <a:lnTo>
                    <a:pt x="483" y="40"/>
                  </a:lnTo>
                  <a:lnTo>
                    <a:pt x="482" y="41"/>
                  </a:lnTo>
                  <a:lnTo>
                    <a:pt x="481" y="40"/>
                  </a:lnTo>
                  <a:lnTo>
                    <a:pt x="480" y="40"/>
                  </a:lnTo>
                  <a:lnTo>
                    <a:pt x="478" y="41"/>
                  </a:lnTo>
                  <a:lnTo>
                    <a:pt x="476" y="44"/>
                  </a:lnTo>
                  <a:lnTo>
                    <a:pt x="475" y="45"/>
                  </a:lnTo>
                  <a:lnTo>
                    <a:pt x="473" y="45"/>
                  </a:lnTo>
                  <a:lnTo>
                    <a:pt x="470" y="46"/>
                  </a:lnTo>
                  <a:lnTo>
                    <a:pt x="467" y="49"/>
                  </a:lnTo>
                  <a:lnTo>
                    <a:pt x="464" y="52"/>
                  </a:lnTo>
                  <a:lnTo>
                    <a:pt x="464" y="55"/>
                  </a:lnTo>
                  <a:lnTo>
                    <a:pt x="467" y="56"/>
                  </a:lnTo>
                  <a:close/>
                  <a:moveTo>
                    <a:pt x="1211" y="272"/>
                  </a:moveTo>
                  <a:lnTo>
                    <a:pt x="1211" y="272"/>
                  </a:lnTo>
                  <a:lnTo>
                    <a:pt x="1213" y="276"/>
                  </a:lnTo>
                  <a:lnTo>
                    <a:pt x="1216" y="278"/>
                  </a:lnTo>
                  <a:lnTo>
                    <a:pt x="1218" y="277"/>
                  </a:lnTo>
                  <a:lnTo>
                    <a:pt x="1218" y="275"/>
                  </a:lnTo>
                  <a:lnTo>
                    <a:pt x="1218" y="270"/>
                  </a:lnTo>
                  <a:lnTo>
                    <a:pt x="1218" y="268"/>
                  </a:lnTo>
                  <a:lnTo>
                    <a:pt x="1217" y="267"/>
                  </a:lnTo>
                  <a:lnTo>
                    <a:pt x="1216" y="266"/>
                  </a:lnTo>
                  <a:lnTo>
                    <a:pt x="1215" y="265"/>
                  </a:lnTo>
                  <a:lnTo>
                    <a:pt x="1209" y="263"/>
                  </a:lnTo>
                  <a:lnTo>
                    <a:pt x="1210" y="267"/>
                  </a:lnTo>
                  <a:lnTo>
                    <a:pt x="1211" y="272"/>
                  </a:lnTo>
                  <a:close/>
                  <a:moveTo>
                    <a:pt x="654" y="948"/>
                  </a:moveTo>
                  <a:lnTo>
                    <a:pt x="654" y="948"/>
                  </a:lnTo>
                  <a:lnTo>
                    <a:pt x="652" y="948"/>
                  </a:lnTo>
                  <a:lnTo>
                    <a:pt x="648" y="947"/>
                  </a:lnTo>
                  <a:lnTo>
                    <a:pt x="646" y="947"/>
                  </a:lnTo>
                  <a:lnTo>
                    <a:pt x="644" y="945"/>
                  </a:lnTo>
                  <a:lnTo>
                    <a:pt x="641" y="942"/>
                  </a:lnTo>
                  <a:lnTo>
                    <a:pt x="639" y="941"/>
                  </a:lnTo>
                  <a:lnTo>
                    <a:pt x="633" y="943"/>
                  </a:lnTo>
                  <a:lnTo>
                    <a:pt x="626" y="947"/>
                  </a:lnTo>
                  <a:lnTo>
                    <a:pt x="621" y="952"/>
                  </a:lnTo>
                  <a:lnTo>
                    <a:pt x="619" y="956"/>
                  </a:lnTo>
                  <a:lnTo>
                    <a:pt x="620" y="960"/>
                  </a:lnTo>
                  <a:lnTo>
                    <a:pt x="623" y="963"/>
                  </a:lnTo>
                  <a:lnTo>
                    <a:pt x="631" y="966"/>
                  </a:lnTo>
                  <a:lnTo>
                    <a:pt x="640" y="973"/>
                  </a:lnTo>
                  <a:lnTo>
                    <a:pt x="643" y="975"/>
                  </a:lnTo>
                  <a:lnTo>
                    <a:pt x="651" y="966"/>
                  </a:lnTo>
                  <a:lnTo>
                    <a:pt x="652" y="965"/>
                  </a:lnTo>
                  <a:lnTo>
                    <a:pt x="650" y="962"/>
                  </a:lnTo>
                  <a:lnTo>
                    <a:pt x="647" y="959"/>
                  </a:lnTo>
                  <a:lnTo>
                    <a:pt x="650" y="957"/>
                  </a:lnTo>
                  <a:lnTo>
                    <a:pt x="655" y="956"/>
                  </a:lnTo>
                  <a:lnTo>
                    <a:pt x="657" y="954"/>
                  </a:lnTo>
                  <a:lnTo>
                    <a:pt x="657" y="951"/>
                  </a:lnTo>
                  <a:lnTo>
                    <a:pt x="654" y="948"/>
                  </a:lnTo>
                  <a:close/>
                  <a:moveTo>
                    <a:pt x="1183" y="1080"/>
                  </a:moveTo>
                  <a:lnTo>
                    <a:pt x="1183" y="1080"/>
                  </a:lnTo>
                  <a:lnTo>
                    <a:pt x="1187" y="1077"/>
                  </a:lnTo>
                  <a:lnTo>
                    <a:pt x="1189" y="1073"/>
                  </a:lnTo>
                  <a:lnTo>
                    <a:pt x="1192" y="1064"/>
                  </a:lnTo>
                  <a:lnTo>
                    <a:pt x="1191" y="1063"/>
                  </a:lnTo>
                  <a:lnTo>
                    <a:pt x="1189" y="1063"/>
                  </a:lnTo>
                  <a:lnTo>
                    <a:pt x="1186" y="1066"/>
                  </a:lnTo>
                  <a:lnTo>
                    <a:pt x="1184" y="1067"/>
                  </a:lnTo>
                  <a:lnTo>
                    <a:pt x="1183" y="1067"/>
                  </a:lnTo>
                  <a:lnTo>
                    <a:pt x="1181" y="1067"/>
                  </a:lnTo>
                  <a:lnTo>
                    <a:pt x="1180" y="1067"/>
                  </a:lnTo>
                  <a:lnTo>
                    <a:pt x="1180" y="1066"/>
                  </a:lnTo>
                  <a:lnTo>
                    <a:pt x="1178" y="1068"/>
                  </a:lnTo>
                  <a:lnTo>
                    <a:pt x="1175" y="1069"/>
                  </a:lnTo>
                  <a:lnTo>
                    <a:pt x="1172" y="1070"/>
                  </a:lnTo>
                  <a:lnTo>
                    <a:pt x="1166" y="1071"/>
                  </a:lnTo>
                  <a:lnTo>
                    <a:pt x="1163" y="1072"/>
                  </a:lnTo>
                  <a:lnTo>
                    <a:pt x="1161" y="1073"/>
                  </a:lnTo>
                  <a:lnTo>
                    <a:pt x="1159" y="1075"/>
                  </a:lnTo>
                  <a:lnTo>
                    <a:pt x="1157" y="1082"/>
                  </a:lnTo>
                  <a:lnTo>
                    <a:pt x="1160" y="1084"/>
                  </a:lnTo>
                  <a:lnTo>
                    <a:pt x="1173" y="1084"/>
                  </a:lnTo>
                  <a:lnTo>
                    <a:pt x="1171" y="1079"/>
                  </a:lnTo>
                  <a:lnTo>
                    <a:pt x="1174" y="1078"/>
                  </a:lnTo>
                  <a:lnTo>
                    <a:pt x="1183" y="1080"/>
                  </a:lnTo>
                  <a:close/>
                  <a:moveTo>
                    <a:pt x="1267" y="909"/>
                  </a:moveTo>
                  <a:lnTo>
                    <a:pt x="1267" y="909"/>
                  </a:lnTo>
                  <a:lnTo>
                    <a:pt x="1272" y="906"/>
                  </a:lnTo>
                  <a:lnTo>
                    <a:pt x="1276" y="900"/>
                  </a:lnTo>
                  <a:lnTo>
                    <a:pt x="1276" y="897"/>
                  </a:lnTo>
                  <a:lnTo>
                    <a:pt x="1273" y="896"/>
                  </a:lnTo>
                  <a:lnTo>
                    <a:pt x="1271" y="896"/>
                  </a:lnTo>
                  <a:lnTo>
                    <a:pt x="1267" y="898"/>
                  </a:lnTo>
                  <a:lnTo>
                    <a:pt x="1266" y="903"/>
                  </a:lnTo>
                  <a:lnTo>
                    <a:pt x="1265" y="906"/>
                  </a:lnTo>
                  <a:lnTo>
                    <a:pt x="1264" y="908"/>
                  </a:lnTo>
                  <a:lnTo>
                    <a:pt x="1266" y="908"/>
                  </a:lnTo>
                  <a:lnTo>
                    <a:pt x="1267" y="909"/>
                  </a:lnTo>
                  <a:close/>
                  <a:moveTo>
                    <a:pt x="1164" y="1034"/>
                  </a:moveTo>
                  <a:lnTo>
                    <a:pt x="1164" y="1034"/>
                  </a:lnTo>
                  <a:lnTo>
                    <a:pt x="1169" y="1034"/>
                  </a:lnTo>
                  <a:lnTo>
                    <a:pt x="1173" y="1033"/>
                  </a:lnTo>
                  <a:lnTo>
                    <a:pt x="1179" y="1033"/>
                  </a:lnTo>
                  <a:lnTo>
                    <a:pt x="1178" y="1036"/>
                  </a:lnTo>
                  <a:lnTo>
                    <a:pt x="1177" y="1036"/>
                  </a:lnTo>
                  <a:lnTo>
                    <a:pt x="1176" y="1037"/>
                  </a:lnTo>
                  <a:lnTo>
                    <a:pt x="1176" y="1039"/>
                  </a:lnTo>
                  <a:lnTo>
                    <a:pt x="1178" y="1039"/>
                  </a:lnTo>
                  <a:lnTo>
                    <a:pt x="1181" y="1038"/>
                  </a:lnTo>
                  <a:lnTo>
                    <a:pt x="1183" y="1037"/>
                  </a:lnTo>
                  <a:lnTo>
                    <a:pt x="1184" y="1033"/>
                  </a:lnTo>
                  <a:lnTo>
                    <a:pt x="1186" y="1032"/>
                  </a:lnTo>
                  <a:lnTo>
                    <a:pt x="1189" y="1031"/>
                  </a:lnTo>
                  <a:lnTo>
                    <a:pt x="1191" y="1030"/>
                  </a:lnTo>
                  <a:lnTo>
                    <a:pt x="1200" y="1020"/>
                  </a:lnTo>
                  <a:lnTo>
                    <a:pt x="1203" y="1019"/>
                  </a:lnTo>
                  <a:lnTo>
                    <a:pt x="1203" y="1018"/>
                  </a:lnTo>
                  <a:lnTo>
                    <a:pt x="1202" y="1017"/>
                  </a:lnTo>
                  <a:lnTo>
                    <a:pt x="1202" y="1016"/>
                  </a:lnTo>
                  <a:lnTo>
                    <a:pt x="1200" y="1015"/>
                  </a:lnTo>
                  <a:lnTo>
                    <a:pt x="1199" y="1015"/>
                  </a:lnTo>
                  <a:lnTo>
                    <a:pt x="1198" y="1016"/>
                  </a:lnTo>
                  <a:lnTo>
                    <a:pt x="1197" y="1016"/>
                  </a:lnTo>
                  <a:lnTo>
                    <a:pt x="1194" y="1016"/>
                  </a:lnTo>
                  <a:lnTo>
                    <a:pt x="1191" y="1017"/>
                  </a:lnTo>
                  <a:lnTo>
                    <a:pt x="1178" y="1019"/>
                  </a:lnTo>
                  <a:lnTo>
                    <a:pt x="1174" y="1019"/>
                  </a:lnTo>
                  <a:lnTo>
                    <a:pt x="1171" y="1018"/>
                  </a:lnTo>
                  <a:lnTo>
                    <a:pt x="1169" y="1018"/>
                  </a:lnTo>
                  <a:lnTo>
                    <a:pt x="1167" y="1018"/>
                  </a:lnTo>
                  <a:lnTo>
                    <a:pt x="1164" y="1020"/>
                  </a:lnTo>
                  <a:lnTo>
                    <a:pt x="1161" y="1024"/>
                  </a:lnTo>
                  <a:lnTo>
                    <a:pt x="1160" y="1027"/>
                  </a:lnTo>
                  <a:lnTo>
                    <a:pt x="1161" y="1031"/>
                  </a:lnTo>
                  <a:lnTo>
                    <a:pt x="1164" y="1034"/>
                  </a:lnTo>
                  <a:close/>
                  <a:moveTo>
                    <a:pt x="1214" y="1003"/>
                  </a:moveTo>
                  <a:lnTo>
                    <a:pt x="1214" y="1003"/>
                  </a:lnTo>
                  <a:lnTo>
                    <a:pt x="1212" y="1004"/>
                  </a:lnTo>
                  <a:lnTo>
                    <a:pt x="1211" y="1006"/>
                  </a:lnTo>
                  <a:lnTo>
                    <a:pt x="1213" y="1007"/>
                  </a:lnTo>
                  <a:lnTo>
                    <a:pt x="1224" y="1009"/>
                  </a:lnTo>
                  <a:lnTo>
                    <a:pt x="1223" y="1006"/>
                  </a:lnTo>
                  <a:lnTo>
                    <a:pt x="1228" y="1002"/>
                  </a:lnTo>
                  <a:lnTo>
                    <a:pt x="1229" y="1001"/>
                  </a:lnTo>
                  <a:lnTo>
                    <a:pt x="1229" y="999"/>
                  </a:lnTo>
                  <a:lnTo>
                    <a:pt x="1229" y="997"/>
                  </a:lnTo>
                  <a:lnTo>
                    <a:pt x="1228" y="997"/>
                  </a:lnTo>
                  <a:lnTo>
                    <a:pt x="1226" y="1000"/>
                  </a:lnTo>
                  <a:lnTo>
                    <a:pt x="1225" y="998"/>
                  </a:lnTo>
                  <a:lnTo>
                    <a:pt x="1222" y="994"/>
                  </a:lnTo>
                  <a:lnTo>
                    <a:pt x="1221" y="992"/>
                  </a:lnTo>
                  <a:lnTo>
                    <a:pt x="1220" y="994"/>
                  </a:lnTo>
                  <a:lnTo>
                    <a:pt x="1217" y="1000"/>
                  </a:lnTo>
                  <a:lnTo>
                    <a:pt x="1214" y="1003"/>
                  </a:lnTo>
                  <a:close/>
                  <a:moveTo>
                    <a:pt x="1875" y="600"/>
                  </a:moveTo>
                  <a:lnTo>
                    <a:pt x="1875" y="600"/>
                  </a:lnTo>
                  <a:lnTo>
                    <a:pt x="1875" y="607"/>
                  </a:lnTo>
                  <a:lnTo>
                    <a:pt x="1875" y="608"/>
                  </a:lnTo>
                  <a:lnTo>
                    <a:pt x="1876" y="608"/>
                  </a:lnTo>
                  <a:lnTo>
                    <a:pt x="1881" y="602"/>
                  </a:lnTo>
                  <a:lnTo>
                    <a:pt x="1881" y="599"/>
                  </a:lnTo>
                  <a:lnTo>
                    <a:pt x="1881" y="596"/>
                  </a:lnTo>
                  <a:lnTo>
                    <a:pt x="1878" y="594"/>
                  </a:lnTo>
                  <a:lnTo>
                    <a:pt x="1875" y="594"/>
                  </a:lnTo>
                  <a:lnTo>
                    <a:pt x="1874" y="596"/>
                  </a:lnTo>
                  <a:lnTo>
                    <a:pt x="1874" y="598"/>
                  </a:lnTo>
                  <a:lnTo>
                    <a:pt x="1875" y="599"/>
                  </a:lnTo>
                  <a:lnTo>
                    <a:pt x="1875" y="600"/>
                  </a:lnTo>
                  <a:close/>
                  <a:moveTo>
                    <a:pt x="1995" y="654"/>
                  </a:moveTo>
                  <a:lnTo>
                    <a:pt x="1995" y="654"/>
                  </a:lnTo>
                  <a:lnTo>
                    <a:pt x="1995" y="653"/>
                  </a:lnTo>
                  <a:lnTo>
                    <a:pt x="1997" y="653"/>
                  </a:lnTo>
                  <a:lnTo>
                    <a:pt x="1998" y="651"/>
                  </a:lnTo>
                  <a:lnTo>
                    <a:pt x="1999" y="651"/>
                  </a:lnTo>
                  <a:lnTo>
                    <a:pt x="1999" y="650"/>
                  </a:lnTo>
                  <a:lnTo>
                    <a:pt x="1998" y="649"/>
                  </a:lnTo>
                  <a:lnTo>
                    <a:pt x="1997" y="649"/>
                  </a:lnTo>
                  <a:lnTo>
                    <a:pt x="1994" y="648"/>
                  </a:lnTo>
                  <a:lnTo>
                    <a:pt x="1993" y="649"/>
                  </a:lnTo>
                  <a:lnTo>
                    <a:pt x="1992" y="651"/>
                  </a:lnTo>
                  <a:lnTo>
                    <a:pt x="1992" y="653"/>
                  </a:lnTo>
                  <a:lnTo>
                    <a:pt x="1993" y="654"/>
                  </a:lnTo>
                  <a:lnTo>
                    <a:pt x="1995" y="654"/>
                  </a:lnTo>
                  <a:close/>
                  <a:moveTo>
                    <a:pt x="1877" y="627"/>
                  </a:moveTo>
                  <a:lnTo>
                    <a:pt x="1877" y="627"/>
                  </a:lnTo>
                  <a:lnTo>
                    <a:pt x="1878" y="628"/>
                  </a:lnTo>
                  <a:lnTo>
                    <a:pt x="1879" y="628"/>
                  </a:lnTo>
                  <a:lnTo>
                    <a:pt x="1879" y="629"/>
                  </a:lnTo>
                  <a:lnTo>
                    <a:pt x="1881" y="628"/>
                  </a:lnTo>
                  <a:lnTo>
                    <a:pt x="1885" y="623"/>
                  </a:lnTo>
                  <a:lnTo>
                    <a:pt x="1894" y="617"/>
                  </a:lnTo>
                  <a:lnTo>
                    <a:pt x="1895" y="615"/>
                  </a:lnTo>
                  <a:lnTo>
                    <a:pt x="1894" y="612"/>
                  </a:lnTo>
                  <a:lnTo>
                    <a:pt x="1890" y="610"/>
                  </a:lnTo>
                  <a:lnTo>
                    <a:pt x="1888" y="610"/>
                  </a:lnTo>
                  <a:lnTo>
                    <a:pt x="1886" y="611"/>
                  </a:lnTo>
                  <a:lnTo>
                    <a:pt x="1885" y="613"/>
                  </a:lnTo>
                  <a:lnTo>
                    <a:pt x="1883" y="618"/>
                  </a:lnTo>
                  <a:lnTo>
                    <a:pt x="1880" y="620"/>
                  </a:lnTo>
                  <a:lnTo>
                    <a:pt x="1876" y="622"/>
                  </a:lnTo>
                  <a:lnTo>
                    <a:pt x="1875" y="622"/>
                  </a:lnTo>
                  <a:lnTo>
                    <a:pt x="1874" y="622"/>
                  </a:lnTo>
                  <a:lnTo>
                    <a:pt x="1873" y="623"/>
                  </a:lnTo>
                  <a:lnTo>
                    <a:pt x="1875" y="625"/>
                  </a:lnTo>
                  <a:lnTo>
                    <a:pt x="1877" y="627"/>
                  </a:lnTo>
                  <a:close/>
                  <a:moveTo>
                    <a:pt x="1936" y="576"/>
                  </a:moveTo>
                  <a:lnTo>
                    <a:pt x="1936" y="576"/>
                  </a:lnTo>
                  <a:lnTo>
                    <a:pt x="1940" y="576"/>
                  </a:lnTo>
                  <a:lnTo>
                    <a:pt x="1942" y="574"/>
                  </a:lnTo>
                  <a:lnTo>
                    <a:pt x="1946" y="566"/>
                  </a:lnTo>
                  <a:lnTo>
                    <a:pt x="1947" y="565"/>
                  </a:lnTo>
                  <a:lnTo>
                    <a:pt x="1950" y="565"/>
                  </a:lnTo>
                  <a:lnTo>
                    <a:pt x="1951" y="563"/>
                  </a:lnTo>
                  <a:lnTo>
                    <a:pt x="1949" y="561"/>
                  </a:lnTo>
                  <a:lnTo>
                    <a:pt x="1945" y="560"/>
                  </a:lnTo>
                  <a:lnTo>
                    <a:pt x="1940" y="561"/>
                  </a:lnTo>
                  <a:lnTo>
                    <a:pt x="1940" y="563"/>
                  </a:lnTo>
                  <a:lnTo>
                    <a:pt x="1940" y="564"/>
                  </a:lnTo>
                  <a:lnTo>
                    <a:pt x="1940" y="565"/>
                  </a:lnTo>
                  <a:lnTo>
                    <a:pt x="1938" y="564"/>
                  </a:lnTo>
                  <a:lnTo>
                    <a:pt x="1936" y="565"/>
                  </a:lnTo>
                  <a:lnTo>
                    <a:pt x="1934" y="567"/>
                  </a:lnTo>
                  <a:lnTo>
                    <a:pt x="1933" y="567"/>
                  </a:lnTo>
                  <a:lnTo>
                    <a:pt x="1931" y="569"/>
                  </a:lnTo>
                  <a:lnTo>
                    <a:pt x="1931" y="571"/>
                  </a:lnTo>
                  <a:lnTo>
                    <a:pt x="1932" y="573"/>
                  </a:lnTo>
                  <a:lnTo>
                    <a:pt x="1936" y="576"/>
                  </a:lnTo>
                  <a:close/>
                  <a:moveTo>
                    <a:pt x="1861" y="665"/>
                  </a:moveTo>
                  <a:lnTo>
                    <a:pt x="1861" y="665"/>
                  </a:lnTo>
                  <a:lnTo>
                    <a:pt x="1861" y="666"/>
                  </a:lnTo>
                  <a:lnTo>
                    <a:pt x="1863" y="669"/>
                  </a:lnTo>
                  <a:lnTo>
                    <a:pt x="1867" y="669"/>
                  </a:lnTo>
                  <a:lnTo>
                    <a:pt x="1867" y="669"/>
                  </a:lnTo>
                  <a:lnTo>
                    <a:pt x="1869" y="669"/>
                  </a:lnTo>
                  <a:lnTo>
                    <a:pt x="1872" y="666"/>
                  </a:lnTo>
                  <a:lnTo>
                    <a:pt x="1874" y="661"/>
                  </a:lnTo>
                  <a:lnTo>
                    <a:pt x="1874" y="660"/>
                  </a:lnTo>
                  <a:lnTo>
                    <a:pt x="1874" y="660"/>
                  </a:lnTo>
                  <a:lnTo>
                    <a:pt x="1874" y="657"/>
                  </a:lnTo>
                  <a:lnTo>
                    <a:pt x="1874" y="657"/>
                  </a:lnTo>
                  <a:lnTo>
                    <a:pt x="1874" y="657"/>
                  </a:lnTo>
                  <a:lnTo>
                    <a:pt x="1874" y="657"/>
                  </a:lnTo>
                  <a:lnTo>
                    <a:pt x="1873" y="656"/>
                  </a:lnTo>
                  <a:lnTo>
                    <a:pt x="1871" y="654"/>
                  </a:lnTo>
                  <a:lnTo>
                    <a:pt x="1870" y="653"/>
                  </a:lnTo>
                  <a:lnTo>
                    <a:pt x="1869" y="653"/>
                  </a:lnTo>
                  <a:lnTo>
                    <a:pt x="1868" y="653"/>
                  </a:lnTo>
                  <a:lnTo>
                    <a:pt x="1868" y="653"/>
                  </a:lnTo>
                  <a:lnTo>
                    <a:pt x="1866" y="652"/>
                  </a:lnTo>
                  <a:lnTo>
                    <a:pt x="1863" y="653"/>
                  </a:lnTo>
                  <a:lnTo>
                    <a:pt x="1863" y="653"/>
                  </a:lnTo>
                  <a:lnTo>
                    <a:pt x="1863" y="653"/>
                  </a:lnTo>
                  <a:lnTo>
                    <a:pt x="1861" y="655"/>
                  </a:lnTo>
                  <a:lnTo>
                    <a:pt x="1861" y="656"/>
                  </a:lnTo>
                  <a:lnTo>
                    <a:pt x="1861" y="657"/>
                  </a:lnTo>
                  <a:lnTo>
                    <a:pt x="1861" y="660"/>
                  </a:lnTo>
                  <a:lnTo>
                    <a:pt x="1861" y="663"/>
                  </a:lnTo>
                  <a:lnTo>
                    <a:pt x="1861" y="665"/>
                  </a:lnTo>
                  <a:close/>
                  <a:moveTo>
                    <a:pt x="1307" y="383"/>
                  </a:moveTo>
                  <a:lnTo>
                    <a:pt x="1307" y="383"/>
                  </a:lnTo>
                  <a:lnTo>
                    <a:pt x="1309" y="385"/>
                  </a:lnTo>
                  <a:lnTo>
                    <a:pt x="1313" y="382"/>
                  </a:lnTo>
                  <a:lnTo>
                    <a:pt x="1311" y="375"/>
                  </a:lnTo>
                  <a:lnTo>
                    <a:pt x="1306" y="367"/>
                  </a:lnTo>
                  <a:lnTo>
                    <a:pt x="1303" y="362"/>
                  </a:lnTo>
                  <a:lnTo>
                    <a:pt x="1301" y="361"/>
                  </a:lnTo>
                  <a:lnTo>
                    <a:pt x="1300" y="361"/>
                  </a:lnTo>
                  <a:lnTo>
                    <a:pt x="1298" y="361"/>
                  </a:lnTo>
                  <a:lnTo>
                    <a:pt x="1297" y="362"/>
                  </a:lnTo>
                  <a:lnTo>
                    <a:pt x="1299" y="364"/>
                  </a:lnTo>
                  <a:lnTo>
                    <a:pt x="1307" y="383"/>
                  </a:lnTo>
                  <a:close/>
                  <a:moveTo>
                    <a:pt x="1855" y="741"/>
                  </a:moveTo>
                  <a:lnTo>
                    <a:pt x="1855" y="741"/>
                  </a:lnTo>
                  <a:lnTo>
                    <a:pt x="1855" y="741"/>
                  </a:lnTo>
                  <a:lnTo>
                    <a:pt x="1855" y="741"/>
                  </a:lnTo>
                  <a:lnTo>
                    <a:pt x="1862" y="737"/>
                  </a:lnTo>
                  <a:lnTo>
                    <a:pt x="1865" y="736"/>
                  </a:lnTo>
                  <a:lnTo>
                    <a:pt x="1865" y="740"/>
                  </a:lnTo>
                  <a:lnTo>
                    <a:pt x="1863" y="743"/>
                  </a:lnTo>
                  <a:lnTo>
                    <a:pt x="1860" y="747"/>
                  </a:lnTo>
                  <a:lnTo>
                    <a:pt x="1859" y="750"/>
                  </a:lnTo>
                  <a:lnTo>
                    <a:pt x="1860" y="750"/>
                  </a:lnTo>
                  <a:lnTo>
                    <a:pt x="1860" y="750"/>
                  </a:lnTo>
                  <a:lnTo>
                    <a:pt x="1862" y="751"/>
                  </a:lnTo>
                  <a:lnTo>
                    <a:pt x="1864" y="752"/>
                  </a:lnTo>
                  <a:lnTo>
                    <a:pt x="1864" y="752"/>
                  </a:lnTo>
                  <a:lnTo>
                    <a:pt x="1864" y="752"/>
                  </a:lnTo>
                  <a:lnTo>
                    <a:pt x="1868" y="749"/>
                  </a:lnTo>
                  <a:lnTo>
                    <a:pt x="1872" y="752"/>
                  </a:lnTo>
                  <a:lnTo>
                    <a:pt x="1875" y="759"/>
                  </a:lnTo>
                  <a:lnTo>
                    <a:pt x="1885" y="767"/>
                  </a:lnTo>
                  <a:lnTo>
                    <a:pt x="1886" y="769"/>
                  </a:lnTo>
                  <a:lnTo>
                    <a:pt x="1887" y="769"/>
                  </a:lnTo>
                  <a:lnTo>
                    <a:pt x="1887" y="769"/>
                  </a:lnTo>
                  <a:lnTo>
                    <a:pt x="1888" y="768"/>
                  </a:lnTo>
                  <a:lnTo>
                    <a:pt x="1891" y="770"/>
                  </a:lnTo>
                  <a:lnTo>
                    <a:pt x="1896" y="775"/>
                  </a:lnTo>
                  <a:lnTo>
                    <a:pt x="1897" y="776"/>
                  </a:lnTo>
                  <a:lnTo>
                    <a:pt x="1897" y="777"/>
                  </a:lnTo>
                  <a:lnTo>
                    <a:pt x="1897" y="778"/>
                  </a:lnTo>
                  <a:lnTo>
                    <a:pt x="1897" y="779"/>
                  </a:lnTo>
                  <a:lnTo>
                    <a:pt x="1898" y="780"/>
                  </a:lnTo>
                  <a:lnTo>
                    <a:pt x="1898" y="780"/>
                  </a:lnTo>
                  <a:lnTo>
                    <a:pt x="1898" y="780"/>
                  </a:lnTo>
                  <a:lnTo>
                    <a:pt x="1900" y="779"/>
                  </a:lnTo>
                  <a:lnTo>
                    <a:pt x="1904" y="776"/>
                  </a:lnTo>
                  <a:lnTo>
                    <a:pt x="1908" y="772"/>
                  </a:lnTo>
                  <a:lnTo>
                    <a:pt x="1911" y="769"/>
                  </a:lnTo>
                  <a:lnTo>
                    <a:pt x="1917" y="769"/>
                  </a:lnTo>
                  <a:lnTo>
                    <a:pt x="1917" y="767"/>
                  </a:lnTo>
                  <a:lnTo>
                    <a:pt x="1916" y="767"/>
                  </a:lnTo>
                  <a:lnTo>
                    <a:pt x="1914" y="767"/>
                  </a:lnTo>
                  <a:lnTo>
                    <a:pt x="1911" y="765"/>
                  </a:lnTo>
                  <a:lnTo>
                    <a:pt x="1910" y="764"/>
                  </a:lnTo>
                  <a:lnTo>
                    <a:pt x="1909" y="763"/>
                  </a:lnTo>
                  <a:lnTo>
                    <a:pt x="1907" y="763"/>
                  </a:lnTo>
                  <a:lnTo>
                    <a:pt x="1902" y="763"/>
                  </a:lnTo>
                  <a:lnTo>
                    <a:pt x="1902" y="762"/>
                  </a:lnTo>
                  <a:lnTo>
                    <a:pt x="1902" y="762"/>
                  </a:lnTo>
                  <a:lnTo>
                    <a:pt x="1903" y="759"/>
                  </a:lnTo>
                  <a:lnTo>
                    <a:pt x="1899" y="759"/>
                  </a:lnTo>
                  <a:lnTo>
                    <a:pt x="1897" y="758"/>
                  </a:lnTo>
                  <a:lnTo>
                    <a:pt x="1890" y="747"/>
                  </a:lnTo>
                  <a:lnTo>
                    <a:pt x="1887" y="745"/>
                  </a:lnTo>
                  <a:lnTo>
                    <a:pt x="1887" y="745"/>
                  </a:lnTo>
                  <a:lnTo>
                    <a:pt x="1887" y="745"/>
                  </a:lnTo>
                  <a:lnTo>
                    <a:pt x="1884" y="746"/>
                  </a:lnTo>
                  <a:lnTo>
                    <a:pt x="1883" y="745"/>
                  </a:lnTo>
                  <a:lnTo>
                    <a:pt x="1880" y="742"/>
                  </a:lnTo>
                  <a:lnTo>
                    <a:pt x="1877" y="738"/>
                  </a:lnTo>
                  <a:lnTo>
                    <a:pt x="1875" y="735"/>
                  </a:lnTo>
                  <a:lnTo>
                    <a:pt x="1876" y="731"/>
                  </a:lnTo>
                  <a:lnTo>
                    <a:pt x="1878" y="728"/>
                  </a:lnTo>
                  <a:lnTo>
                    <a:pt x="1882" y="724"/>
                  </a:lnTo>
                  <a:lnTo>
                    <a:pt x="1884" y="720"/>
                  </a:lnTo>
                  <a:lnTo>
                    <a:pt x="1883" y="720"/>
                  </a:lnTo>
                  <a:lnTo>
                    <a:pt x="1884" y="720"/>
                  </a:lnTo>
                  <a:lnTo>
                    <a:pt x="1879" y="722"/>
                  </a:lnTo>
                  <a:lnTo>
                    <a:pt x="1878" y="723"/>
                  </a:lnTo>
                  <a:lnTo>
                    <a:pt x="1877" y="723"/>
                  </a:lnTo>
                  <a:lnTo>
                    <a:pt x="1876" y="722"/>
                  </a:lnTo>
                  <a:lnTo>
                    <a:pt x="1876" y="721"/>
                  </a:lnTo>
                  <a:lnTo>
                    <a:pt x="1874" y="713"/>
                  </a:lnTo>
                  <a:lnTo>
                    <a:pt x="1872" y="712"/>
                  </a:lnTo>
                  <a:lnTo>
                    <a:pt x="1872" y="712"/>
                  </a:lnTo>
                  <a:lnTo>
                    <a:pt x="1872" y="712"/>
                  </a:lnTo>
                  <a:lnTo>
                    <a:pt x="1869" y="712"/>
                  </a:lnTo>
                  <a:lnTo>
                    <a:pt x="1859" y="716"/>
                  </a:lnTo>
                  <a:lnTo>
                    <a:pt x="1858" y="717"/>
                  </a:lnTo>
                  <a:lnTo>
                    <a:pt x="1858" y="708"/>
                  </a:lnTo>
                  <a:lnTo>
                    <a:pt x="1858" y="708"/>
                  </a:lnTo>
                  <a:lnTo>
                    <a:pt x="1858" y="708"/>
                  </a:lnTo>
                  <a:lnTo>
                    <a:pt x="1851" y="714"/>
                  </a:lnTo>
                  <a:lnTo>
                    <a:pt x="1849" y="724"/>
                  </a:lnTo>
                  <a:lnTo>
                    <a:pt x="1850" y="734"/>
                  </a:lnTo>
                  <a:lnTo>
                    <a:pt x="1855" y="741"/>
                  </a:lnTo>
                  <a:close/>
                  <a:moveTo>
                    <a:pt x="1325" y="436"/>
                  </a:moveTo>
                  <a:lnTo>
                    <a:pt x="1325" y="436"/>
                  </a:lnTo>
                  <a:lnTo>
                    <a:pt x="1328" y="434"/>
                  </a:lnTo>
                  <a:lnTo>
                    <a:pt x="1329" y="429"/>
                  </a:lnTo>
                  <a:lnTo>
                    <a:pt x="1328" y="423"/>
                  </a:lnTo>
                  <a:lnTo>
                    <a:pt x="1325" y="420"/>
                  </a:lnTo>
                  <a:lnTo>
                    <a:pt x="1323" y="423"/>
                  </a:lnTo>
                  <a:lnTo>
                    <a:pt x="1323" y="428"/>
                  </a:lnTo>
                  <a:lnTo>
                    <a:pt x="1324" y="433"/>
                  </a:lnTo>
                  <a:lnTo>
                    <a:pt x="1325" y="436"/>
                  </a:lnTo>
                  <a:close/>
                  <a:moveTo>
                    <a:pt x="1287" y="882"/>
                  </a:moveTo>
                  <a:lnTo>
                    <a:pt x="1287" y="882"/>
                  </a:lnTo>
                  <a:lnTo>
                    <a:pt x="1291" y="879"/>
                  </a:lnTo>
                  <a:lnTo>
                    <a:pt x="1293" y="876"/>
                  </a:lnTo>
                  <a:lnTo>
                    <a:pt x="1288" y="872"/>
                  </a:lnTo>
                  <a:lnTo>
                    <a:pt x="1288" y="868"/>
                  </a:lnTo>
                  <a:lnTo>
                    <a:pt x="1292" y="865"/>
                  </a:lnTo>
                  <a:lnTo>
                    <a:pt x="1297" y="867"/>
                  </a:lnTo>
                  <a:lnTo>
                    <a:pt x="1301" y="863"/>
                  </a:lnTo>
                  <a:lnTo>
                    <a:pt x="1302" y="859"/>
                  </a:lnTo>
                  <a:lnTo>
                    <a:pt x="1299" y="857"/>
                  </a:lnTo>
                  <a:lnTo>
                    <a:pt x="1295" y="856"/>
                  </a:lnTo>
                  <a:lnTo>
                    <a:pt x="1288" y="860"/>
                  </a:lnTo>
                  <a:lnTo>
                    <a:pt x="1281" y="869"/>
                  </a:lnTo>
                  <a:lnTo>
                    <a:pt x="1279" y="879"/>
                  </a:lnTo>
                  <a:lnTo>
                    <a:pt x="1284" y="883"/>
                  </a:lnTo>
                  <a:lnTo>
                    <a:pt x="1287" y="882"/>
                  </a:lnTo>
                  <a:close/>
                  <a:moveTo>
                    <a:pt x="1132" y="1034"/>
                  </a:moveTo>
                  <a:lnTo>
                    <a:pt x="1132" y="1034"/>
                  </a:lnTo>
                  <a:lnTo>
                    <a:pt x="1129" y="1040"/>
                  </a:lnTo>
                  <a:lnTo>
                    <a:pt x="1128" y="1043"/>
                  </a:lnTo>
                  <a:lnTo>
                    <a:pt x="1129" y="1046"/>
                  </a:lnTo>
                  <a:lnTo>
                    <a:pt x="1132" y="1048"/>
                  </a:lnTo>
                  <a:lnTo>
                    <a:pt x="1141" y="1049"/>
                  </a:lnTo>
                  <a:lnTo>
                    <a:pt x="1149" y="1049"/>
                  </a:lnTo>
                  <a:lnTo>
                    <a:pt x="1150" y="1049"/>
                  </a:lnTo>
                  <a:lnTo>
                    <a:pt x="1153" y="1047"/>
                  </a:lnTo>
                  <a:lnTo>
                    <a:pt x="1154" y="1046"/>
                  </a:lnTo>
                  <a:lnTo>
                    <a:pt x="1156" y="1047"/>
                  </a:lnTo>
                  <a:lnTo>
                    <a:pt x="1157" y="1048"/>
                  </a:lnTo>
                  <a:lnTo>
                    <a:pt x="1159" y="1049"/>
                  </a:lnTo>
                  <a:lnTo>
                    <a:pt x="1160" y="1049"/>
                  </a:lnTo>
                  <a:lnTo>
                    <a:pt x="1161" y="1047"/>
                  </a:lnTo>
                  <a:lnTo>
                    <a:pt x="1160" y="1046"/>
                  </a:lnTo>
                  <a:lnTo>
                    <a:pt x="1158" y="1045"/>
                  </a:lnTo>
                  <a:lnTo>
                    <a:pt x="1156" y="1045"/>
                  </a:lnTo>
                  <a:lnTo>
                    <a:pt x="1160" y="1041"/>
                  </a:lnTo>
                  <a:lnTo>
                    <a:pt x="1158" y="1041"/>
                  </a:lnTo>
                  <a:lnTo>
                    <a:pt x="1151" y="1042"/>
                  </a:lnTo>
                  <a:lnTo>
                    <a:pt x="1148" y="1041"/>
                  </a:lnTo>
                  <a:lnTo>
                    <a:pt x="1146" y="1040"/>
                  </a:lnTo>
                  <a:lnTo>
                    <a:pt x="1143" y="1039"/>
                  </a:lnTo>
                  <a:lnTo>
                    <a:pt x="1140" y="1040"/>
                  </a:lnTo>
                  <a:lnTo>
                    <a:pt x="1133" y="1035"/>
                  </a:lnTo>
                  <a:lnTo>
                    <a:pt x="1132" y="1034"/>
                  </a:lnTo>
                  <a:close/>
                  <a:moveTo>
                    <a:pt x="404" y="600"/>
                  </a:moveTo>
                  <a:lnTo>
                    <a:pt x="404" y="600"/>
                  </a:lnTo>
                  <a:lnTo>
                    <a:pt x="406" y="601"/>
                  </a:lnTo>
                  <a:lnTo>
                    <a:pt x="405" y="598"/>
                  </a:lnTo>
                  <a:lnTo>
                    <a:pt x="404" y="600"/>
                  </a:lnTo>
                  <a:close/>
                  <a:moveTo>
                    <a:pt x="404" y="595"/>
                  </a:moveTo>
                  <a:lnTo>
                    <a:pt x="404" y="595"/>
                  </a:lnTo>
                  <a:lnTo>
                    <a:pt x="402" y="596"/>
                  </a:lnTo>
                  <a:lnTo>
                    <a:pt x="405" y="597"/>
                  </a:lnTo>
                  <a:lnTo>
                    <a:pt x="404" y="595"/>
                  </a:lnTo>
                  <a:close/>
                  <a:moveTo>
                    <a:pt x="446" y="1183"/>
                  </a:moveTo>
                  <a:lnTo>
                    <a:pt x="446" y="1183"/>
                  </a:lnTo>
                  <a:lnTo>
                    <a:pt x="441" y="1181"/>
                  </a:lnTo>
                  <a:lnTo>
                    <a:pt x="437" y="1181"/>
                  </a:lnTo>
                  <a:lnTo>
                    <a:pt x="433" y="1182"/>
                  </a:lnTo>
                  <a:lnTo>
                    <a:pt x="415" y="1193"/>
                  </a:lnTo>
                  <a:lnTo>
                    <a:pt x="419" y="1195"/>
                  </a:lnTo>
                  <a:lnTo>
                    <a:pt x="425" y="1200"/>
                  </a:lnTo>
                  <a:lnTo>
                    <a:pt x="430" y="1201"/>
                  </a:lnTo>
                  <a:lnTo>
                    <a:pt x="434" y="1200"/>
                  </a:lnTo>
                  <a:lnTo>
                    <a:pt x="442" y="1197"/>
                  </a:lnTo>
                  <a:lnTo>
                    <a:pt x="446" y="1196"/>
                  </a:lnTo>
                  <a:lnTo>
                    <a:pt x="452" y="1195"/>
                  </a:lnTo>
                  <a:lnTo>
                    <a:pt x="452" y="1190"/>
                  </a:lnTo>
                  <a:lnTo>
                    <a:pt x="450" y="1186"/>
                  </a:lnTo>
                  <a:lnTo>
                    <a:pt x="446" y="1183"/>
                  </a:lnTo>
                  <a:close/>
                  <a:moveTo>
                    <a:pt x="424" y="126"/>
                  </a:moveTo>
                  <a:lnTo>
                    <a:pt x="424" y="126"/>
                  </a:lnTo>
                  <a:lnTo>
                    <a:pt x="424" y="123"/>
                  </a:lnTo>
                  <a:lnTo>
                    <a:pt x="421" y="119"/>
                  </a:lnTo>
                  <a:lnTo>
                    <a:pt x="418" y="116"/>
                  </a:lnTo>
                  <a:lnTo>
                    <a:pt x="411" y="107"/>
                  </a:lnTo>
                  <a:lnTo>
                    <a:pt x="406" y="104"/>
                  </a:lnTo>
                  <a:lnTo>
                    <a:pt x="400" y="104"/>
                  </a:lnTo>
                  <a:lnTo>
                    <a:pt x="399" y="104"/>
                  </a:lnTo>
                  <a:lnTo>
                    <a:pt x="399" y="104"/>
                  </a:lnTo>
                  <a:lnTo>
                    <a:pt x="398" y="104"/>
                  </a:lnTo>
                  <a:lnTo>
                    <a:pt x="398" y="104"/>
                  </a:lnTo>
                  <a:lnTo>
                    <a:pt x="397" y="106"/>
                  </a:lnTo>
                  <a:lnTo>
                    <a:pt x="395" y="108"/>
                  </a:lnTo>
                  <a:lnTo>
                    <a:pt x="394" y="109"/>
                  </a:lnTo>
                  <a:lnTo>
                    <a:pt x="389" y="112"/>
                  </a:lnTo>
                  <a:lnTo>
                    <a:pt x="388" y="113"/>
                  </a:lnTo>
                  <a:lnTo>
                    <a:pt x="390" y="116"/>
                  </a:lnTo>
                  <a:lnTo>
                    <a:pt x="393" y="118"/>
                  </a:lnTo>
                  <a:lnTo>
                    <a:pt x="397" y="121"/>
                  </a:lnTo>
                  <a:lnTo>
                    <a:pt x="407" y="123"/>
                  </a:lnTo>
                  <a:lnTo>
                    <a:pt x="415" y="127"/>
                  </a:lnTo>
                  <a:lnTo>
                    <a:pt x="420" y="128"/>
                  </a:lnTo>
                  <a:lnTo>
                    <a:pt x="424" y="126"/>
                  </a:lnTo>
                  <a:close/>
                  <a:moveTo>
                    <a:pt x="623" y="180"/>
                  </a:moveTo>
                  <a:lnTo>
                    <a:pt x="623" y="180"/>
                  </a:lnTo>
                  <a:lnTo>
                    <a:pt x="627" y="178"/>
                  </a:lnTo>
                  <a:lnTo>
                    <a:pt x="626" y="173"/>
                  </a:lnTo>
                  <a:lnTo>
                    <a:pt x="622" y="168"/>
                  </a:lnTo>
                  <a:lnTo>
                    <a:pt x="619" y="165"/>
                  </a:lnTo>
                  <a:lnTo>
                    <a:pt x="615" y="164"/>
                  </a:lnTo>
                  <a:lnTo>
                    <a:pt x="608" y="162"/>
                  </a:lnTo>
                  <a:lnTo>
                    <a:pt x="604" y="161"/>
                  </a:lnTo>
                  <a:lnTo>
                    <a:pt x="597" y="163"/>
                  </a:lnTo>
                  <a:lnTo>
                    <a:pt x="594" y="165"/>
                  </a:lnTo>
                  <a:lnTo>
                    <a:pt x="593" y="167"/>
                  </a:lnTo>
                  <a:lnTo>
                    <a:pt x="592" y="170"/>
                  </a:lnTo>
                  <a:lnTo>
                    <a:pt x="592" y="173"/>
                  </a:lnTo>
                  <a:lnTo>
                    <a:pt x="591" y="177"/>
                  </a:lnTo>
                  <a:lnTo>
                    <a:pt x="589" y="181"/>
                  </a:lnTo>
                  <a:lnTo>
                    <a:pt x="588" y="186"/>
                  </a:lnTo>
                  <a:lnTo>
                    <a:pt x="589" y="189"/>
                  </a:lnTo>
                  <a:lnTo>
                    <a:pt x="598" y="186"/>
                  </a:lnTo>
                  <a:lnTo>
                    <a:pt x="601" y="185"/>
                  </a:lnTo>
                  <a:lnTo>
                    <a:pt x="610" y="184"/>
                  </a:lnTo>
                  <a:lnTo>
                    <a:pt x="619" y="181"/>
                  </a:lnTo>
                  <a:lnTo>
                    <a:pt x="623" y="180"/>
                  </a:lnTo>
                  <a:close/>
                  <a:moveTo>
                    <a:pt x="531" y="1183"/>
                  </a:moveTo>
                  <a:lnTo>
                    <a:pt x="531" y="1183"/>
                  </a:lnTo>
                  <a:lnTo>
                    <a:pt x="530" y="1181"/>
                  </a:lnTo>
                  <a:lnTo>
                    <a:pt x="522" y="1176"/>
                  </a:lnTo>
                  <a:lnTo>
                    <a:pt x="515" y="1179"/>
                  </a:lnTo>
                  <a:lnTo>
                    <a:pt x="506" y="1179"/>
                  </a:lnTo>
                  <a:lnTo>
                    <a:pt x="489" y="1176"/>
                  </a:lnTo>
                  <a:lnTo>
                    <a:pt x="473" y="1171"/>
                  </a:lnTo>
                  <a:lnTo>
                    <a:pt x="466" y="1169"/>
                  </a:lnTo>
                  <a:lnTo>
                    <a:pt x="458" y="1170"/>
                  </a:lnTo>
                  <a:lnTo>
                    <a:pt x="455" y="1170"/>
                  </a:lnTo>
                  <a:lnTo>
                    <a:pt x="453" y="1170"/>
                  </a:lnTo>
                  <a:lnTo>
                    <a:pt x="451" y="1171"/>
                  </a:lnTo>
                  <a:lnTo>
                    <a:pt x="450" y="1173"/>
                  </a:lnTo>
                  <a:lnTo>
                    <a:pt x="453" y="1175"/>
                  </a:lnTo>
                  <a:lnTo>
                    <a:pt x="455" y="1177"/>
                  </a:lnTo>
                  <a:lnTo>
                    <a:pt x="456" y="1179"/>
                  </a:lnTo>
                  <a:lnTo>
                    <a:pt x="457" y="1183"/>
                  </a:lnTo>
                  <a:lnTo>
                    <a:pt x="459" y="1186"/>
                  </a:lnTo>
                  <a:lnTo>
                    <a:pt x="464" y="1191"/>
                  </a:lnTo>
                  <a:lnTo>
                    <a:pt x="468" y="1193"/>
                  </a:lnTo>
                  <a:lnTo>
                    <a:pt x="472" y="1194"/>
                  </a:lnTo>
                  <a:lnTo>
                    <a:pt x="486" y="1195"/>
                  </a:lnTo>
                  <a:lnTo>
                    <a:pt x="489" y="1196"/>
                  </a:lnTo>
                  <a:lnTo>
                    <a:pt x="492" y="1197"/>
                  </a:lnTo>
                  <a:lnTo>
                    <a:pt x="501" y="1203"/>
                  </a:lnTo>
                  <a:lnTo>
                    <a:pt x="504" y="1205"/>
                  </a:lnTo>
                  <a:lnTo>
                    <a:pt x="508" y="1205"/>
                  </a:lnTo>
                  <a:lnTo>
                    <a:pt x="512" y="1204"/>
                  </a:lnTo>
                  <a:lnTo>
                    <a:pt x="514" y="1198"/>
                  </a:lnTo>
                  <a:lnTo>
                    <a:pt x="517" y="1196"/>
                  </a:lnTo>
                  <a:lnTo>
                    <a:pt x="528" y="1187"/>
                  </a:lnTo>
                  <a:lnTo>
                    <a:pt x="531" y="1183"/>
                  </a:lnTo>
                  <a:close/>
                  <a:moveTo>
                    <a:pt x="566" y="159"/>
                  </a:moveTo>
                  <a:lnTo>
                    <a:pt x="566" y="159"/>
                  </a:lnTo>
                  <a:lnTo>
                    <a:pt x="556" y="163"/>
                  </a:lnTo>
                  <a:lnTo>
                    <a:pt x="537" y="176"/>
                  </a:lnTo>
                  <a:lnTo>
                    <a:pt x="535" y="177"/>
                  </a:lnTo>
                  <a:lnTo>
                    <a:pt x="516" y="176"/>
                  </a:lnTo>
                  <a:lnTo>
                    <a:pt x="513" y="176"/>
                  </a:lnTo>
                  <a:lnTo>
                    <a:pt x="510" y="177"/>
                  </a:lnTo>
                  <a:lnTo>
                    <a:pt x="499" y="184"/>
                  </a:lnTo>
                  <a:lnTo>
                    <a:pt x="494" y="189"/>
                  </a:lnTo>
                  <a:lnTo>
                    <a:pt x="484" y="200"/>
                  </a:lnTo>
                  <a:lnTo>
                    <a:pt x="483" y="202"/>
                  </a:lnTo>
                  <a:lnTo>
                    <a:pt x="486" y="207"/>
                  </a:lnTo>
                  <a:lnTo>
                    <a:pt x="486" y="212"/>
                  </a:lnTo>
                  <a:lnTo>
                    <a:pt x="488" y="216"/>
                  </a:lnTo>
                  <a:lnTo>
                    <a:pt x="492" y="218"/>
                  </a:lnTo>
                  <a:lnTo>
                    <a:pt x="499" y="217"/>
                  </a:lnTo>
                  <a:lnTo>
                    <a:pt x="504" y="214"/>
                  </a:lnTo>
                  <a:lnTo>
                    <a:pt x="507" y="210"/>
                  </a:lnTo>
                  <a:lnTo>
                    <a:pt x="512" y="206"/>
                  </a:lnTo>
                  <a:lnTo>
                    <a:pt x="515" y="205"/>
                  </a:lnTo>
                  <a:lnTo>
                    <a:pt x="520" y="204"/>
                  </a:lnTo>
                  <a:lnTo>
                    <a:pt x="526" y="200"/>
                  </a:lnTo>
                  <a:lnTo>
                    <a:pt x="534" y="197"/>
                  </a:lnTo>
                  <a:lnTo>
                    <a:pt x="543" y="190"/>
                  </a:lnTo>
                  <a:lnTo>
                    <a:pt x="547" y="188"/>
                  </a:lnTo>
                  <a:lnTo>
                    <a:pt x="551" y="191"/>
                  </a:lnTo>
                  <a:lnTo>
                    <a:pt x="547" y="195"/>
                  </a:lnTo>
                  <a:lnTo>
                    <a:pt x="536" y="202"/>
                  </a:lnTo>
                  <a:lnTo>
                    <a:pt x="532" y="211"/>
                  </a:lnTo>
                  <a:lnTo>
                    <a:pt x="530" y="213"/>
                  </a:lnTo>
                  <a:lnTo>
                    <a:pt x="525" y="216"/>
                  </a:lnTo>
                  <a:lnTo>
                    <a:pt x="524" y="218"/>
                  </a:lnTo>
                  <a:lnTo>
                    <a:pt x="531" y="217"/>
                  </a:lnTo>
                  <a:lnTo>
                    <a:pt x="535" y="214"/>
                  </a:lnTo>
                  <a:lnTo>
                    <a:pt x="538" y="210"/>
                  </a:lnTo>
                  <a:lnTo>
                    <a:pt x="543" y="209"/>
                  </a:lnTo>
                  <a:lnTo>
                    <a:pt x="549" y="208"/>
                  </a:lnTo>
                  <a:lnTo>
                    <a:pt x="555" y="207"/>
                  </a:lnTo>
                  <a:lnTo>
                    <a:pt x="559" y="204"/>
                  </a:lnTo>
                  <a:lnTo>
                    <a:pt x="563" y="198"/>
                  </a:lnTo>
                  <a:lnTo>
                    <a:pt x="564" y="196"/>
                  </a:lnTo>
                  <a:lnTo>
                    <a:pt x="563" y="194"/>
                  </a:lnTo>
                  <a:lnTo>
                    <a:pt x="558" y="187"/>
                  </a:lnTo>
                  <a:lnTo>
                    <a:pt x="557" y="184"/>
                  </a:lnTo>
                  <a:lnTo>
                    <a:pt x="558" y="183"/>
                  </a:lnTo>
                  <a:lnTo>
                    <a:pt x="560" y="183"/>
                  </a:lnTo>
                  <a:lnTo>
                    <a:pt x="562" y="183"/>
                  </a:lnTo>
                  <a:lnTo>
                    <a:pt x="565" y="185"/>
                  </a:lnTo>
                  <a:lnTo>
                    <a:pt x="569" y="187"/>
                  </a:lnTo>
                  <a:lnTo>
                    <a:pt x="571" y="188"/>
                  </a:lnTo>
                  <a:lnTo>
                    <a:pt x="576" y="186"/>
                  </a:lnTo>
                  <a:lnTo>
                    <a:pt x="577" y="182"/>
                  </a:lnTo>
                  <a:lnTo>
                    <a:pt x="575" y="178"/>
                  </a:lnTo>
                  <a:lnTo>
                    <a:pt x="574" y="173"/>
                  </a:lnTo>
                  <a:lnTo>
                    <a:pt x="575" y="170"/>
                  </a:lnTo>
                  <a:lnTo>
                    <a:pt x="578" y="167"/>
                  </a:lnTo>
                  <a:lnTo>
                    <a:pt x="579" y="164"/>
                  </a:lnTo>
                  <a:lnTo>
                    <a:pt x="575" y="161"/>
                  </a:lnTo>
                  <a:lnTo>
                    <a:pt x="566" y="159"/>
                  </a:lnTo>
                  <a:close/>
                  <a:moveTo>
                    <a:pt x="552" y="1200"/>
                  </a:moveTo>
                  <a:lnTo>
                    <a:pt x="552" y="1200"/>
                  </a:lnTo>
                  <a:lnTo>
                    <a:pt x="551" y="1194"/>
                  </a:lnTo>
                  <a:lnTo>
                    <a:pt x="550" y="1192"/>
                  </a:lnTo>
                  <a:lnTo>
                    <a:pt x="545" y="1192"/>
                  </a:lnTo>
                  <a:lnTo>
                    <a:pt x="539" y="1194"/>
                  </a:lnTo>
                  <a:lnTo>
                    <a:pt x="533" y="1195"/>
                  </a:lnTo>
                  <a:lnTo>
                    <a:pt x="528" y="1193"/>
                  </a:lnTo>
                  <a:lnTo>
                    <a:pt x="525" y="1194"/>
                  </a:lnTo>
                  <a:lnTo>
                    <a:pt x="524" y="1196"/>
                  </a:lnTo>
                  <a:lnTo>
                    <a:pt x="523" y="1199"/>
                  </a:lnTo>
                  <a:lnTo>
                    <a:pt x="522" y="1202"/>
                  </a:lnTo>
                  <a:lnTo>
                    <a:pt x="521" y="1204"/>
                  </a:lnTo>
                  <a:lnTo>
                    <a:pt x="522" y="1206"/>
                  </a:lnTo>
                  <a:lnTo>
                    <a:pt x="524" y="1207"/>
                  </a:lnTo>
                  <a:lnTo>
                    <a:pt x="525" y="1208"/>
                  </a:lnTo>
                  <a:lnTo>
                    <a:pt x="530" y="1210"/>
                  </a:lnTo>
                  <a:lnTo>
                    <a:pt x="536" y="1210"/>
                  </a:lnTo>
                  <a:lnTo>
                    <a:pt x="543" y="1211"/>
                  </a:lnTo>
                  <a:lnTo>
                    <a:pt x="548" y="1210"/>
                  </a:lnTo>
                  <a:lnTo>
                    <a:pt x="551" y="1209"/>
                  </a:lnTo>
                  <a:lnTo>
                    <a:pt x="553" y="1208"/>
                  </a:lnTo>
                  <a:lnTo>
                    <a:pt x="555" y="1206"/>
                  </a:lnTo>
                  <a:lnTo>
                    <a:pt x="553" y="1203"/>
                  </a:lnTo>
                  <a:lnTo>
                    <a:pt x="552" y="1200"/>
                  </a:lnTo>
                  <a:close/>
                  <a:moveTo>
                    <a:pt x="336" y="232"/>
                  </a:moveTo>
                  <a:lnTo>
                    <a:pt x="336" y="232"/>
                  </a:lnTo>
                  <a:lnTo>
                    <a:pt x="334" y="228"/>
                  </a:lnTo>
                  <a:lnTo>
                    <a:pt x="326" y="226"/>
                  </a:lnTo>
                  <a:lnTo>
                    <a:pt x="322" y="226"/>
                  </a:lnTo>
                  <a:lnTo>
                    <a:pt x="319" y="227"/>
                  </a:lnTo>
                  <a:lnTo>
                    <a:pt x="313" y="234"/>
                  </a:lnTo>
                  <a:lnTo>
                    <a:pt x="312" y="239"/>
                  </a:lnTo>
                  <a:lnTo>
                    <a:pt x="314" y="242"/>
                  </a:lnTo>
                  <a:lnTo>
                    <a:pt x="318" y="245"/>
                  </a:lnTo>
                  <a:lnTo>
                    <a:pt x="320" y="248"/>
                  </a:lnTo>
                  <a:lnTo>
                    <a:pt x="324" y="248"/>
                  </a:lnTo>
                  <a:lnTo>
                    <a:pt x="328" y="249"/>
                  </a:lnTo>
                  <a:lnTo>
                    <a:pt x="332" y="249"/>
                  </a:lnTo>
                  <a:lnTo>
                    <a:pt x="335" y="248"/>
                  </a:lnTo>
                  <a:lnTo>
                    <a:pt x="336" y="246"/>
                  </a:lnTo>
                  <a:lnTo>
                    <a:pt x="337" y="243"/>
                  </a:lnTo>
                  <a:lnTo>
                    <a:pt x="339" y="240"/>
                  </a:lnTo>
                  <a:lnTo>
                    <a:pt x="338" y="234"/>
                  </a:lnTo>
                  <a:lnTo>
                    <a:pt x="336" y="232"/>
                  </a:lnTo>
                  <a:close/>
                  <a:moveTo>
                    <a:pt x="7" y="1145"/>
                  </a:moveTo>
                  <a:lnTo>
                    <a:pt x="7" y="1145"/>
                  </a:lnTo>
                  <a:lnTo>
                    <a:pt x="5" y="1143"/>
                  </a:lnTo>
                  <a:lnTo>
                    <a:pt x="3" y="1141"/>
                  </a:lnTo>
                  <a:lnTo>
                    <a:pt x="2" y="1141"/>
                  </a:lnTo>
                  <a:lnTo>
                    <a:pt x="1" y="1143"/>
                  </a:lnTo>
                  <a:lnTo>
                    <a:pt x="0" y="1145"/>
                  </a:lnTo>
                  <a:lnTo>
                    <a:pt x="1" y="1147"/>
                  </a:lnTo>
                  <a:lnTo>
                    <a:pt x="1" y="1151"/>
                  </a:lnTo>
                  <a:lnTo>
                    <a:pt x="2" y="1154"/>
                  </a:lnTo>
                  <a:lnTo>
                    <a:pt x="3" y="1158"/>
                  </a:lnTo>
                  <a:lnTo>
                    <a:pt x="4" y="1160"/>
                  </a:lnTo>
                  <a:lnTo>
                    <a:pt x="9" y="1152"/>
                  </a:lnTo>
                  <a:lnTo>
                    <a:pt x="9" y="1149"/>
                  </a:lnTo>
                  <a:lnTo>
                    <a:pt x="7" y="1145"/>
                  </a:lnTo>
                  <a:close/>
                  <a:moveTo>
                    <a:pt x="455" y="564"/>
                  </a:moveTo>
                  <a:lnTo>
                    <a:pt x="455" y="564"/>
                  </a:lnTo>
                  <a:lnTo>
                    <a:pt x="454" y="562"/>
                  </a:lnTo>
                  <a:lnTo>
                    <a:pt x="453" y="564"/>
                  </a:lnTo>
                  <a:lnTo>
                    <a:pt x="455" y="564"/>
                  </a:lnTo>
                  <a:close/>
                  <a:moveTo>
                    <a:pt x="246" y="1084"/>
                  </a:moveTo>
                  <a:lnTo>
                    <a:pt x="246" y="1084"/>
                  </a:lnTo>
                  <a:lnTo>
                    <a:pt x="245" y="1080"/>
                  </a:lnTo>
                  <a:lnTo>
                    <a:pt x="243" y="1077"/>
                  </a:lnTo>
                  <a:lnTo>
                    <a:pt x="241" y="1074"/>
                  </a:lnTo>
                  <a:lnTo>
                    <a:pt x="238" y="1073"/>
                  </a:lnTo>
                  <a:lnTo>
                    <a:pt x="224" y="1075"/>
                  </a:lnTo>
                  <a:lnTo>
                    <a:pt x="221" y="1074"/>
                  </a:lnTo>
                  <a:lnTo>
                    <a:pt x="219" y="1072"/>
                  </a:lnTo>
                  <a:lnTo>
                    <a:pt x="217" y="1070"/>
                  </a:lnTo>
                  <a:lnTo>
                    <a:pt x="215" y="1068"/>
                  </a:lnTo>
                  <a:lnTo>
                    <a:pt x="205" y="1063"/>
                  </a:lnTo>
                  <a:lnTo>
                    <a:pt x="202" y="1061"/>
                  </a:lnTo>
                  <a:lnTo>
                    <a:pt x="201" y="1059"/>
                  </a:lnTo>
                  <a:lnTo>
                    <a:pt x="201" y="1056"/>
                  </a:lnTo>
                  <a:lnTo>
                    <a:pt x="201" y="1052"/>
                  </a:lnTo>
                  <a:lnTo>
                    <a:pt x="200" y="1050"/>
                  </a:lnTo>
                  <a:lnTo>
                    <a:pt x="198" y="1051"/>
                  </a:lnTo>
                  <a:lnTo>
                    <a:pt x="195" y="1052"/>
                  </a:lnTo>
                  <a:lnTo>
                    <a:pt x="173" y="1057"/>
                  </a:lnTo>
                  <a:lnTo>
                    <a:pt x="169" y="1059"/>
                  </a:lnTo>
                  <a:lnTo>
                    <a:pt x="162" y="1064"/>
                  </a:lnTo>
                  <a:lnTo>
                    <a:pt x="150" y="1069"/>
                  </a:lnTo>
                  <a:lnTo>
                    <a:pt x="138" y="1079"/>
                  </a:lnTo>
                  <a:lnTo>
                    <a:pt x="134" y="1080"/>
                  </a:lnTo>
                  <a:lnTo>
                    <a:pt x="129" y="1080"/>
                  </a:lnTo>
                  <a:lnTo>
                    <a:pt x="124" y="1079"/>
                  </a:lnTo>
                  <a:lnTo>
                    <a:pt x="120" y="1078"/>
                  </a:lnTo>
                  <a:lnTo>
                    <a:pt x="116" y="1079"/>
                  </a:lnTo>
                  <a:lnTo>
                    <a:pt x="109" y="1083"/>
                  </a:lnTo>
                  <a:lnTo>
                    <a:pt x="107" y="1084"/>
                  </a:lnTo>
                  <a:lnTo>
                    <a:pt x="72" y="1080"/>
                  </a:lnTo>
                  <a:lnTo>
                    <a:pt x="70" y="1079"/>
                  </a:lnTo>
                  <a:lnTo>
                    <a:pt x="69" y="1077"/>
                  </a:lnTo>
                  <a:lnTo>
                    <a:pt x="67" y="1076"/>
                  </a:lnTo>
                  <a:lnTo>
                    <a:pt x="60" y="1073"/>
                  </a:lnTo>
                  <a:lnTo>
                    <a:pt x="58" y="1072"/>
                  </a:lnTo>
                  <a:lnTo>
                    <a:pt x="55" y="1072"/>
                  </a:lnTo>
                  <a:lnTo>
                    <a:pt x="53" y="1074"/>
                  </a:lnTo>
                  <a:lnTo>
                    <a:pt x="51" y="1076"/>
                  </a:lnTo>
                  <a:lnTo>
                    <a:pt x="45" y="1086"/>
                  </a:lnTo>
                  <a:lnTo>
                    <a:pt x="43" y="1089"/>
                  </a:lnTo>
                  <a:lnTo>
                    <a:pt x="42" y="1091"/>
                  </a:lnTo>
                  <a:lnTo>
                    <a:pt x="41" y="1092"/>
                  </a:lnTo>
                  <a:lnTo>
                    <a:pt x="37" y="1093"/>
                  </a:lnTo>
                  <a:lnTo>
                    <a:pt x="37" y="1093"/>
                  </a:lnTo>
                  <a:lnTo>
                    <a:pt x="35" y="1097"/>
                  </a:lnTo>
                  <a:lnTo>
                    <a:pt x="35" y="1102"/>
                  </a:lnTo>
                  <a:lnTo>
                    <a:pt x="33" y="1107"/>
                  </a:lnTo>
                  <a:lnTo>
                    <a:pt x="30" y="1109"/>
                  </a:lnTo>
                  <a:lnTo>
                    <a:pt x="27" y="1109"/>
                  </a:lnTo>
                  <a:lnTo>
                    <a:pt x="24" y="1112"/>
                  </a:lnTo>
                  <a:lnTo>
                    <a:pt x="21" y="1114"/>
                  </a:lnTo>
                  <a:lnTo>
                    <a:pt x="20" y="1118"/>
                  </a:lnTo>
                  <a:lnTo>
                    <a:pt x="20" y="1133"/>
                  </a:lnTo>
                  <a:lnTo>
                    <a:pt x="19" y="1135"/>
                  </a:lnTo>
                  <a:lnTo>
                    <a:pt x="18" y="1137"/>
                  </a:lnTo>
                  <a:lnTo>
                    <a:pt x="15" y="1141"/>
                  </a:lnTo>
                  <a:lnTo>
                    <a:pt x="13" y="1146"/>
                  </a:lnTo>
                  <a:lnTo>
                    <a:pt x="12" y="1149"/>
                  </a:lnTo>
                  <a:lnTo>
                    <a:pt x="16" y="1151"/>
                  </a:lnTo>
                  <a:lnTo>
                    <a:pt x="21" y="1149"/>
                  </a:lnTo>
                  <a:lnTo>
                    <a:pt x="40" y="1134"/>
                  </a:lnTo>
                  <a:lnTo>
                    <a:pt x="40" y="1134"/>
                  </a:lnTo>
                  <a:lnTo>
                    <a:pt x="43" y="1133"/>
                  </a:lnTo>
                  <a:lnTo>
                    <a:pt x="44" y="1133"/>
                  </a:lnTo>
                  <a:lnTo>
                    <a:pt x="45" y="1132"/>
                  </a:lnTo>
                  <a:lnTo>
                    <a:pt x="45" y="1129"/>
                  </a:lnTo>
                  <a:lnTo>
                    <a:pt x="46" y="1128"/>
                  </a:lnTo>
                  <a:lnTo>
                    <a:pt x="48" y="1127"/>
                  </a:lnTo>
                  <a:lnTo>
                    <a:pt x="50" y="1127"/>
                  </a:lnTo>
                  <a:lnTo>
                    <a:pt x="55" y="1127"/>
                  </a:lnTo>
                  <a:lnTo>
                    <a:pt x="58" y="1126"/>
                  </a:lnTo>
                  <a:lnTo>
                    <a:pt x="62" y="1124"/>
                  </a:lnTo>
                  <a:lnTo>
                    <a:pt x="74" y="1122"/>
                  </a:lnTo>
                  <a:lnTo>
                    <a:pt x="79" y="1122"/>
                  </a:lnTo>
                  <a:lnTo>
                    <a:pt x="82" y="1124"/>
                  </a:lnTo>
                  <a:lnTo>
                    <a:pt x="87" y="1122"/>
                  </a:lnTo>
                  <a:lnTo>
                    <a:pt x="92" y="1123"/>
                  </a:lnTo>
                  <a:lnTo>
                    <a:pt x="96" y="1126"/>
                  </a:lnTo>
                  <a:lnTo>
                    <a:pt x="99" y="1129"/>
                  </a:lnTo>
                  <a:lnTo>
                    <a:pt x="104" y="1131"/>
                  </a:lnTo>
                  <a:lnTo>
                    <a:pt x="122" y="1128"/>
                  </a:lnTo>
                  <a:lnTo>
                    <a:pt x="128" y="1129"/>
                  </a:lnTo>
                  <a:lnTo>
                    <a:pt x="139" y="1132"/>
                  </a:lnTo>
                  <a:lnTo>
                    <a:pt x="144" y="1133"/>
                  </a:lnTo>
                  <a:lnTo>
                    <a:pt x="155" y="1133"/>
                  </a:lnTo>
                  <a:lnTo>
                    <a:pt x="157" y="1134"/>
                  </a:lnTo>
                  <a:lnTo>
                    <a:pt x="162" y="1138"/>
                  </a:lnTo>
                  <a:lnTo>
                    <a:pt x="165" y="1140"/>
                  </a:lnTo>
                  <a:lnTo>
                    <a:pt x="167" y="1138"/>
                  </a:lnTo>
                  <a:lnTo>
                    <a:pt x="170" y="1133"/>
                  </a:lnTo>
                  <a:lnTo>
                    <a:pt x="172" y="1130"/>
                  </a:lnTo>
                  <a:lnTo>
                    <a:pt x="173" y="1128"/>
                  </a:lnTo>
                  <a:lnTo>
                    <a:pt x="173" y="1126"/>
                  </a:lnTo>
                  <a:lnTo>
                    <a:pt x="173" y="1124"/>
                  </a:lnTo>
                  <a:lnTo>
                    <a:pt x="173" y="1123"/>
                  </a:lnTo>
                  <a:lnTo>
                    <a:pt x="185" y="1108"/>
                  </a:lnTo>
                  <a:lnTo>
                    <a:pt x="187" y="1106"/>
                  </a:lnTo>
                  <a:lnTo>
                    <a:pt x="192" y="1105"/>
                  </a:lnTo>
                  <a:lnTo>
                    <a:pt x="194" y="1104"/>
                  </a:lnTo>
                  <a:lnTo>
                    <a:pt x="199" y="1099"/>
                  </a:lnTo>
                  <a:lnTo>
                    <a:pt x="201" y="1098"/>
                  </a:lnTo>
                  <a:lnTo>
                    <a:pt x="219" y="1092"/>
                  </a:lnTo>
                  <a:lnTo>
                    <a:pt x="222" y="1093"/>
                  </a:lnTo>
                  <a:lnTo>
                    <a:pt x="227" y="1093"/>
                  </a:lnTo>
                  <a:lnTo>
                    <a:pt x="237" y="1092"/>
                  </a:lnTo>
                  <a:lnTo>
                    <a:pt x="239" y="1093"/>
                  </a:lnTo>
                  <a:lnTo>
                    <a:pt x="241" y="1094"/>
                  </a:lnTo>
                  <a:lnTo>
                    <a:pt x="243" y="1095"/>
                  </a:lnTo>
                  <a:lnTo>
                    <a:pt x="246" y="1094"/>
                  </a:lnTo>
                  <a:lnTo>
                    <a:pt x="247" y="1092"/>
                  </a:lnTo>
                  <a:lnTo>
                    <a:pt x="247" y="1090"/>
                  </a:lnTo>
                  <a:lnTo>
                    <a:pt x="246" y="1087"/>
                  </a:lnTo>
                  <a:lnTo>
                    <a:pt x="246" y="1084"/>
                  </a:lnTo>
                  <a:close/>
                  <a:moveTo>
                    <a:pt x="432" y="103"/>
                  </a:moveTo>
                  <a:lnTo>
                    <a:pt x="432" y="103"/>
                  </a:lnTo>
                  <a:lnTo>
                    <a:pt x="446" y="102"/>
                  </a:lnTo>
                  <a:lnTo>
                    <a:pt x="451" y="102"/>
                  </a:lnTo>
                  <a:lnTo>
                    <a:pt x="454" y="102"/>
                  </a:lnTo>
                  <a:lnTo>
                    <a:pt x="455" y="100"/>
                  </a:lnTo>
                  <a:lnTo>
                    <a:pt x="458" y="95"/>
                  </a:lnTo>
                  <a:lnTo>
                    <a:pt x="456" y="92"/>
                  </a:lnTo>
                  <a:lnTo>
                    <a:pt x="456" y="89"/>
                  </a:lnTo>
                  <a:lnTo>
                    <a:pt x="455" y="85"/>
                  </a:lnTo>
                  <a:lnTo>
                    <a:pt x="452" y="84"/>
                  </a:lnTo>
                  <a:lnTo>
                    <a:pt x="451" y="84"/>
                  </a:lnTo>
                  <a:lnTo>
                    <a:pt x="450" y="83"/>
                  </a:lnTo>
                  <a:lnTo>
                    <a:pt x="450" y="82"/>
                  </a:lnTo>
                  <a:lnTo>
                    <a:pt x="449" y="81"/>
                  </a:lnTo>
                  <a:lnTo>
                    <a:pt x="448" y="81"/>
                  </a:lnTo>
                  <a:lnTo>
                    <a:pt x="446" y="83"/>
                  </a:lnTo>
                  <a:lnTo>
                    <a:pt x="438" y="83"/>
                  </a:lnTo>
                  <a:lnTo>
                    <a:pt x="434" y="87"/>
                  </a:lnTo>
                  <a:lnTo>
                    <a:pt x="428" y="93"/>
                  </a:lnTo>
                  <a:lnTo>
                    <a:pt x="424" y="98"/>
                  </a:lnTo>
                  <a:lnTo>
                    <a:pt x="427" y="102"/>
                  </a:lnTo>
                  <a:lnTo>
                    <a:pt x="432" y="103"/>
                  </a:lnTo>
                  <a:close/>
                  <a:moveTo>
                    <a:pt x="386" y="1043"/>
                  </a:moveTo>
                  <a:lnTo>
                    <a:pt x="386" y="1043"/>
                  </a:lnTo>
                  <a:lnTo>
                    <a:pt x="382" y="1043"/>
                  </a:lnTo>
                  <a:lnTo>
                    <a:pt x="379" y="1042"/>
                  </a:lnTo>
                  <a:lnTo>
                    <a:pt x="374" y="1039"/>
                  </a:lnTo>
                  <a:lnTo>
                    <a:pt x="367" y="1038"/>
                  </a:lnTo>
                  <a:lnTo>
                    <a:pt x="364" y="1038"/>
                  </a:lnTo>
                  <a:lnTo>
                    <a:pt x="363" y="1042"/>
                  </a:lnTo>
                  <a:lnTo>
                    <a:pt x="363" y="1045"/>
                  </a:lnTo>
                  <a:lnTo>
                    <a:pt x="365" y="1053"/>
                  </a:lnTo>
                  <a:lnTo>
                    <a:pt x="366" y="1056"/>
                  </a:lnTo>
                  <a:lnTo>
                    <a:pt x="365" y="1058"/>
                  </a:lnTo>
                  <a:lnTo>
                    <a:pt x="364" y="1059"/>
                  </a:lnTo>
                  <a:lnTo>
                    <a:pt x="362" y="1060"/>
                  </a:lnTo>
                  <a:lnTo>
                    <a:pt x="360" y="1061"/>
                  </a:lnTo>
                  <a:lnTo>
                    <a:pt x="359" y="1063"/>
                  </a:lnTo>
                  <a:lnTo>
                    <a:pt x="359" y="1064"/>
                  </a:lnTo>
                  <a:lnTo>
                    <a:pt x="360" y="1068"/>
                  </a:lnTo>
                  <a:lnTo>
                    <a:pt x="361" y="1072"/>
                  </a:lnTo>
                  <a:lnTo>
                    <a:pt x="364" y="1072"/>
                  </a:lnTo>
                  <a:lnTo>
                    <a:pt x="368" y="1070"/>
                  </a:lnTo>
                  <a:lnTo>
                    <a:pt x="370" y="1069"/>
                  </a:lnTo>
                  <a:lnTo>
                    <a:pt x="372" y="1064"/>
                  </a:lnTo>
                  <a:lnTo>
                    <a:pt x="373" y="1063"/>
                  </a:lnTo>
                  <a:lnTo>
                    <a:pt x="374" y="1062"/>
                  </a:lnTo>
                  <a:lnTo>
                    <a:pt x="377" y="1062"/>
                  </a:lnTo>
                  <a:lnTo>
                    <a:pt x="385" y="1059"/>
                  </a:lnTo>
                  <a:lnTo>
                    <a:pt x="388" y="1057"/>
                  </a:lnTo>
                  <a:lnTo>
                    <a:pt x="390" y="1055"/>
                  </a:lnTo>
                  <a:lnTo>
                    <a:pt x="390" y="1047"/>
                  </a:lnTo>
                  <a:lnTo>
                    <a:pt x="389" y="1044"/>
                  </a:lnTo>
                  <a:lnTo>
                    <a:pt x="386" y="1043"/>
                  </a:lnTo>
                  <a:close/>
                  <a:moveTo>
                    <a:pt x="335" y="128"/>
                  </a:moveTo>
                  <a:lnTo>
                    <a:pt x="335" y="128"/>
                  </a:lnTo>
                  <a:lnTo>
                    <a:pt x="325" y="126"/>
                  </a:lnTo>
                  <a:lnTo>
                    <a:pt x="317" y="122"/>
                  </a:lnTo>
                  <a:lnTo>
                    <a:pt x="315" y="122"/>
                  </a:lnTo>
                  <a:lnTo>
                    <a:pt x="313" y="123"/>
                  </a:lnTo>
                  <a:lnTo>
                    <a:pt x="310" y="128"/>
                  </a:lnTo>
                  <a:lnTo>
                    <a:pt x="307" y="129"/>
                  </a:lnTo>
                  <a:lnTo>
                    <a:pt x="303" y="128"/>
                  </a:lnTo>
                  <a:lnTo>
                    <a:pt x="300" y="125"/>
                  </a:lnTo>
                  <a:lnTo>
                    <a:pt x="298" y="122"/>
                  </a:lnTo>
                  <a:lnTo>
                    <a:pt x="296" y="122"/>
                  </a:lnTo>
                  <a:lnTo>
                    <a:pt x="294" y="119"/>
                  </a:lnTo>
                  <a:lnTo>
                    <a:pt x="292" y="115"/>
                  </a:lnTo>
                  <a:lnTo>
                    <a:pt x="291" y="111"/>
                  </a:lnTo>
                  <a:lnTo>
                    <a:pt x="292" y="108"/>
                  </a:lnTo>
                  <a:lnTo>
                    <a:pt x="295" y="105"/>
                  </a:lnTo>
                  <a:lnTo>
                    <a:pt x="298" y="106"/>
                  </a:lnTo>
                  <a:lnTo>
                    <a:pt x="301" y="107"/>
                  </a:lnTo>
                  <a:lnTo>
                    <a:pt x="303" y="108"/>
                  </a:lnTo>
                  <a:lnTo>
                    <a:pt x="306" y="108"/>
                  </a:lnTo>
                  <a:lnTo>
                    <a:pt x="307" y="108"/>
                  </a:lnTo>
                  <a:lnTo>
                    <a:pt x="307" y="106"/>
                  </a:lnTo>
                  <a:lnTo>
                    <a:pt x="306" y="99"/>
                  </a:lnTo>
                  <a:lnTo>
                    <a:pt x="306" y="96"/>
                  </a:lnTo>
                  <a:lnTo>
                    <a:pt x="305" y="94"/>
                  </a:lnTo>
                  <a:lnTo>
                    <a:pt x="303" y="92"/>
                  </a:lnTo>
                  <a:lnTo>
                    <a:pt x="301" y="91"/>
                  </a:lnTo>
                  <a:lnTo>
                    <a:pt x="294" y="88"/>
                  </a:lnTo>
                  <a:lnTo>
                    <a:pt x="290" y="86"/>
                  </a:lnTo>
                  <a:lnTo>
                    <a:pt x="282" y="81"/>
                  </a:lnTo>
                  <a:lnTo>
                    <a:pt x="278" y="80"/>
                  </a:lnTo>
                  <a:lnTo>
                    <a:pt x="273" y="79"/>
                  </a:lnTo>
                  <a:lnTo>
                    <a:pt x="268" y="77"/>
                  </a:lnTo>
                  <a:lnTo>
                    <a:pt x="264" y="73"/>
                  </a:lnTo>
                  <a:lnTo>
                    <a:pt x="259" y="76"/>
                  </a:lnTo>
                  <a:lnTo>
                    <a:pt x="255" y="72"/>
                  </a:lnTo>
                  <a:lnTo>
                    <a:pt x="251" y="67"/>
                  </a:lnTo>
                  <a:lnTo>
                    <a:pt x="247" y="65"/>
                  </a:lnTo>
                  <a:lnTo>
                    <a:pt x="221" y="62"/>
                  </a:lnTo>
                  <a:lnTo>
                    <a:pt x="155" y="64"/>
                  </a:lnTo>
                  <a:lnTo>
                    <a:pt x="127" y="72"/>
                  </a:lnTo>
                  <a:lnTo>
                    <a:pt x="119" y="75"/>
                  </a:lnTo>
                  <a:lnTo>
                    <a:pt x="112" y="81"/>
                  </a:lnTo>
                  <a:lnTo>
                    <a:pt x="112" y="87"/>
                  </a:lnTo>
                  <a:lnTo>
                    <a:pt x="107" y="88"/>
                  </a:lnTo>
                  <a:lnTo>
                    <a:pt x="103" y="88"/>
                  </a:lnTo>
                  <a:lnTo>
                    <a:pt x="98" y="86"/>
                  </a:lnTo>
                  <a:lnTo>
                    <a:pt x="92" y="84"/>
                  </a:lnTo>
                  <a:lnTo>
                    <a:pt x="89" y="81"/>
                  </a:lnTo>
                  <a:lnTo>
                    <a:pt x="86" y="75"/>
                  </a:lnTo>
                  <a:lnTo>
                    <a:pt x="82" y="73"/>
                  </a:lnTo>
                  <a:lnTo>
                    <a:pt x="76" y="78"/>
                  </a:lnTo>
                  <a:lnTo>
                    <a:pt x="70" y="82"/>
                  </a:lnTo>
                  <a:lnTo>
                    <a:pt x="66" y="86"/>
                  </a:lnTo>
                  <a:lnTo>
                    <a:pt x="60" y="103"/>
                  </a:lnTo>
                  <a:lnTo>
                    <a:pt x="64" y="127"/>
                  </a:lnTo>
                  <a:lnTo>
                    <a:pt x="71" y="139"/>
                  </a:lnTo>
                  <a:lnTo>
                    <a:pt x="71" y="140"/>
                  </a:lnTo>
                  <a:lnTo>
                    <a:pt x="74" y="146"/>
                  </a:lnTo>
                  <a:lnTo>
                    <a:pt x="77" y="151"/>
                  </a:lnTo>
                  <a:lnTo>
                    <a:pt x="81" y="154"/>
                  </a:lnTo>
                  <a:lnTo>
                    <a:pt x="95" y="164"/>
                  </a:lnTo>
                  <a:lnTo>
                    <a:pt x="98" y="173"/>
                  </a:lnTo>
                  <a:lnTo>
                    <a:pt x="100" y="180"/>
                  </a:lnTo>
                  <a:lnTo>
                    <a:pt x="107" y="187"/>
                  </a:lnTo>
                  <a:lnTo>
                    <a:pt x="116" y="187"/>
                  </a:lnTo>
                  <a:lnTo>
                    <a:pt x="119" y="189"/>
                  </a:lnTo>
                  <a:lnTo>
                    <a:pt x="123" y="194"/>
                  </a:lnTo>
                  <a:lnTo>
                    <a:pt x="134" y="199"/>
                  </a:lnTo>
                  <a:lnTo>
                    <a:pt x="142" y="201"/>
                  </a:lnTo>
                  <a:lnTo>
                    <a:pt x="146" y="202"/>
                  </a:lnTo>
                  <a:lnTo>
                    <a:pt x="159" y="213"/>
                  </a:lnTo>
                  <a:lnTo>
                    <a:pt x="178" y="221"/>
                  </a:lnTo>
                  <a:lnTo>
                    <a:pt x="185" y="222"/>
                  </a:lnTo>
                  <a:lnTo>
                    <a:pt x="192" y="227"/>
                  </a:lnTo>
                  <a:lnTo>
                    <a:pt x="207" y="231"/>
                  </a:lnTo>
                  <a:lnTo>
                    <a:pt x="211" y="233"/>
                  </a:lnTo>
                  <a:lnTo>
                    <a:pt x="215" y="238"/>
                  </a:lnTo>
                  <a:lnTo>
                    <a:pt x="220" y="236"/>
                  </a:lnTo>
                  <a:lnTo>
                    <a:pt x="225" y="237"/>
                  </a:lnTo>
                  <a:lnTo>
                    <a:pt x="233" y="231"/>
                  </a:lnTo>
                  <a:lnTo>
                    <a:pt x="244" y="226"/>
                  </a:lnTo>
                  <a:lnTo>
                    <a:pt x="262" y="221"/>
                  </a:lnTo>
                  <a:lnTo>
                    <a:pt x="270" y="216"/>
                  </a:lnTo>
                  <a:lnTo>
                    <a:pt x="273" y="214"/>
                  </a:lnTo>
                  <a:lnTo>
                    <a:pt x="278" y="207"/>
                  </a:lnTo>
                  <a:lnTo>
                    <a:pt x="280" y="206"/>
                  </a:lnTo>
                  <a:lnTo>
                    <a:pt x="283" y="205"/>
                  </a:lnTo>
                  <a:lnTo>
                    <a:pt x="309" y="192"/>
                  </a:lnTo>
                  <a:lnTo>
                    <a:pt x="313" y="191"/>
                  </a:lnTo>
                  <a:lnTo>
                    <a:pt x="319" y="192"/>
                  </a:lnTo>
                  <a:lnTo>
                    <a:pt x="323" y="193"/>
                  </a:lnTo>
                  <a:lnTo>
                    <a:pt x="328" y="193"/>
                  </a:lnTo>
                  <a:lnTo>
                    <a:pt x="332" y="189"/>
                  </a:lnTo>
                  <a:lnTo>
                    <a:pt x="336" y="181"/>
                  </a:lnTo>
                  <a:lnTo>
                    <a:pt x="335" y="152"/>
                  </a:lnTo>
                  <a:lnTo>
                    <a:pt x="337" y="147"/>
                  </a:lnTo>
                  <a:lnTo>
                    <a:pt x="341" y="137"/>
                  </a:lnTo>
                  <a:lnTo>
                    <a:pt x="341" y="133"/>
                  </a:lnTo>
                  <a:lnTo>
                    <a:pt x="339" y="130"/>
                  </a:lnTo>
                  <a:lnTo>
                    <a:pt x="335" y="128"/>
                  </a:lnTo>
                  <a:close/>
                  <a:moveTo>
                    <a:pt x="333" y="1160"/>
                  </a:moveTo>
                  <a:lnTo>
                    <a:pt x="333" y="1160"/>
                  </a:lnTo>
                  <a:lnTo>
                    <a:pt x="332" y="1156"/>
                  </a:lnTo>
                  <a:lnTo>
                    <a:pt x="330" y="1153"/>
                  </a:lnTo>
                  <a:lnTo>
                    <a:pt x="327" y="1152"/>
                  </a:lnTo>
                  <a:lnTo>
                    <a:pt x="323" y="1152"/>
                  </a:lnTo>
                  <a:lnTo>
                    <a:pt x="320" y="1153"/>
                  </a:lnTo>
                  <a:lnTo>
                    <a:pt x="317" y="1155"/>
                  </a:lnTo>
                  <a:lnTo>
                    <a:pt x="317" y="1158"/>
                  </a:lnTo>
                  <a:lnTo>
                    <a:pt x="317" y="1165"/>
                  </a:lnTo>
                  <a:lnTo>
                    <a:pt x="316" y="1167"/>
                  </a:lnTo>
                  <a:lnTo>
                    <a:pt x="316" y="1169"/>
                  </a:lnTo>
                  <a:lnTo>
                    <a:pt x="327" y="1172"/>
                  </a:lnTo>
                  <a:lnTo>
                    <a:pt x="332" y="1172"/>
                  </a:lnTo>
                  <a:lnTo>
                    <a:pt x="334" y="1167"/>
                  </a:lnTo>
                  <a:lnTo>
                    <a:pt x="334" y="1163"/>
                  </a:lnTo>
                  <a:lnTo>
                    <a:pt x="333" y="1160"/>
                  </a:lnTo>
                  <a:close/>
                  <a:moveTo>
                    <a:pt x="459" y="576"/>
                  </a:moveTo>
                  <a:lnTo>
                    <a:pt x="459" y="576"/>
                  </a:lnTo>
                  <a:lnTo>
                    <a:pt x="458" y="575"/>
                  </a:lnTo>
                  <a:lnTo>
                    <a:pt x="456" y="577"/>
                  </a:lnTo>
                  <a:lnTo>
                    <a:pt x="459" y="57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0" name="Freeform 42">
              <a:extLst>
                <a:ext uri="{FF2B5EF4-FFF2-40B4-BE49-F238E27FC236}">
                  <a16:creationId xmlns:a16="http://schemas.microsoft.com/office/drawing/2014/main" xmlns="" id="{EA08E721-BB6D-441F-B88C-50DA73589FE5}"/>
                </a:ext>
              </a:extLst>
            </p:cNvPr>
            <p:cNvSpPr>
              <a:spLocks noEditPoints="1"/>
            </p:cNvSpPr>
            <p:nvPr/>
          </p:nvSpPr>
          <p:spPr bwMode="auto">
            <a:xfrm>
              <a:off x="5080" y="2321"/>
              <a:ext cx="1516" cy="1085"/>
            </a:xfrm>
            <a:custGeom>
              <a:avLst/>
              <a:gdLst>
                <a:gd name="T0" fmla="*/ 928 w 2019"/>
                <a:gd name="T1" fmla="*/ 391 h 1225"/>
                <a:gd name="T2" fmla="*/ 1366 w 2019"/>
                <a:gd name="T3" fmla="*/ 976 h 1225"/>
                <a:gd name="T4" fmla="*/ 1073 w 2019"/>
                <a:gd name="T5" fmla="*/ 79 h 1225"/>
                <a:gd name="T6" fmla="*/ 773 w 2019"/>
                <a:gd name="T7" fmla="*/ 30 h 1225"/>
                <a:gd name="T8" fmla="*/ 541 w 2019"/>
                <a:gd name="T9" fmla="*/ 17 h 1225"/>
                <a:gd name="T10" fmla="*/ 486 w 2019"/>
                <a:gd name="T11" fmla="*/ 117 h 1225"/>
                <a:gd name="T12" fmla="*/ 601 w 2019"/>
                <a:gd name="T13" fmla="*/ 145 h 1225"/>
                <a:gd name="T14" fmla="*/ 847 w 2019"/>
                <a:gd name="T15" fmla="*/ 145 h 1225"/>
                <a:gd name="T16" fmla="*/ 1318 w 2019"/>
                <a:gd name="T17" fmla="*/ 956 h 1225"/>
                <a:gd name="T18" fmla="*/ 1219 w 2019"/>
                <a:gd name="T19" fmla="*/ 1031 h 1225"/>
                <a:gd name="T20" fmla="*/ 1183 w 2019"/>
                <a:gd name="T21" fmla="*/ 1124 h 1225"/>
                <a:gd name="T22" fmla="*/ 1266 w 2019"/>
                <a:gd name="T23" fmla="*/ 1095 h 1225"/>
                <a:gd name="T24" fmla="*/ 1305 w 2019"/>
                <a:gd name="T25" fmla="*/ 981 h 1225"/>
                <a:gd name="T26" fmla="*/ 1111 w 2019"/>
                <a:gd name="T27" fmla="*/ 1225 h 1225"/>
                <a:gd name="T28" fmla="*/ 647 w 2019"/>
                <a:gd name="T29" fmla="*/ 180 h 1225"/>
                <a:gd name="T30" fmla="*/ 752 w 2019"/>
                <a:gd name="T31" fmla="*/ 918 h 1225"/>
                <a:gd name="T32" fmla="*/ 867 w 2019"/>
                <a:gd name="T33" fmla="*/ 1048 h 1225"/>
                <a:gd name="T34" fmla="*/ 1380 w 2019"/>
                <a:gd name="T35" fmla="*/ 925 h 1225"/>
                <a:gd name="T36" fmla="*/ 1944 w 2019"/>
                <a:gd name="T37" fmla="*/ 787 h 1225"/>
                <a:gd name="T38" fmla="*/ 1936 w 2019"/>
                <a:gd name="T39" fmla="*/ 820 h 1225"/>
                <a:gd name="T40" fmla="*/ 1378 w 2019"/>
                <a:gd name="T41" fmla="*/ 558 h 1225"/>
                <a:gd name="T42" fmla="*/ 1961 w 2019"/>
                <a:gd name="T43" fmla="*/ 814 h 1225"/>
                <a:gd name="T44" fmla="*/ 1976 w 2019"/>
                <a:gd name="T45" fmla="*/ 748 h 1225"/>
                <a:gd name="T46" fmla="*/ 1984 w 2019"/>
                <a:gd name="T47" fmla="*/ 695 h 1225"/>
                <a:gd name="T48" fmla="*/ 1980 w 2019"/>
                <a:gd name="T49" fmla="*/ 621 h 1225"/>
                <a:gd name="T50" fmla="*/ 1935 w 2019"/>
                <a:gd name="T51" fmla="*/ 601 h 1225"/>
                <a:gd name="T52" fmla="*/ 1897 w 2019"/>
                <a:gd name="T53" fmla="*/ 664 h 1225"/>
                <a:gd name="T54" fmla="*/ 1897 w 2019"/>
                <a:gd name="T55" fmla="*/ 755 h 1225"/>
                <a:gd name="T56" fmla="*/ 1988 w 2019"/>
                <a:gd name="T57" fmla="*/ 750 h 1225"/>
                <a:gd name="T58" fmla="*/ 1953 w 2019"/>
                <a:gd name="T59" fmla="*/ 902 h 1225"/>
                <a:gd name="T60" fmla="*/ 1525 w 2019"/>
                <a:gd name="T61" fmla="*/ 635 h 1225"/>
                <a:gd name="T62" fmla="*/ 1562 w 2019"/>
                <a:gd name="T63" fmla="*/ 662 h 1225"/>
                <a:gd name="T64" fmla="*/ 1558 w 2019"/>
                <a:gd name="T65" fmla="*/ 635 h 1225"/>
                <a:gd name="T66" fmla="*/ 1934 w 2019"/>
                <a:gd name="T67" fmla="*/ 940 h 1225"/>
                <a:gd name="T68" fmla="*/ 1634 w 2019"/>
                <a:gd name="T69" fmla="*/ 601 h 1225"/>
                <a:gd name="T70" fmla="*/ 1926 w 2019"/>
                <a:gd name="T71" fmla="*/ 809 h 1225"/>
                <a:gd name="T72" fmla="*/ 1871 w 2019"/>
                <a:gd name="T73" fmla="*/ 758 h 1225"/>
                <a:gd name="T74" fmla="*/ 1835 w 2019"/>
                <a:gd name="T75" fmla="*/ 875 h 1225"/>
                <a:gd name="T76" fmla="*/ 1934 w 2019"/>
                <a:gd name="T77" fmla="*/ 865 h 1225"/>
                <a:gd name="T78" fmla="*/ 949 w 2019"/>
                <a:gd name="T79" fmla="*/ 777 h 1225"/>
                <a:gd name="T80" fmla="*/ 491 w 2019"/>
                <a:gd name="T81" fmla="*/ 52 h 1225"/>
                <a:gd name="T82" fmla="*/ 654 w 2019"/>
                <a:gd name="T83" fmla="*/ 948 h 1225"/>
                <a:gd name="T84" fmla="*/ 1159 w 2019"/>
                <a:gd name="T85" fmla="*/ 1075 h 1225"/>
                <a:gd name="T86" fmla="*/ 1198 w 2019"/>
                <a:gd name="T87" fmla="*/ 1016 h 1225"/>
                <a:gd name="T88" fmla="*/ 1874 w 2019"/>
                <a:gd name="T89" fmla="*/ 596 h 1225"/>
                <a:gd name="T90" fmla="*/ 1936 w 2019"/>
                <a:gd name="T91" fmla="*/ 576 h 1225"/>
                <a:gd name="T92" fmla="*/ 1863 w 2019"/>
                <a:gd name="T93" fmla="*/ 653 h 1225"/>
                <a:gd name="T94" fmla="*/ 1887 w 2019"/>
                <a:gd name="T95" fmla="*/ 769 h 1225"/>
                <a:gd name="T96" fmla="*/ 1878 w 2019"/>
                <a:gd name="T97" fmla="*/ 723 h 1225"/>
                <a:gd name="T98" fmla="*/ 1284 w 2019"/>
                <a:gd name="T99" fmla="*/ 883 h 1225"/>
                <a:gd name="T100" fmla="*/ 446 w 2019"/>
                <a:gd name="T101" fmla="*/ 1183 h 1225"/>
                <a:gd name="T102" fmla="*/ 622 w 2019"/>
                <a:gd name="T103" fmla="*/ 168 h 1225"/>
                <a:gd name="T104" fmla="*/ 501 w 2019"/>
                <a:gd name="T105" fmla="*/ 1203 h 1225"/>
                <a:gd name="T106" fmla="*/ 543 w 2019"/>
                <a:gd name="T107" fmla="*/ 209 h 1225"/>
                <a:gd name="T108" fmla="*/ 551 w 2019"/>
                <a:gd name="T109" fmla="*/ 1209 h 1225"/>
                <a:gd name="T110" fmla="*/ 454 w 2019"/>
                <a:gd name="T111" fmla="*/ 562 h 1225"/>
                <a:gd name="T112" fmla="*/ 43 w 2019"/>
                <a:gd name="T113" fmla="*/ 1089 h 1225"/>
                <a:gd name="T114" fmla="*/ 155 w 2019"/>
                <a:gd name="T115" fmla="*/ 1133 h 1225"/>
                <a:gd name="T116" fmla="*/ 448 w 2019"/>
                <a:gd name="T117" fmla="*/ 81 h 1225"/>
                <a:gd name="T118" fmla="*/ 317 w 2019"/>
                <a:gd name="T119" fmla="*/ 122 h 1225"/>
                <a:gd name="T120" fmla="*/ 92 w 2019"/>
                <a:gd name="T121" fmla="*/ 84 h 1225"/>
                <a:gd name="T122" fmla="*/ 328 w 2019"/>
                <a:gd name="T123" fmla="*/ 19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9" h="1225">
                  <a:moveTo>
                    <a:pt x="958" y="1095"/>
                  </a:moveTo>
                  <a:lnTo>
                    <a:pt x="958" y="1095"/>
                  </a:lnTo>
                  <a:lnTo>
                    <a:pt x="955" y="1095"/>
                  </a:lnTo>
                  <a:lnTo>
                    <a:pt x="953" y="1095"/>
                  </a:lnTo>
                  <a:lnTo>
                    <a:pt x="951" y="1095"/>
                  </a:lnTo>
                  <a:lnTo>
                    <a:pt x="950" y="1095"/>
                  </a:lnTo>
                  <a:lnTo>
                    <a:pt x="949" y="1096"/>
                  </a:lnTo>
                  <a:lnTo>
                    <a:pt x="949" y="1097"/>
                  </a:lnTo>
                  <a:lnTo>
                    <a:pt x="950" y="1098"/>
                  </a:lnTo>
                  <a:lnTo>
                    <a:pt x="953" y="1098"/>
                  </a:lnTo>
                  <a:lnTo>
                    <a:pt x="954" y="1098"/>
                  </a:lnTo>
                  <a:lnTo>
                    <a:pt x="957" y="1101"/>
                  </a:lnTo>
                  <a:lnTo>
                    <a:pt x="961" y="1101"/>
                  </a:lnTo>
                  <a:lnTo>
                    <a:pt x="961" y="1097"/>
                  </a:lnTo>
                  <a:lnTo>
                    <a:pt x="960" y="1096"/>
                  </a:lnTo>
                  <a:lnTo>
                    <a:pt x="958" y="1095"/>
                  </a:lnTo>
                  <a:lnTo>
                    <a:pt x="958" y="1095"/>
                  </a:lnTo>
                  <a:close/>
                  <a:moveTo>
                    <a:pt x="944" y="1084"/>
                  </a:moveTo>
                  <a:lnTo>
                    <a:pt x="944" y="1084"/>
                  </a:lnTo>
                  <a:lnTo>
                    <a:pt x="943" y="1083"/>
                  </a:lnTo>
                  <a:lnTo>
                    <a:pt x="941" y="1082"/>
                  </a:lnTo>
                  <a:lnTo>
                    <a:pt x="939" y="1082"/>
                  </a:lnTo>
                  <a:lnTo>
                    <a:pt x="938" y="1084"/>
                  </a:lnTo>
                  <a:lnTo>
                    <a:pt x="938" y="1086"/>
                  </a:lnTo>
                  <a:lnTo>
                    <a:pt x="939" y="1088"/>
                  </a:lnTo>
                  <a:lnTo>
                    <a:pt x="941" y="1090"/>
                  </a:lnTo>
                  <a:lnTo>
                    <a:pt x="942" y="1091"/>
                  </a:lnTo>
                  <a:lnTo>
                    <a:pt x="942" y="1092"/>
                  </a:lnTo>
                  <a:lnTo>
                    <a:pt x="945" y="1092"/>
                  </a:lnTo>
                  <a:lnTo>
                    <a:pt x="946" y="1091"/>
                  </a:lnTo>
                  <a:lnTo>
                    <a:pt x="945" y="1087"/>
                  </a:lnTo>
                  <a:lnTo>
                    <a:pt x="944" y="1084"/>
                  </a:lnTo>
                  <a:lnTo>
                    <a:pt x="944" y="1084"/>
                  </a:lnTo>
                  <a:close/>
                  <a:moveTo>
                    <a:pt x="928" y="381"/>
                  </a:moveTo>
                  <a:lnTo>
                    <a:pt x="928" y="381"/>
                  </a:lnTo>
                  <a:lnTo>
                    <a:pt x="927" y="384"/>
                  </a:lnTo>
                  <a:lnTo>
                    <a:pt x="925" y="385"/>
                  </a:lnTo>
                  <a:lnTo>
                    <a:pt x="915" y="387"/>
                  </a:lnTo>
                  <a:lnTo>
                    <a:pt x="912" y="389"/>
                  </a:lnTo>
                  <a:lnTo>
                    <a:pt x="915" y="389"/>
                  </a:lnTo>
                  <a:lnTo>
                    <a:pt x="917" y="389"/>
                  </a:lnTo>
                  <a:lnTo>
                    <a:pt x="919" y="390"/>
                  </a:lnTo>
                  <a:lnTo>
                    <a:pt x="921" y="392"/>
                  </a:lnTo>
                  <a:lnTo>
                    <a:pt x="924" y="391"/>
                  </a:lnTo>
                  <a:lnTo>
                    <a:pt x="928" y="391"/>
                  </a:lnTo>
                  <a:lnTo>
                    <a:pt x="931" y="390"/>
                  </a:lnTo>
                  <a:lnTo>
                    <a:pt x="932" y="380"/>
                  </a:lnTo>
                  <a:lnTo>
                    <a:pt x="930" y="379"/>
                  </a:lnTo>
                  <a:lnTo>
                    <a:pt x="928" y="381"/>
                  </a:lnTo>
                  <a:lnTo>
                    <a:pt x="928" y="381"/>
                  </a:lnTo>
                  <a:close/>
                  <a:moveTo>
                    <a:pt x="924" y="1169"/>
                  </a:moveTo>
                  <a:lnTo>
                    <a:pt x="924" y="1169"/>
                  </a:lnTo>
                  <a:lnTo>
                    <a:pt x="921" y="1171"/>
                  </a:lnTo>
                  <a:lnTo>
                    <a:pt x="907" y="1180"/>
                  </a:lnTo>
                  <a:lnTo>
                    <a:pt x="902" y="1192"/>
                  </a:lnTo>
                  <a:lnTo>
                    <a:pt x="900" y="1193"/>
                  </a:lnTo>
                  <a:lnTo>
                    <a:pt x="900" y="1195"/>
                  </a:lnTo>
                  <a:lnTo>
                    <a:pt x="901" y="1195"/>
                  </a:lnTo>
                  <a:lnTo>
                    <a:pt x="902" y="1195"/>
                  </a:lnTo>
                  <a:lnTo>
                    <a:pt x="903" y="1196"/>
                  </a:lnTo>
                  <a:lnTo>
                    <a:pt x="904" y="1195"/>
                  </a:lnTo>
                  <a:lnTo>
                    <a:pt x="907" y="1193"/>
                  </a:lnTo>
                  <a:lnTo>
                    <a:pt x="915" y="1181"/>
                  </a:lnTo>
                  <a:lnTo>
                    <a:pt x="919" y="1178"/>
                  </a:lnTo>
                  <a:lnTo>
                    <a:pt x="922" y="1178"/>
                  </a:lnTo>
                  <a:lnTo>
                    <a:pt x="924" y="1176"/>
                  </a:lnTo>
                  <a:lnTo>
                    <a:pt x="924" y="1174"/>
                  </a:lnTo>
                  <a:lnTo>
                    <a:pt x="924" y="1174"/>
                  </a:lnTo>
                  <a:lnTo>
                    <a:pt x="925" y="1171"/>
                  </a:lnTo>
                  <a:lnTo>
                    <a:pt x="925" y="1170"/>
                  </a:lnTo>
                  <a:lnTo>
                    <a:pt x="924" y="1169"/>
                  </a:lnTo>
                  <a:lnTo>
                    <a:pt x="924" y="1169"/>
                  </a:lnTo>
                  <a:close/>
                  <a:moveTo>
                    <a:pt x="1378" y="965"/>
                  </a:moveTo>
                  <a:lnTo>
                    <a:pt x="1378" y="965"/>
                  </a:lnTo>
                  <a:lnTo>
                    <a:pt x="1373" y="961"/>
                  </a:lnTo>
                  <a:lnTo>
                    <a:pt x="1372" y="958"/>
                  </a:lnTo>
                  <a:lnTo>
                    <a:pt x="1371" y="955"/>
                  </a:lnTo>
                  <a:lnTo>
                    <a:pt x="1369" y="951"/>
                  </a:lnTo>
                  <a:lnTo>
                    <a:pt x="1365" y="950"/>
                  </a:lnTo>
                  <a:lnTo>
                    <a:pt x="1361" y="951"/>
                  </a:lnTo>
                  <a:lnTo>
                    <a:pt x="1357" y="950"/>
                  </a:lnTo>
                  <a:lnTo>
                    <a:pt x="1330" y="951"/>
                  </a:lnTo>
                  <a:lnTo>
                    <a:pt x="1324" y="958"/>
                  </a:lnTo>
                  <a:lnTo>
                    <a:pt x="1327" y="962"/>
                  </a:lnTo>
                  <a:lnTo>
                    <a:pt x="1333" y="963"/>
                  </a:lnTo>
                  <a:lnTo>
                    <a:pt x="1349" y="963"/>
                  </a:lnTo>
                  <a:lnTo>
                    <a:pt x="1356" y="963"/>
                  </a:lnTo>
                  <a:lnTo>
                    <a:pt x="1362" y="967"/>
                  </a:lnTo>
                  <a:lnTo>
                    <a:pt x="1364" y="975"/>
                  </a:lnTo>
                  <a:lnTo>
                    <a:pt x="1366" y="976"/>
                  </a:lnTo>
                  <a:lnTo>
                    <a:pt x="1374" y="982"/>
                  </a:lnTo>
                  <a:lnTo>
                    <a:pt x="1376" y="983"/>
                  </a:lnTo>
                  <a:lnTo>
                    <a:pt x="1379" y="981"/>
                  </a:lnTo>
                  <a:lnTo>
                    <a:pt x="1380" y="977"/>
                  </a:lnTo>
                  <a:lnTo>
                    <a:pt x="1379" y="969"/>
                  </a:lnTo>
                  <a:lnTo>
                    <a:pt x="1378" y="965"/>
                  </a:lnTo>
                  <a:lnTo>
                    <a:pt x="1378" y="965"/>
                  </a:lnTo>
                  <a:close/>
                  <a:moveTo>
                    <a:pt x="1119" y="237"/>
                  </a:moveTo>
                  <a:lnTo>
                    <a:pt x="1119" y="237"/>
                  </a:lnTo>
                  <a:lnTo>
                    <a:pt x="1123" y="239"/>
                  </a:lnTo>
                  <a:lnTo>
                    <a:pt x="1128" y="238"/>
                  </a:lnTo>
                  <a:lnTo>
                    <a:pt x="1128" y="235"/>
                  </a:lnTo>
                  <a:lnTo>
                    <a:pt x="1126" y="232"/>
                  </a:lnTo>
                  <a:lnTo>
                    <a:pt x="1125" y="229"/>
                  </a:lnTo>
                  <a:lnTo>
                    <a:pt x="1126" y="200"/>
                  </a:lnTo>
                  <a:lnTo>
                    <a:pt x="1127" y="198"/>
                  </a:lnTo>
                  <a:lnTo>
                    <a:pt x="1130" y="194"/>
                  </a:lnTo>
                  <a:lnTo>
                    <a:pt x="1131" y="191"/>
                  </a:lnTo>
                  <a:lnTo>
                    <a:pt x="1131" y="190"/>
                  </a:lnTo>
                  <a:lnTo>
                    <a:pt x="1134" y="185"/>
                  </a:lnTo>
                  <a:lnTo>
                    <a:pt x="1135" y="183"/>
                  </a:lnTo>
                  <a:lnTo>
                    <a:pt x="1136" y="179"/>
                  </a:lnTo>
                  <a:lnTo>
                    <a:pt x="1136" y="177"/>
                  </a:lnTo>
                  <a:lnTo>
                    <a:pt x="1135" y="174"/>
                  </a:lnTo>
                  <a:lnTo>
                    <a:pt x="1133" y="170"/>
                  </a:lnTo>
                  <a:lnTo>
                    <a:pt x="1126" y="164"/>
                  </a:lnTo>
                  <a:lnTo>
                    <a:pt x="1123" y="159"/>
                  </a:lnTo>
                  <a:lnTo>
                    <a:pt x="1121" y="155"/>
                  </a:lnTo>
                  <a:lnTo>
                    <a:pt x="1121" y="150"/>
                  </a:lnTo>
                  <a:lnTo>
                    <a:pt x="1126" y="149"/>
                  </a:lnTo>
                  <a:lnTo>
                    <a:pt x="1123" y="144"/>
                  </a:lnTo>
                  <a:lnTo>
                    <a:pt x="1118" y="140"/>
                  </a:lnTo>
                  <a:lnTo>
                    <a:pt x="1111" y="137"/>
                  </a:lnTo>
                  <a:lnTo>
                    <a:pt x="1102" y="137"/>
                  </a:lnTo>
                  <a:lnTo>
                    <a:pt x="1093" y="137"/>
                  </a:lnTo>
                  <a:lnTo>
                    <a:pt x="1090" y="137"/>
                  </a:lnTo>
                  <a:lnTo>
                    <a:pt x="1088" y="134"/>
                  </a:lnTo>
                  <a:lnTo>
                    <a:pt x="1087" y="132"/>
                  </a:lnTo>
                  <a:lnTo>
                    <a:pt x="1083" y="126"/>
                  </a:lnTo>
                  <a:lnTo>
                    <a:pt x="1082" y="122"/>
                  </a:lnTo>
                  <a:lnTo>
                    <a:pt x="1082" y="104"/>
                  </a:lnTo>
                  <a:lnTo>
                    <a:pt x="1080" y="95"/>
                  </a:lnTo>
                  <a:lnTo>
                    <a:pt x="1075" y="88"/>
                  </a:lnTo>
                  <a:lnTo>
                    <a:pt x="1075" y="86"/>
                  </a:lnTo>
                  <a:lnTo>
                    <a:pt x="1073" y="79"/>
                  </a:lnTo>
                  <a:lnTo>
                    <a:pt x="1072" y="77"/>
                  </a:lnTo>
                  <a:lnTo>
                    <a:pt x="1070" y="75"/>
                  </a:lnTo>
                  <a:lnTo>
                    <a:pt x="1054" y="69"/>
                  </a:lnTo>
                  <a:lnTo>
                    <a:pt x="1051" y="68"/>
                  </a:lnTo>
                  <a:lnTo>
                    <a:pt x="1029" y="47"/>
                  </a:lnTo>
                  <a:lnTo>
                    <a:pt x="1019" y="43"/>
                  </a:lnTo>
                  <a:lnTo>
                    <a:pt x="1009" y="43"/>
                  </a:lnTo>
                  <a:lnTo>
                    <a:pt x="990" y="46"/>
                  </a:lnTo>
                  <a:lnTo>
                    <a:pt x="953" y="47"/>
                  </a:lnTo>
                  <a:lnTo>
                    <a:pt x="935" y="43"/>
                  </a:lnTo>
                  <a:lnTo>
                    <a:pt x="931" y="41"/>
                  </a:lnTo>
                  <a:lnTo>
                    <a:pt x="927" y="37"/>
                  </a:lnTo>
                  <a:lnTo>
                    <a:pt x="923" y="34"/>
                  </a:lnTo>
                  <a:lnTo>
                    <a:pt x="920" y="32"/>
                  </a:lnTo>
                  <a:lnTo>
                    <a:pt x="918" y="34"/>
                  </a:lnTo>
                  <a:lnTo>
                    <a:pt x="915" y="33"/>
                  </a:lnTo>
                  <a:lnTo>
                    <a:pt x="914" y="30"/>
                  </a:lnTo>
                  <a:lnTo>
                    <a:pt x="914" y="28"/>
                  </a:lnTo>
                  <a:lnTo>
                    <a:pt x="913" y="27"/>
                  </a:lnTo>
                  <a:lnTo>
                    <a:pt x="910" y="28"/>
                  </a:lnTo>
                  <a:lnTo>
                    <a:pt x="907" y="29"/>
                  </a:lnTo>
                  <a:lnTo>
                    <a:pt x="904" y="30"/>
                  </a:lnTo>
                  <a:lnTo>
                    <a:pt x="901" y="30"/>
                  </a:lnTo>
                  <a:lnTo>
                    <a:pt x="898" y="28"/>
                  </a:lnTo>
                  <a:lnTo>
                    <a:pt x="894" y="21"/>
                  </a:lnTo>
                  <a:lnTo>
                    <a:pt x="891" y="20"/>
                  </a:lnTo>
                  <a:lnTo>
                    <a:pt x="889" y="19"/>
                  </a:lnTo>
                  <a:lnTo>
                    <a:pt x="857" y="6"/>
                  </a:lnTo>
                  <a:lnTo>
                    <a:pt x="845" y="4"/>
                  </a:lnTo>
                  <a:lnTo>
                    <a:pt x="844" y="4"/>
                  </a:lnTo>
                  <a:lnTo>
                    <a:pt x="843" y="3"/>
                  </a:lnTo>
                  <a:lnTo>
                    <a:pt x="842" y="2"/>
                  </a:lnTo>
                  <a:lnTo>
                    <a:pt x="842" y="0"/>
                  </a:lnTo>
                  <a:lnTo>
                    <a:pt x="840" y="0"/>
                  </a:lnTo>
                  <a:lnTo>
                    <a:pt x="838" y="2"/>
                  </a:lnTo>
                  <a:lnTo>
                    <a:pt x="820" y="1"/>
                  </a:lnTo>
                  <a:lnTo>
                    <a:pt x="811" y="3"/>
                  </a:lnTo>
                  <a:lnTo>
                    <a:pt x="805" y="6"/>
                  </a:lnTo>
                  <a:lnTo>
                    <a:pt x="803" y="10"/>
                  </a:lnTo>
                  <a:lnTo>
                    <a:pt x="803" y="14"/>
                  </a:lnTo>
                  <a:lnTo>
                    <a:pt x="802" y="17"/>
                  </a:lnTo>
                  <a:lnTo>
                    <a:pt x="795" y="19"/>
                  </a:lnTo>
                  <a:lnTo>
                    <a:pt x="783" y="26"/>
                  </a:lnTo>
                  <a:lnTo>
                    <a:pt x="776" y="28"/>
                  </a:lnTo>
                  <a:lnTo>
                    <a:pt x="773" y="30"/>
                  </a:lnTo>
                  <a:lnTo>
                    <a:pt x="771" y="32"/>
                  </a:lnTo>
                  <a:lnTo>
                    <a:pt x="771" y="35"/>
                  </a:lnTo>
                  <a:lnTo>
                    <a:pt x="769" y="35"/>
                  </a:lnTo>
                  <a:lnTo>
                    <a:pt x="767" y="33"/>
                  </a:lnTo>
                  <a:lnTo>
                    <a:pt x="766" y="33"/>
                  </a:lnTo>
                  <a:lnTo>
                    <a:pt x="765" y="32"/>
                  </a:lnTo>
                  <a:lnTo>
                    <a:pt x="764" y="31"/>
                  </a:lnTo>
                  <a:lnTo>
                    <a:pt x="762" y="32"/>
                  </a:lnTo>
                  <a:lnTo>
                    <a:pt x="762" y="33"/>
                  </a:lnTo>
                  <a:lnTo>
                    <a:pt x="762" y="34"/>
                  </a:lnTo>
                  <a:lnTo>
                    <a:pt x="762" y="34"/>
                  </a:lnTo>
                  <a:lnTo>
                    <a:pt x="762" y="36"/>
                  </a:lnTo>
                  <a:lnTo>
                    <a:pt x="763" y="37"/>
                  </a:lnTo>
                  <a:lnTo>
                    <a:pt x="763" y="39"/>
                  </a:lnTo>
                  <a:lnTo>
                    <a:pt x="762" y="39"/>
                  </a:lnTo>
                  <a:lnTo>
                    <a:pt x="761" y="39"/>
                  </a:lnTo>
                  <a:lnTo>
                    <a:pt x="761" y="38"/>
                  </a:lnTo>
                  <a:lnTo>
                    <a:pt x="760" y="38"/>
                  </a:lnTo>
                  <a:lnTo>
                    <a:pt x="759" y="37"/>
                  </a:lnTo>
                  <a:lnTo>
                    <a:pt x="756" y="38"/>
                  </a:lnTo>
                  <a:lnTo>
                    <a:pt x="752" y="39"/>
                  </a:lnTo>
                  <a:lnTo>
                    <a:pt x="750" y="39"/>
                  </a:lnTo>
                  <a:lnTo>
                    <a:pt x="746" y="37"/>
                  </a:lnTo>
                  <a:lnTo>
                    <a:pt x="740" y="28"/>
                  </a:lnTo>
                  <a:lnTo>
                    <a:pt x="737" y="26"/>
                  </a:lnTo>
                  <a:lnTo>
                    <a:pt x="738" y="17"/>
                  </a:lnTo>
                  <a:lnTo>
                    <a:pt x="738" y="9"/>
                  </a:lnTo>
                  <a:lnTo>
                    <a:pt x="734" y="6"/>
                  </a:lnTo>
                  <a:lnTo>
                    <a:pt x="726" y="8"/>
                  </a:lnTo>
                  <a:lnTo>
                    <a:pt x="711" y="14"/>
                  </a:lnTo>
                  <a:lnTo>
                    <a:pt x="702" y="17"/>
                  </a:lnTo>
                  <a:lnTo>
                    <a:pt x="693" y="18"/>
                  </a:lnTo>
                  <a:lnTo>
                    <a:pt x="688" y="18"/>
                  </a:lnTo>
                  <a:lnTo>
                    <a:pt x="679" y="17"/>
                  </a:lnTo>
                  <a:lnTo>
                    <a:pt x="635" y="17"/>
                  </a:lnTo>
                  <a:lnTo>
                    <a:pt x="629" y="16"/>
                  </a:lnTo>
                  <a:lnTo>
                    <a:pt x="621" y="13"/>
                  </a:lnTo>
                  <a:lnTo>
                    <a:pt x="616" y="12"/>
                  </a:lnTo>
                  <a:lnTo>
                    <a:pt x="612" y="13"/>
                  </a:lnTo>
                  <a:lnTo>
                    <a:pt x="604" y="15"/>
                  </a:lnTo>
                  <a:lnTo>
                    <a:pt x="594" y="16"/>
                  </a:lnTo>
                  <a:lnTo>
                    <a:pt x="586" y="18"/>
                  </a:lnTo>
                  <a:lnTo>
                    <a:pt x="549" y="18"/>
                  </a:lnTo>
                  <a:lnTo>
                    <a:pt x="544" y="17"/>
                  </a:lnTo>
                  <a:lnTo>
                    <a:pt x="541" y="17"/>
                  </a:lnTo>
                  <a:lnTo>
                    <a:pt x="539" y="19"/>
                  </a:lnTo>
                  <a:lnTo>
                    <a:pt x="538" y="21"/>
                  </a:lnTo>
                  <a:lnTo>
                    <a:pt x="537" y="23"/>
                  </a:lnTo>
                  <a:lnTo>
                    <a:pt x="537" y="25"/>
                  </a:lnTo>
                  <a:lnTo>
                    <a:pt x="535" y="25"/>
                  </a:lnTo>
                  <a:lnTo>
                    <a:pt x="534" y="25"/>
                  </a:lnTo>
                  <a:lnTo>
                    <a:pt x="533" y="26"/>
                  </a:lnTo>
                  <a:lnTo>
                    <a:pt x="533" y="27"/>
                  </a:lnTo>
                  <a:lnTo>
                    <a:pt x="532" y="28"/>
                  </a:lnTo>
                  <a:lnTo>
                    <a:pt x="533" y="29"/>
                  </a:lnTo>
                  <a:lnTo>
                    <a:pt x="533" y="29"/>
                  </a:lnTo>
                  <a:lnTo>
                    <a:pt x="529" y="36"/>
                  </a:lnTo>
                  <a:lnTo>
                    <a:pt x="527" y="37"/>
                  </a:lnTo>
                  <a:lnTo>
                    <a:pt x="521" y="38"/>
                  </a:lnTo>
                  <a:lnTo>
                    <a:pt x="519" y="39"/>
                  </a:lnTo>
                  <a:lnTo>
                    <a:pt x="518" y="42"/>
                  </a:lnTo>
                  <a:lnTo>
                    <a:pt x="521" y="43"/>
                  </a:lnTo>
                  <a:lnTo>
                    <a:pt x="526" y="43"/>
                  </a:lnTo>
                  <a:lnTo>
                    <a:pt x="528" y="45"/>
                  </a:lnTo>
                  <a:lnTo>
                    <a:pt x="528" y="47"/>
                  </a:lnTo>
                  <a:lnTo>
                    <a:pt x="523" y="51"/>
                  </a:lnTo>
                  <a:lnTo>
                    <a:pt x="522" y="53"/>
                  </a:lnTo>
                  <a:lnTo>
                    <a:pt x="523" y="56"/>
                  </a:lnTo>
                  <a:lnTo>
                    <a:pt x="525" y="63"/>
                  </a:lnTo>
                  <a:lnTo>
                    <a:pt x="521" y="65"/>
                  </a:lnTo>
                  <a:lnTo>
                    <a:pt x="517" y="63"/>
                  </a:lnTo>
                  <a:lnTo>
                    <a:pt x="513" y="63"/>
                  </a:lnTo>
                  <a:lnTo>
                    <a:pt x="508" y="63"/>
                  </a:lnTo>
                  <a:lnTo>
                    <a:pt x="504" y="65"/>
                  </a:lnTo>
                  <a:lnTo>
                    <a:pt x="501" y="66"/>
                  </a:lnTo>
                  <a:lnTo>
                    <a:pt x="495" y="71"/>
                  </a:lnTo>
                  <a:lnTo>
                    <a:pt x="492" y="72"/>
                  </a:lnTo>
                  <a:lnTo>
                    <a:pt x="489" y="73"/>
                  </a:lnTo>
                  <a:lnTo>
                    <a:pt x="484" y="79"/>
                  </a:lnTo>
                  <a:lnTo>
                    <a:pt x="482" y="81"/>
                  </a:lnTo>
                  <a:lnTo>
                    <a:pt x="480" y="82"/>
                  </a:lnTo>
                  <a:lnTo>
                    <a:pt x="475" y="82"/>
                  </a:lnTo>
                  <a:lnTo>
                    <a:pt x="473" y="83"/>
                  </a:lnTo>
                  <a:lnTo>
                    <a:pt x="468" y="85"/>
                  </a:lnTo>
                  <a:lnTo>
                    <a:pt x="468" y="86"/>
                  </a:lnTo>
                  <a:lnTo>
                    <a:pt x="473" y="91"/>
                  </a:lnTo>
                  <a:lnTo>
                    <a:pt x="475" y="94"/>
                  </a:lnTo>
                  <a:lnTo>
                    <a:pt x="477" y="107"/>
                  </a:lnTo>
                  <a:lnTo>
                    <a:pt x="484" y="116"/>
                  </a:lnTo>
                  <a:lnTo>
                    <a:pt x="486" y="117"/>
                  </a:lnTo>
                  <a:lnTo>
                    <a:pt x="487" y="119"/>
                  </a:lnTo>
                  <a:lnTo>
                    <a:pt x="488" y="124"/>
                  </a:lnTo>
                  <a:lnTo>
                    <a:pt x="488" y="134"/>
                  </a:lnTo>
                  <a:lnTo>
                    <a:pt x="481" y="153"/>
                  </a:lnTo>
                  <a:lnTo>
                    <a:pt x="480" y="163"/>
                  </a:lnTo>
                  <a:lnTo>
                    <a:pt x="486" y="170"/>
                  </a:lnTo>
                  <a:lnTo>
                    <a:pt x="487" y="167"/>
                  </a:lnTo>
                  <a:lnTo>
                    <a:pt x="490" y="163"/>
                  </a:lnTo>
                  <a:lnTo>
                    <a:pt x="490" y="161"/>
                  </a:lnTo>
                  <a:lnTo>
                    <a:pt x="489" y="159"/>
                  </a:lnTo>
                  <a:lnTo>
                    <a:pt x="488" y="157"/>
                  </a:lnTo>
                  <a:lnTo>
                    <a:pt x="489" y="153"/>
                  </a:lnTo>
                  <a:lnTo>
                    <a:pt x="492" y="146"/>
                  </a:lnTo>
                  <a:lnTo>
                    <a:pt x="494" y="142"/>
                  </a:lnTo>
                  <a:lnTo>
                    <a:pt x="497" y="137"/>
                  </a:lnTo>
                  <a:lnTo>
                    <a:pt x="498" y="133"/>
                  </a:lnTo>
                  <a:lnTo>
                    <a:pt x="500" y="131"/>
                  </a:lnTo>
                  <a:lnTo>
                    <a:pt x="501" y="130"/>
                  </a:lnTo>
                  <a:lnTo>
                    <a:pt x="506" y="130"/>
                  </a:lnTo>
                  <a:lnTo>
                    <a:pt x="507" y="129"/>
                  </a:lnTo>
                  <a:lnTo>
                    <a:pt x="509" y="127"/>
                  </a:lnTo>
                  <a:lnTo>
                    <a:pt x="512" y="120"/>
                  </a:lnTo>
                  <a:lnTo>
                    <a:pt x="514" y="116"/>
                  </a:lnTo>
                  <a:lnTo>
                    <a:pt x="515" y="113"/>
                  </a:lnTo>
                  <a:lnTo>
                    <a:pt x="517" y="92"/>
                  </a:lnTo>
                  <a:lnTo>
                    <a:pt x="519" y="84"/>
                  </a:lnTo>
                  <a:lnTo>
                    <a:pt x="522" y="77"/>
                  </a:lnTo>
                  <a:lnTo>
                    <a:pt x="527" y="70"/>
                  </a:lnTo>
                  <a:lnTo>
                    <a:pt x="532" y="65"/>
                  </a:lnTo>
                  <a:lnTo>
                    <a:pt x="539" y="63"/>
                  </a:lnTo>
                  <a:lnTo>
                    <a:pt x="543" y="65"/>
                  </a:lnTo>
                  <a:lnTo>
                    <a:pt x="546" y="68"/>
                  </a:lnTo>
                  <a:lnTo>
                    <a:pt x="547" y="73"/>
                  </a:lnTo>
                  <a:lnTo>
                    <a:pt x="543" y="79"/>
                  </a:lnTo>
                  <a:lnTo>
                    <a:pt x="542" y="85"/>
                  </a:lnTo>
                  <a:lnTo>
                    <a:pt x="542" y="90"/>
                  </a:lnTo>
                  <a:lnTo>
                    <a:pt x="542" y="91"/>
                  </a:lnTo>
                  <a:lnTo>
                    <a:pt x="543" y="91"/>
                  </a:lnTo>
                  <a:lnTo>
                    <a:pt x="549" y="93"/>
                  </a:lnTo>
                  <a:lnTo>
                    <a:pt x="553" y="94"/>
                  </a:lnTo>
                  <a:lnTo>
                    <a:pt x="562" y="95"/>
                  </a:lnTo>
                  <a:lnTo>
                    <a:pt x="565" y="97"/>
                  </a:lnTo>
                  <a:lnTo>
                    <a:pt x="590" y="138"/>
                  </a:lnTo>
                  <a:lnTo>
                    <a:pt x="594" y="142"/>
                  </a:lnTo>
                  <a:lnTo>
                    <a:pt x="601" y="145"/>
                  </a:lnTo>
                  <a:lnTo>
                    <a:pt x="605" y="148"/>
                  </a:lnTo>
                  <a:lnTo>
                    <a:pt x="609" y="150"/>
                  </a:lnTo>
                  <a:lnTo>
                    <a:pt x="614" y="148"/>
                  </a:lnTo>
                  <a:lnTo>
                    <a:pt x="623" y="144"/>
                  </a:lnTo>
                  <a:lnTo>
                    <a:pt x="632" y="144"/>
                  </a:lnTo>
                  <a:lnTo>
                    <a:pt x="642" y="144"/>
                  </a:lnTo>
                  <a:lnTo>
                    <a:pt x="652" y="143"/>
                  </a:lnTo>
                  <a:lnTo>
                    <a:pt x="655" y="138"/>
                  </a:lnTo>
                  <a:lnTo>
                    <a:pt x="655" y="137"/>
                  </a:lnTo>
                  <a:lnTo>
                    <a:pt x="653" y="136"/>
                  </a:lnTo>
                  <a:lnTo>
                    <a:pt x="651" y="135"/>
                  </a:lnTo>
                  <a:lnTo>
                    <a:pt x="651" y="133"/>
                  </a:lnTo>
                  <a:lnTo>
                    <a:pt x="651" y="131"/>
                  </a:lnTo>
                  <a:lnTo>
                    <a:pt x="652" y="129"/>
                  </a:lnTo>
                  <a:lnTo>
                    <a:pt x="653" y="128"/>
                  </a:lnTo>
                  <a:lnTo>
                    <a:pt x="654" y="127"/>
                  </a:lnTo>
                  <a:lnTo>
                    <a:pt x="655" y="125"/>
                  </a:lnTo>
                  <a:lnTo>
                    <a:pt x="674" y="110"/>
                  </a:lnTo>
                  <a:lnTo>
                    <a:pt x="675" y="107"/>
                  </a:lnTo>
                  <a:lnTo>
                    <a:pt x="677" y="105"/>
                  </a:lnTo>
                  <a:lnTo>
                    <a:pt x="690" y="101"/>
                  </a:lnTo>
                  <a:lnTo>
                    <a:pt x="694" y="95"/>
                  </a:lnTo>
                  <a:lnTo>
                    <a:pt x="695" y="94"/>
                  </a:lnTo>
                  <a:lnTo>
                    <a:pt x="696" y="93"/>
                  </a:lnTo>
                  <a:lnTo>
                    <a:pt x="698" y="93"/>
                  </a:lnTo>
                  <a:lnTo>
                    <a:pt x="703" y="95"/>
                  </a:lnTo>
                  <a:lnTo>
                    <a:pt x="708" y="95"/>
                  </a:lnTo>
                  <a:lnTo>
                    <a:pt x="712" y="97"/>
                  </a:lnTo>
                  <a:lnTo>
                    <a:pt x="716" y="99"/>
                  </a:lnTo>
                  <a:lnTo>
                    <a:pt x="719" y="104"/>
                  </a:lnTo>
                  <a:lnTo>
                    <a:pt x="711" y="114"/>
                  </a:lnTo>
                  <a:lnTo>
                    <a:pt x="709" y="119"/>
                  </a:lnTo>
                  <a:lnTo>
                    <a:pt x="709" y="121"/>
                  </a:lnTo>
                  <a:lnTo>
                    <a:pt x="714" y="126"/>
                  </a:lnTo>
                  <a:lnTo>
                    <a:pt x="719" y="124"/>
                  </a:lnTo>
                  <a:lnTo>
                    <a:pt x="736" y="123"/>
                  </a:lnTo>
                  <a:lnTo>
                    <a:pt x="741" y="123"/>
                  </a:lnTo>
                  <a:lnTo>
                    <a:pt x="748" y="125"/>
                  </a:lnTo>
                  <a:lnTo>
                    <a:pt x="765" y="134"/>
                  </a:lnTo>
                  <a:lnTo>
                    <a:pt x="775" y="136"/>
                  </a:lnTo>
                  <a:lnTo>
                    <a:pt x="802" y="138"/>
                  </a:lnTo>
                  <a:lnTo>
                    <a:pt x="811" y="141"/>
                  </a:lnTo>
                  <a:lnTo>
                    <a:pt x="830" y="150"/>
                  </a:lnTo>
                  <a:lnTo>
                    <a:pt x="839" y="150"/>
                  </a:lnTo>
                  <a:lnTo>
                    <a:pt x="847" y="145"/>
                  </a:lnTo>
                  <a:lnTo>
                    <a:pt x="844" y="137"/>
                  </a:lnTo>
                  <a:lnTo>
                    <a:pt x="833" y="122"/>
                  </a:lnTo>
                  <a:lnTo>
                    <a:pt x="835" y="115"/>
                  </a:lnTo>
                  <a:lnTo>
                    <a:pt x="843" y="114"/>
                  </a:lnTo>
                  <a:lnTo>
                    <a:pt x="919" y="121"/>
                  </a:lnTo>
                  <a:lnTo>
                    <a:pt x="928" y="125"/>
                  </a:lnTo>
                  <a:lnTo>
                    <a:pt x="934" y="132"/>
                  </a:lnTo>
                  <a:lnTo>
                    <a:pt x="935" y="134"/>
                  </a:lnTo>
                  <a:lnTo>
                    <a:pt x="934" y="140"/>
                  </a:lnTo>
                  <a:lnTo>
                    <a:pt x="935" y="142"/>
                  </a:lnTo>
                  <a:lnTo>
                    <a:pt x="937" y="145"/>
                  </a:lnTo>
                  <a:lnTo>
                    <a:pt x="937" y="146"/>
                  </a:lnTo>
                  <a:lnTo>
                    <a:pt x="939" y="149"/>
                  </a:lnTo>
                  <a:lnTo>
                    <a:pt x="943" y="152"/>
                  </a:lnTo>
                  <a:lnTo>
                    <a:pt x="951" y="156"/>
                  </a:lnTo>
                  <a:lnTo>
                    <a:pt x="962" y="160"/>
                  </a:lnTo>
                  <a:lnTo>
                    <a:pt x="965" y="161"/>
                  </a:lnTo>
                  <a:lnTo>
                    <a:pt x="966" y="161"/>
                  </a:lnTo>
                  <a:lnTo>
                    <a:pt x="971" y="165"/>
                  </a:lnTo>
                  <a:lnTo>
                    <a:pt x="1011" y="179"/>
                  </a:lnTo>
                  <a:lnTo>
                    <a:pt x="1021" y="185"/>
                  </a:lnTo>
                  <a:lnTo>
                    <a:pt x="1026" y="186"/>
                  </a:lnTo>
                  <a:lnTo>
                    <a:pt x="1031" y="187"/>
                  </a:lnTo>
                  <a:lnTo>
                    <a:pt x="1035" y="188"/>
                  </a:lnTo>
                  <a:lnTo>
                    <a:pt x="1039" y="190"/>
                  </a:lnTo>
                  <a:lnTo>
                    <a:pt x="1042" y="192"/>
                  </a:lnTo>
                  <a:lnTo>
                    <a:pt x="1045" y="198"/>
                  </a:lnTo>
                  <a:lnTo>
                    <a:pt x="1048" y="201"/>
                  </a:lnTo>
                  <a:lnTo>
                    <a:pt x="1051" y="202"/>
                  </a:lnTo>
                  <a:lnTo>
                    <a:pt x="1056" y="203"/>
                  </a:lnTo>
                  <a:lnTo>
                    <a:pt x="1061" y="204"/>
                  </a:lnTo>
                  <a:lnTo>
                    <a:pt x="1064" y="206"/>
                  </a:lnTo>
                  <a:lnTo>
                    <a:pt x="1067" y="209"/>
                  </a:lnTo>
                  <a:lnTo>
                    <a:pt x="1077" y="219"/>
                  </a:lnTo>
                  <a:lnTo>
                    <a:pt x="1079" y="221"/>
                  </a:lnTo>
                  <a:lnTo>
                    <a:pt x="1082" y="221"/>
                  </a:lnTo>
                  <a:lnTo>
                    <a:pt x="1104" y="229"/>
                  </a:lnTo>
                  <a:lnTo>
                    <a:pt x="1109" y="230"/>
                  </a:lnTo>
                  <a:lnTo>
                    <a:pt x="1112" y="231"/>
                  </a:lnTo>
                  <a:lnTo>
                    <a:pt x="1119" y="237"/>
                  </a:lnTo>
                  <a:lnTo>
                    <a:pt x="1119" y="237"/>
                  </a:lnTo>
                  <a:close/>
                  <a:moveTo>
                    <a:pt x="1320" y="960"/>
                  </a:moveTo>
                  <a:lnTo>
                    <a:pt x="1320" y="960"/>
                  </a:lnTo>
                  <a:lnTo>
                    <a:pt x="1319" y="957"/>
                  </a:lnTo>
                  <a:lnTo>
                    <a:pt x="1318" y="956"/>
                  </a:lnTo>
                  <a:lnTo>
                    <a:pt x="1315" y="958"/>
                  </a:lnTo>
                  <a:lnTo>
                    <a:pt x="1312" y="962"/>
                  </a:lnTo>
                  <a:lnTo>
                    <a:pt x="1310" y="964"/>
                  </a:lnTo>
                  <a:lnTo>
                    <a:pt x="1307" y="965"/>
                  </a:lnTo>
                  <a:lnTo>
                    <a:pt x="1307" y="964"/>
                  </a:lnTo>
                  <a:lnTo>
                    <a:pt x="1309" y="955"/>
                  </a:lnTo>
                  <a:lnTo>
                    <a:pt x="1307" y="952"/>
                  </a:lnTo>
                  <a:lnTo>
                    <a:pt x="1303" y="951"/>
                  </a:lnTo>
                  <a:lnTo>
                    <a:pt x="1299" y="952"/>
                  </a:lnTo>
                  <a:lnTo>
                    <a:pt x="1293" y="953"/>
                  </a:lnTo>
                  <a:lnTo>
                    <a:pt x="1288" y="956"/>
                  </a:lnTo>
                  <a:lnTo>
                    <a:pt x="1281" y="961"/>
                  </a:lnTo>
                  <a:lnTo>
                    <a:pt x="1280" y="964"/>
                  </a:lnTo>
                  <a:lnTo>
                    <a:pt x="1280" y="969"/>
                  </a:lnTo>
                  <a:lnTo>
                    <a:pt x="1283" y="975"/>
                  </a:lnTo>
                  <a:lnTo>
                    <a:pt x="1281" y="976"/>
                  </a:lnTo>
                  <a:lnTo>
                    <a:pt x="1279" y="977"/>
                  </a:lnTo>
                  <a:lnTo>
                    <a:pt x="1275" y="977"/>
                  </a:lnTo>
                  <a:lnTo>
                    <a:pt x="1272" y="978"/>
                  </a:lnTo>
                  <a:lnTo>
                    <a:pt x="1271" y="979"/>
                  </a:lnTo>
                  <a:lnTo>
                    <a:pt x="1270" y="981"/>
                  </a:lnTo>
                  <a:lnTo>
                    <a:pt x="1269" y="983"/>
                  </a:lnTo>
                  <a:lnTo>
                    <a:pt x="1265" y="988"/>
                  </a:lnTo>
                  <a:lnTo>
                    <a:pt x="1263" y="991"/>
                  </a:lnTo>
                  <a:lnTo>
                    <a:pt x="1262" y="995"/>
                  </a:lnTo>
                  <a:lnTo>
                    <a:pt x="1262" y="997"/>
                  </a:lnTo>
                  <a:lnTo>
                    <a:pt x="1263" y="999"/>
                  </a:lnTo>
                  <a:lnTo>
                    <a:pt x="1263" y="1001"/>
                  </a:lnTo>
                  <a:lnTo>
                    <a:pt x="1251" y="1003"/>
                  </a:lnTo>
                  <a:lnTo>
                    <a:pt x="1249" y="1004"/>
                  </a:lnTo>
                  <a:lnTo>
                    <a:pt x="1249" y="1006"/>
                  </a:lnTo>
                  <a:lnTo>
                    <a:pt x="1249" y="1008"/>
                  </a:lnTo>
                  <a:lnTo>
                    <a:pt x="1250" y="1009"/>
                  </a:lnTo>
                  <a:lnTo>
                    <a:pt x="1249" y="1011"/>
                  </a:lnTo>
                  <a:lnTo>
                    <a:pt x="1248" y="1012"/>
                  </a:lnTo>
                  <a:lnTo>
                    <a:pt x="1247" y="1013"/>
                  </a:lnTo>
                  <a:lnTo>
                    <a:pt x="1245" y="1015"/>
                  </a:lnTo>
                  <a:lnTo>
                    <a:pt x="1242" y="1021"/>
                  </a:lnTo>
                  <a:lnTo>
                    <a:pt x="1241" y="1023"/>
                  </a:lnTo>
                  <a:lnTo>
                    <a:pt x="1240" y="1024"/>
                  </a:lnTo>
                  <a:lnTo>
                    <a:pt x="1238" y="1022"/>
                  </a:lnTo>
                  <a:lnTo>
                    <a:pt x="1237" y="1020"/>
                  </a:lnTo>
                  <a:lnTo>
                    <a:pt x="1235" y="1019"/>
                  </a:lnTo>
                  <a:lnTo>
                    <a:pt x="1232" y="1020"/>
                  </a:lnTo>
                  <a:lnTo>
                    <a:pt x="1219" y="1031"/>
                  </a:lnTo>
                  <a:lnTo>
                    <a:pt x="1216" y="1034"/>
                  </a:lnTo>
                  <a:lnTo>
                    <a:pt x="1214" y="1039"/>
                  </a:lnTo>
                  <a:lnTo>
                    <a:pt x="1214" y="1044"/>
                  </a:lnTo>
                  <a:lnTo>
                    <a:pt x="1213" y="1047"/>
                  </a:lnTo>
                  <a:lnTo>
                    <a:pt x="1208" y="1055"/>
                  </a:lnTo>
                  <a:lnTo>
                    <a:pt x="1206" y="1058"/>
                  </a:lnTo>
                  <a:lnTo>
                    <a:pt x="1205" y="1066"/>
                  </a:lnTo>
                  <a:lnTo>
                    <a:pt x="1205" y="1068"/>
                  </a:lnTo>
                  <a:lnTo>
                    <a:pt x="1203" y="1068"/>
                  </a:lnTo>
                  <a:lnTo>
                    <a:pt x="1203" y="1070"/>
                  </a:lnTo>
                  <a:lnTo>
                    <a:pt x="1206" y="1078"/>
                  </a:lnTo>
                  <a:lnTo>
                    <a:pt x="1210" y="1080"/>
                  </a:lnTo>
                  <a:lnTo>
                    <a:pt x="1214" y="1082"/>
                  </a:lnTo>
                  <a:lnTo>
                    <a:pt x="1218" y="1083"/>
                  </a:lnTo>
                  <a:lnTo>
                    <a:pt x="1212" y="1084"/>
                  </a:lnTo>
                  <a:lnTo>
                    <a:pt x="1208" y="1084"/>
                  </a:lnTo>
                  <a:lnTo>
                    <a:pt x="1199" y="1080"/>
                  </a:lnTo>
                  <a:lnTo>
                    <a:pt x="1194" y="1078"/>
                  </a:lnTo>
                  <a:lnTo>
                    <a:pt x="1190" y="1079"/>
                  </a:lnTo>
                  <a:lnTo>
                    <a:pt x="1188" y="1083"/>
                  </a:lnTo>
                  <a:lnTo>
                    <a:pt x="1189" y="1089"/>
                  </a:lnTo>
                  <a:lnTo>
                    <a:pt x="1191" y="1089"/>
                  </a:lnTo>
                  <a:lnTo>
                    <a:pt x="1191" y="1087"/>
                  </a:lnTo>
                  <a:lnTo>
                    <a:pt x="1192" y="1087"/>
                  </a:lnTo>
                  <a:lnTo>
                    <a:pt x="1193" y="1090"/>
                  </a:lnTo>
                  <a:lnTo>
                    <a:pt x="1193" y="1091"/>
                  </a:lnTo>
                  <a:lnTo>
                    <a:pt x="1195" y="1091"/>
                  </a:lnTo>
                  <a:lnTo>
                    <a:pt x="1197" y="1090"/>
                  </a:lnTo>
                  <a:lnTo>
                    <a:pt x="1196" y="1093"/>
                  </a:lnTo>
                  <a:lnTo>
                    <a:pt x="1198" y="1096"/>
                  </a:lnTo>
                  <a:lnTo>
                    <a:pt x="1198" y="1098"/>
                  </a:lnTo>
                  <a:lnTo>
                    <a:pt x="1194" y="1098"/>
                  </a:lnTo>
                  <a:lnTo>
                    <a:pt x="1194" y="1099"/>
                  </a:lnTo>
                  <a:lnTo>
                    <a:pt x="1195" y="1100"/>
                  </a:lnTo>
                  <a:lnTo>
                    <a:pt x="1197" y="1102"/>
                  </a:lnTo>
                  <a:lnTo>
                    <a:pt x="1199" y="1103"/>
                  </a:lnTo>
                  <a:lnTo>
                    <a:pt x="1199" y="1105"/>
                  </a:lnTo>
                  <a:lnTo>
                    <a:pt x="1197" y="1108"/>
                  </a:lnTo>
                  <a:lnTo>
                    <a:pt x="1195" y="1108"/>
                  </a:lnTo>
                  <a:lnTo>
                    <a:pt x="1192" y="1107"/>
                  </a:lnTo>
                  <a:lnTo>
                    <a:pt x="1189" y="1107"/>
                  </a:lnTo>
                  <a:lnTo>
                    <a:pt x="1186" y="1110"/>
                  </a:lnTo>
                  <a:lnTo>
                    <a:pt x="1183" y="1114"/>
                  </a:lnTo>
                  <a:lnTo>
                    <a:pt x="1182" y="1119"/>
                  </a:lnTo>
                  <a:lnTo>
                    <a:pt x="1183" y="1124"/>
                  </a:lnTo>
                  <a:lnTo>
                    <a:pt x="1186" y="1123"/>
                  </a:lnTo>
                  <a:lnTo>
                    <a:pt x="1189" y="1125"/>
                  </a:lnTo>
                  <a:lnTo>
                    <a:pt x="1190" y="1128"/>
                  </a:lnTo>
                  <a:lnTo>
                    <a:pt x="1191" y="1132"/>
                  </a:lnTo>
                  <a:lnTo>
                    <a:pt x="1188" y="1141"/>
                  </a:lnTo>
                  <a:lnTo>
                    <a:pt x="1187" y="1146"/>
                  </a:lnTo>
                  <a:lnTo>
                    <a:pt x="1189" y="1148"/>
                  </a:lnTo>
                  <a:lnTo>
                    <a:pt x="1205" y="1149"/>
                  </a:lnTo>
                  <a:lnTo>
                    <a:pt x="1214" y="1148"/>
                  </a:lnTo>
                  <a:lnTo>
                    <a:pt x="1220" y="1145"/>
                  </a:lnTo>
                  <a:lnTo>
                    <a:pt x="1221" y="1142"/>
                  </a:lnTo>
                  <a:lnTo>
                    <a:pt x="1222" y="1137"/>
                  </a:lnTo>
                  <a:lnTo>
                    <a:pt x="1223" y="1135"/>
                  </a:lnTo>
                  <a:lnTo>
                    <a:pt x="1226" y="1133"/>
                  </a:lnTo>
                  <a:lnTo>
                    <a:pt x="1227" y="1134"/>
                  </a:lnTo>
                  <a:lnTo>
                    <a:pt x="1228" y="1135"/>
                  </a:lnTo>
                  <a:lnTo>
                    <a:pt x="1229" y="1135"/>
                  </a:lnTo>
                  <a:lnTo>
                    <a:pt x="1232" y="1137"/>
                  </a:lnTo>
                  <a:lnTo>
                    <a:pt x="1230" y="1142"/>
                  </a:lnTo>
                  <a:lnTo>
                    <a:pt x="1227" y="1150"/>
                  </a:lnTo>
                  <a:lnTo>
                    <a:pt x="1229" y="1153"/>
                  </a:lnTo>
                  <a:lnTo>
                    <a:pt x="1233" y="1152"/>
                  </a:lnTo>
                  <a:lnTo>
                    <a:pt x="1237" y="1148"/>
                  </a:lnTo>
                  <a:lnTo>
                    <a:pt x="1239" y="1145"/>
                  </a:lnTo>
                  <a:lnTo>
                    <a:pt x="1240" y="1142"/>
                  </a:lnTo>
                  <a:lnTo>
                    <a:pt x="1240" y="1141"/>
                  </a:lnTo>
                  <a:lnTo>
                    <a:pt x="1240" y="1140"/>
                  </a:lnTo>
                  <a:lnTo>
                    <a:pt x="1241" y="1138"/>
                  </a:lnTo>
                  <a:lnTo>
                    <a:pt x="1243" y="1136"/>
                  </a:lnTo>
                  <a:lnTo>
                    <a:pt x="1242" y="1135"/>
                  </a:lnTo>
                  <a:lnTo>
                    <a:pt x="1240" y="1134"/>
                  </a:lnTo>
                  <a:lnTo>
                    <a:pt x="1238" y="1134"/>
                  </a:lnTo>
                  <a:lnTo>
                    <a:pt x="1240" y="1130"/>
                  </a:lnTo>
                  <a:lnTo>
                    <a:pt x="1242" y="1128"/>
                  </a:lnTo>
                  <a:lnTo>
                    <a:pt x="1244" y="1126"/>
                  </a:lnTo>
                  <a:lnTo>
                    <a:pt x="1247" y="1124"/>
                  </a:lnTo>
                  <a:lnTo>
                    <a:pt x="1247" y="1120"/>
                  </a:lnTo>
                  <a:lnTo>
                    <a:pt x="1247" y="1117"/>
                  </a:lnTo>
                  <a:lnTo>
                    <a:pt x="1249" y="1114"/>
                  </a:lnTo>
                  <a:lnTo>
                    <a:pt x="1259" y="1106"/>
                  </a:lnTo>
                  <a:lnTo>
                    <a:pt x="1260" y="1105"/>
                  </a:lnTo>
                  <a:lnTo>
                    <a:pt x="1262" y="1103"/>
                  </a:lnTo>
                  <a:lnTo>
                    <a:pt x="1265" y="1102"/>
                  </a:lnTo>
                  <a:lnTo>
                    <a:pt x="1268" y="1100"/>
                  </a:lnTo>
                  <a:lnTo>
                    <a:pt x="1266" y="1095"/>
                  </a:lnTo>
                  <a:lnTo>
                    <a:pt x="1269" y="1096"/>
                  </a:lnTo>
                  <a:lnTo>
                    <a:pt x="1271" y="1095"/>
                  </a:lnTo>
                  <a:lnTo>
                    <a:pt x="1273" y="1094"/>
                  </a:lnTo>
                  <a:lnTo>
                    <a:pt x="1274" y="1092"/>
                  </a:lnTo>
                  <a:lnTo>
                    <a:pt x="1273" y="1087"/>
                  </a:lnTo>
                  <a:lnTo>
                    <a:pt x="1276" y="1085"/>
                  </a:lnTo>
                  <a:lnTo>
                    <a:pt x="1282" y="1084"/>
                  </a:lnTo>
                  <a:lnTo>
                    <a:pt x="1286" y="1083"/>
                  </a:lnTo>
                  <a:lnTo>
                    <a:pt x="1290" y="1080"/>
                  </a:lnTo>
                  <a:lnTo>
                    <a:pt x="1291" y="1079"/>
                  </a:lnTo>
                  <a:lnTo>
                    <a:pt x="1295" y="1070"/>
                  </a:lnTo>
                  <a:lnTo>
                    <a:pt x="1296" y="1069"/>
                  </a:lnTo>
                  <a:lnTo>
                    <a:pt x="1299" y="1067"/>
                  </a:lnTo>
                  <a:lnTo>
                    <a:pt x="1302" y="1064"/>
                  </a:lnTo>
                  <a:lnTo>
                    <a:pt x="1305" y="1059"/>
                  </a:lnTo>
                  <a:lnTo>
                    <a:pt x="1307" y="1049"/>
                  </a:lnTo>
                  <a:lnTo>
                    <a:pt x="1309" y="1044"/>
                  </a:lnTo>
                  <a:lnTo>
                    <a:pt x="1310" y="1039"/>
                  </a:lnTo>
                  <a:lnTo>
                    <a:pt x="1309" y="1034"/>
                  </a:lnTo>
                  <a:lnTo>
                    <a:pt x="1310" y="1034"/>
                  </a:lnTo>
                  <a:lnTo>
                    <a:pt x="1312" y="1033"/>
                  </a:lnTo>
                  <a:lnTo>
                    <a:pt x="1313" y="1031"/>
                  </a:lnTo>
                  <a:lnTo>
                    <a:pt x="1314" y="1026"/>
                  </a:lnTo>
                  <a:lnTo>
                    <a:pt x="1316" y="1021"/>
                  </a:lnTo>
                  <a:lnTo>
                    <a:pt x="1317" y="1021"/>
                  </a:lnTo>
                  <a:lnTo>
                    <a:pt x="1318" y="1021"/>
                  </a:lnTo>
                  <a:lnTo>
                    <a:pt x="1319" y="1021"/>
                  </a:lnTo>
                  <a:lnTo>
                    <a:pt x="1319" y="1019"/>
                  </a:lnTo>
                  <a:lnTo>
                    <a:pt x="1319" y="1018"/>
                  </a:lnTo>
                  <a:lnTo>
                    <a:pt x="1318" y="1018"/>
                  </a:lnTo>
                  <a:lnTo>
                    <a:pt x="1317" y="1018"/>
                  </a:lnTo>
                  <a:lnTo>
                    <a:pt x="1316" y="1018"/>
                  </a:lnTo>
                  <a:lnTo>
                    <a:pt x="1314" y="1016"/>
                  </a:lnTo>
                  <a:lnTo>
                    <a:pt x="1312" y="1015"/>
                  </a:lnTo>
                  <a:lnTo>
                    <a:pt x="1310" y="1014"/>
                  </a:lnTo>
                  <a:lnTo>
                    <a:pt x="1309" y="1012"/>
                  </a:lnTo>
                  <a:lnTo>
                    <a:pt x="1311" y="1009"/>
                  </a:lnTo>
                  <a:lnTo>
                    <a:pt x="1312" y="1006"/>
                  </a:lnTo>
                  <a:lnTo>
                    <a:pt x="1311" y="1003"/>
                  </a:lnTo>
                  <a:lnTo>
                    <a:pt x="1306" y="995"/>
                  </a:lnTo>
                  <a:lnTo>
                    <a:pt x="1306" y="995"/>
                  </a:lnTo>
                  <a:lnTo>
                    <a:pt x="1305" y="994"/>
                  </a:lnTo>
                  <a:lnTo>
                    <a:pt x="1306" y="989"/>
                  </a:lnTo>
                  <a:lnTo>
                    <a:pt x="1305" y="983"/>
                  </a:lnTo>
                  <a:lnTo>
                    <a:pt x="1305" y="981"/>
                  </a:lnTo>
                  <a:lnTo>
                    <a:pt x="1307" y="978"/>
                  </a:lnTo>
                  <a:lnTo>
                    <a:pt x="1310" y="976"/>
                  </a:lnTo>
                  <a:lnTo>
                    <a:pt x="1312" y="976"/>
                  </a:lnTo>
                  <a:lnTo>
                    <a:pt x="1314" y="976"/>
                  </a:lnTo>
                  <a:lnTo>
                    <a:pt x="1317" y="977"/>
                  </a:lnTo>
                  <a:lnTo>
                    <a:pt x="1320" y="976"/>
                  </a:lnTo>
                  <a:lnTo>
                    <a:pt x="1323" y="975"/>
                  </a:lnTo>
                  <a:lnTo>
                    <a:pt x="1326" y="972"/>
                  </a:lnTo>
                  <a:lnTo>
                    <a:pt x="1327" y="970"/>
                  </a:lnTo>
                  <a:lnTo>
                    <a:pt x="1326" y="970"/>
                  </a:lnTo>
                  <a:lnTo>
                    <a:pt x="1320" y="960"/>
                  </a:lnTo>
                  <a:lnTo>
                    <a:pt x="1320" y="960"/>
                  </a:lnTo>
                  <a:close/>
                  <a:moveTo>
                    <a:pt x="1194" y="1174"/>
                  </a:moveTo>
                  <a:lnTo>
                    <a:pt x="1194" y="1174"/>
                  </a:lnTo>
                  <a:lnTo>
                    <a:pt x="1191" y="1176"/>
                  </a:lnTo>
                  <a:lnTo>
                    <a:pt x="1187" y="1176"/>
                  </a:lnTo>
                  <a:lnTo>
                    <a:pt x="1186" y="1177"/>
                  </a:lnTo>
                  <a:lnTo>
                    <a:pt x="1184" y="1180"/>
                  </a:lnTo>
                  <a:lnTo>
                    <a:pt x="1183" y="1181"/>
                  </a:lnTo>
                  <a:lnTo>
                    <a:pt x="1181" y="1180"/>
                  </a:lnTo>
                  <a:lnTo>
                    <a:pt x="1180" y="1179"/>
                  </a:lnTo>
                  <a:lnTo>
                    <a:pt x="1181" y="1177"/>
                  </a:lnTo>
                  <a:lnTo>
                    <a:pt x="1182" y="1175"/>
                  </a:lnTo>
                  <a:lnTo>
                    <a:pt x="1174" y="1168"/>
                  </a:lnTo>
                  <a:lnTo>
                    <a:pt x="1171" y="1166"/>
                  </a:lnTo>
                  <a:lnTo>
                    <a:pt x="1166" y="1169"/>
                  </a:lnTo>
                  <a:lnTo>
                    <a:pt x="1157" y="1180"/>
                  </a:lnTo>
                  <a:lnTo>
                    <a:pt x="1152" y="1179"/>
                  </a:lnTo>
                  <a:lnTo>
                    <a:pt x="1150" y="1177"/>
                  </a:lnTo>
                  <a:lnTo>
                    <a:pt x="1147" y="1177"/>
                  </a:lnTo>
                  <a:lnTo>
                    <a:pt x="1145" y="1179"/>
                  </a:lnTo>
                  <a:lnTo>
                    <a:pt x="1144" y="1183"/>
                  </a:lnTo>
                  <a:lnTo>
                    <a:pt x="1145" y="1187"/>
                  </a:lnTo>
                  <a:lnTo>
                    <a:pt x="1146" y="1189"/>
                  </a:lnTo>
                  <a:lnTo>
                    <a:pt x="1146" y="1191"/>
                  </a:lnTo>
                  <a:lnTo>
                    <a:pt x="1144" y="1195"/>
                  </a:lnTo>
                  <a:lnTo>
                    <a:pt x="1142" y="1196"/>
                  </a:lnTo>
                  <a:lnTo>
                    <a:pt x="1136" y="1199"/>
                  </a:lnTo>
                  <a:lnTo>
                    <a:pt x="1134" y="1199"/>
                  </a:lnTo>
                  <a:lnTo>
                    <a:pt x="1131" y="1201"/>
                  </a:lnTo>
                  <a:lnTo>
                    <a:pt x="1129" y="1204"/>
                  </a:lnTo>
                  <a:lnTo>
                    <a:pt x="1127" y="1207"/>
                  </a:lnTo>
                  <a:lnTo>
                    <a:pt x="1122" y="1211"/>
                  </a:lnTo>
                  <a:lnTo>
                    <a:pt x="1113" y="1221"/>
                  </a:lnTo>
                  <a:lnTo>
                    <a:pt x="1111" y="1225"/>
                  </a:lnTo>
                  <a:lnTo>
                    <a:pt x="1121" y="1225"/>
                  </a:lnTo>
                  <a:lnTo>
                    <a:pt x="1124" y="1224"/>
                  </a:lnTo>
                  <a:lnTo>
                    <a:pt x="1127" y="1222"/>
                  </a:lnTo>
                  <a:lnTo>
                    <a:pt x="1137" y="1216"/>
                  </a:lnTo>
                  <a:lnTo>
                    <a:pt x="1139" y="1213"/>
                  </a:lnTo>
                  <a:lnTo>
                    <a:pt x="1140" y="1210"/>
                  </a:lnTo>
                  <a:lnTo>
                    <a:pt x="1140" y="1203"/>
                  </a:lnTo>
                  <a:lnTo>
                    <a:pt x="1142" y="1203"/>
                  </a:lnTo>
                  <a:lnTo>
                    <a:pt x="1152" y="1199"/>
                  </a:lnTo>
                  <a:lnTo>
                    <a:pt x="1159" y="1200"/>
                  </a:lnTo>
                  <a:lnTo>
                    <a:pt x="1161" y="1199"/>
                  </a:lnTo>
                  <a:lnTo>
                    <a:pt x="1177" y="1193"/>
                  </a:lnTo>
                  <a:lnTo>
                    <a:pt x="1185" y="1187"/>
                  </a:lnTo>
                  <a:lnTo>
                    <a:pt x="1192" y="1185"/>
                  </a:lnTo>
                  <a:lnTo>
                    <a:pt x="1199" y="1181"/>
                  </a:lnTo>
                  <a:lnTo>
                    <a:pt x="1203" y="1175"/>
                  </a:lnTo>
                  <a:lnTo>
                    <a:pt x="1198" y="1174"/>
                  </a:lnTo>
                  <a:lnTo>
                    <a:pt x="1194" y="1174"/>
                  </a:lnTo>
                  <a:lnTo>
                    <a:pt x="1194" y="1174"/>
                  </a:lnTo>
                  <a:close/>
                  <a:moveTo>
                    <a:pt x="661" y="164"/>
                  </a:moveTo>
                  <a:lnTo>
                    <a:pt x="661" y="164"/>
                  </a:lnTo>
                  <a:lnTo>
                    <a:pt x="658" y="158"/>
                  </a:lnTo>
                  <a:lnTo>
                    <a:pt x="655" y="158"/>
                  </a:lnTo>
                  <a:lnTo>
                    <a:pt x="653" y="162"/>
                  </a:lnTo>
                  <a:lnTo>
                    <a:pt x="651" y="167"/>
                  </a:lnTo>
                  <a:lnTo>
                    <a:pt x="648" y="165"/>
                  </a:lnTo>
                  <a:lnTo>
                    <a:pt x="642" y="163"/>
                  </a:lnTo>
                  <a:lnTo>
                    <a:pt x="639" y="161"/>
                  </a:lnTo>
                  <a:lnTo>
                    <a:pt x="636" y="157"/>
                  </a:lnTo>
                  <a:lnTo>
                    <a:pt x="634" y="156"/>
                  </a:lnTo>
                  <a:lnTo>
                    <a:pt x="631" y="156"/>
                  </a:lnTo>
                  <a:lnTo>
                    <a:pt x="626" y="157"/>
                  </a:lnTo>
                  <a:lnTo>
                    <a:pt x="626" y="160"/>
                  </a:lnTo>
                  <a:lnTo>
                    <a:pt x="628" y="164"/>
                  </a:lnTo>
                  <a:lnTo>
                    <a:pt x="631" y="170"/>
                  </a:lnTo>
                  <a:lnTo>
                    <a:pt x="633" y="173"/>
                  </a:lnTo>
                  <a:lnTo>
                    <a:pt x="635" y="176"/>
                  </a:lnTo>
                  <a:lnTo>
                    <a:pt x="639" y="179"/>
                  </a:lnTo>
                  <a:lnTo>
                    <a:pt x="637" y="179"/>
                  </a:lnTo>
                  <a:lnTo>
                    <a:pt x="639" y="181"/>
                  </a:lnTo>
                  <a:lnTo>
                    <a:pt x="641" y="184"/>
                  </a:lnTo>
                  <a:lnTo>
                    <a:pt x="643" y="185"/>
                  </a:lnTo>
                  <a:lnTo>
                    <a:pt x="645" y="185"/>
                  </a:lnTo>
                  <a:lnTo>
                    <a:pt x="647" y="183"/>
                  </a:lnTo>
                  <a:lnTo>
                    <a:pt x="647" y="180"/>
                  </a:lnTo>
                  <a:lnTo>
                    <a:pt x="646" y="178"/>
                  </a:lnTo>
                  <a:lnTo>
                    <a:pt x="646" y="176"/>
                  </a:lnTo>
                  <a:lnTo>
                    <a:pt x="650" y="173"/>
                  </a:lnTo>
                  <a:lnTo>
                    <a:pt x="654" y="176"/>
                  </a:lnTo>
                  <a:lnTo>
                    <a:pt x="658" y="180"/>
                  </a:lnTo>
                  <a:lnTo>
                    <a:pt x="663" y="183"/>
                  </a:lnTo>
                  <a:lnTo>
                    <a:pt x="662" y="168"/>
                  </a:lnTo>
                  <a:lnTo>
                    <a:pt x="661" y="164"/>
                  </a:lnTo>
                  <a:lnTo>
                    <a:pt x="661" y="164"/>
                  </a:lnTo>
                  <a:close/>
                  <a:moveTo>
                    <a:pt x="720" y="1189"/>
                  </a:moveTo>
                  <a:lnTo>
                    <a:pt x="720" y="1189"/>
                  </a:lnTo>
                  <a:lnTo>
                    <a:pt x="719" y="1189"/>
                  </a:lnTo>
                  <a:lnTo>
                    <a:pt x="698" y="1187"/>
                  </a:lnTo>
                  <a:lnTo>
                    <a:pt x="691" y="1189"/>
                  </a:lnTo>
                  <a:lnTo>
                    <a:pt x="686" y="1192"/>
                  </a:lnTo>
                  <a:lnTo>
                    <a:pt x="690" y="1197"/>
                  </a:lnTo>
                  <a:lnTo>
                    <a:pt x="698" y="1202"/>
                  </a:lnTo>
                  <a:lnTo>
                    <a:pt x="704" y="1204"/>
                  </a:lnTo>
                  <a:lnTo>
                    <a:pt x="707" y="1203"/>
                  </a:lnTo>
                  <a:lnTo>
                    <a:pt x="709" y="1201"/>
                  </a:lnTo>
                  <a:lnTo>
                    <a:pt x="711" y="1200"/>
                  </a:lnTo>
                  <a:lnTo>
                    <a:pt x="715" y="1202"/>
                  </a:lnTo>
                  <a:lnTo>
                    <a:pt x="718" y="1204"/>
                  </a:lnTo>
                  <a:lnTo>
                    <a:pt x="721" y="1205"/>
                  </a:lnTo>
                  <a:lnTo>
                    <a:pt x="724" y="1206"/>
                  </a:lnTo>
                  <a:lnTo>
                    <a:pt x="726" y="1205"/>
                  </a:lnTo>
                  <a:lnTo>
                    <a:pt x="729" y="1203"/>
                  </a:lnTo>
                  <a:lnTo>
                    <a:pt x="730" y="1200"/>
                  </a:lnTo>
                  <a:lnTo>
                    <a:pt x="731" y="1196"/>
                  </a:lnTo>
                  <a:lnTo>
                    <a:pt x="729" y="1193"/>
                  </a:lnTo>
                  <a:lnTo>
                    <a:pt x="720" y="1189"/>
                  </a:lnTo>
                  <a:lnTo>
                    <a:pt x="720" y="1189"/>
                  </a:lnTo>
                  <a:close/>
                  <a:moveTo>
                    <a:pt x="752" y="918"/>
                  </a:moveTo>
                  <a:lnTo>
                    <a:pt x="752" y="918"/>
                  </a:lnTo>
                  <a:lnTo>
                    <a:pt x="750" y="919"/>
                  </a:lnTo>
                  <a:lnTo>
                    <a:pt x="749" y="921"/>
                  </a:lnTo>
                  <a:lnTo>
                    <a:pt x="748" y="923"/>
                  </a:lnTo>
                  <a:lnTo>
                    <a:pt x="750" y="925"/>
                  </a:lnTo>
                  <a:lnTo>
                    <a:pt x="752" y="926"/>
                  </a:lnTo>
                  <a:lnTo>
                    <a:pt x="754" y="926"/>
                  </a:lnTo>
                  <a:lnTo>
                    <a:pt x="756" y="925"/>
                  </a:lnTo>
                  <a:lnTo>
                    <a:pt x="756" y="922"/>
                  </a:lnTo>
                  <a:lnTo>
                    <a:pt x="755" y="919"/>
                  </a:lnTo>
                  <a:lnTo>
                    <a:pt x="752" y="918"/>
                  </a:lnTo>
                  <a:lnTo>
                    <a:pt x="752" y="918"/>
                  </a:lnTo>
                  <a:close/>
                  <a:moveTo>
                    <a:pt x="679" y="193"/>
                  </a:moveTo>
                  <a:lnTo>
                    <a:pt x="679" y="193"/>
                  </a:lnTo>
                  <a:lnTo>
                    <a:pt x="678" y="191"/>
                  </a:lnTo>
                  <a:lnTo>
                    <a:pt x="678" y="189"/>
                  </a:lnTo>
                  <a:lnTo>
                    <a:pt x="674" y="188"/>
                  </a:lnTo>
                  <a:lnTo>
                    <a:pt x="669" y="189"/>
                  </a:lnTo>
                  <a:lnTo>
                    <a:pt x="667" y="193"/>
                  </a:lnTo>
                  <a:lnTo>
                    <a:pt x="667" y="198"/>
                  </a:lnTo>
                  <a:lnTo>
                    <a:pt x="670" y="202"/>
                  </a:lnTo>
                  <a:lnTo>
                    <a:pt x="674" y="202"/>
                  </a:lnTo>
                  <a:lnTo>
                    <a:pt x="678" y="200"/>
                  </a:lnTo>
                  <a:lnTo>
                    <a:pt x="681" y="197"/>
                  </a:lnTo>
                  <a:lnTo>
                    <a:pt x="680" y="195"/>
                  </a:lnTo>
                  <a:lnTo>
                    <a:pt x="679" y="193"/>
                  </a:lnTo>
                  <a:lnTo>
                    <a:pt x="679" y="193"/>
                  </a:lnTo>
                  <a:close/>
                  <a:moveTo>
                    <a:pt x="843" y="1123"/>
                  </a:moveTo>
                  <a:lnTo>
                    <a:pt x="843" y="1123"/>
                  </a:lnTo>
                  <a:lnTo>
                    <a:pt x="842" y="1120"/>
                  </a:lnTo>
                  <a:lnTo>
                    <a:pt x="836" y="1115"/>
                  </a:lnTo>
                  <a:lnTo>
                    <a:pt x="835" y="1115"/>
                  </a:lnTo>
                  <a:lnTo>
                    <a:pt x="834" y="1116"/>
                  </a:lnTo>
                  <a:lnTo>
                    <a:pt x="834" y="1117"/>
                  </a:lnTo>
                  <a:lnTo>
                    <a:pt x="836" y="1119"/>
                  </a:lnTo>
                  <a:lnTo>
                    <a:pt x="836" y="1120"/>
                  </a:lnTo>
                  <a:lnTo>
                    <a:pt x="835" y="1122"/>
                  </a:lnTo>
                  <a:lnTo>
                    <a:pt x="836" y="1135"/>
                  </a:lnTo>
                  <a:lnTo>
                    <a:pt x="839" y="1137"/>
                  </a:lnTo>
                  <a:lnTo>
                    <a:pt x="841" y="1138"/>
                  </a:lnTo>
                  <a:lnTo>
                    <a:pt x="845" y="1132"/>
                  </a:lnTo>
                  <a:lnTo>
                    <a:pt x="846" y="1129"/>
                  </a:lnTo>
                  <a:lnTo>
                    <a:pt x="846" y="1127"/>
                  </a:lnTo>
                  <a:lnTo>
                    <a:pt x="843" y="1123"/>
                  </a:lnTo>
                  <a:lnTo>
                    <a:pt x="843" y="1123"/>
                  </a:lnTo>
                  <a:close/>
                  <a:moveTo>
                    <a:pt x="873" y="1054"/>
                  </a:moveTo>
                  <a:lnTo>
                    <a:pt x="873" y="1054"/>
                  </a:lnTo>
                  <a:lnTo>
                    <a:pt x="876" y="1054"/>
                  </a:lnTo>
                  <a:lnTo>
                    <a:pt x="880" y="1052"/>
                  </a:lnTo>
                  <a:lnTo>
                    <a:pt x="880" y="1050"/>
                  </a:lnTo>
                  <a:lnTo>
                    <a:pt x="878" y="1049"/>
                  </a:lnTo>
                  <a:lnTo>
                    <a:pt x="877" y="1050"/>
                  </a:lnTo>
                  <a:lnTo>
                    <a:pt x="875" y="1050"/>
                  </a:lnTo>
                  <a:lnTo>
                    <a:pt x="873" y="1049"/>
                  </a:lnTo>
                  <a:lnTo>
                    <a:pt x="869" y="1045"/>
                  </a:lnTo>
                  <a:lnTo>
                    <a:pt x="868" y="1045"/>
                  </a:lnTo>
                  <a:lnTo>
                    <a:pt x="867" y="1048"/>
                  </a:lnTo>
                  <a:lnTo>
                    <a:pt x="867" y="1050"/>
                  </a:lnTo>
                  <a:lnTo>
                    <a:pt x="871" y="1053"/>
                  </a:lnTo>
                  <a:lnTo>
                    <a:pt x="873" y="1054"/>
                  </a:lnTo>
                  <a:lnTo>
                    <a:pt x="873" y="1054"/>
                  </a:lnTo>
                  <a:close/>
                  <a:moveTo>
                    <a:pt x="837" y="875"/>
                  </a:moveTo>
                  <a:lnTo>
                    <a:pt x="837" y="875"/>
                  </a:lnTo>
                  <a:lnTo>
                    <a:pt x="839" y="869"/>
                  </a:lnTo>
                  <a:lnTo>
                    <a:pt x="840" y="868"/>
                  </a:lnTo>
                  <a:lnTo>
                    <a:pt x="839" y="866"/>
                  </a:lnTo>
                  <a:lnTo>
                    <a:pt x="837" y="865"/>
                  </a:lnTo>
                  <a:lnTo>
                    <a:pt x="835" y="866"/>
                  </a:lnTo>
                  <a:lnTo>
                    <a:pt x="832" y="866"/>
                  </a:lnTo>
                  <a:lnTo>
                    <a:pt x="830" y="867"/>
                  </a:lnTo>
                  <a:lnTo>
                    <a:pt x="828" y="870"/>
                  </a:lnTo>
                  <a:lnTo>
                    <a:pt x="828" y="873"/>
                  </a:lnTo>
                  <a:lnTo>
                    <a:pt x="829" y="874"/>
                  </a:lnTo>
                  <a:lnTo>
                    <a:pt x="829" y="873"/>
                  </a:lnTo>
                  <a:lnTo>
                    <a:pt x="830" y="873"/>
                  </a:lnTo>
                  <a:lnTo>
                    <a:pt x="830" y="874"/>
                  </a:lnTo>
                  <a:lnTo>
                    <a:pt x="831" y="875"/>
                  </a:lnTo>
                  <a:lnTo>
                    <a:pt x="833" y="876"/>
                  </a:lnTo>
                  <a:lnTo>
                    <a:pt x="835" y="876"/>
                  </a:lnTo>
                  <a:lnTo>
                    <a:pt x="837" y="875"/>
                  </a:lnTo>
                  <a:lnTo>
                    <a:pt x="837" y="875"/>
                  </a:lnTo>
                  <a:close/>
                  <a:moveTo>
                    <a:pt x="894" y="383"/>
                  </a:moveTo>
                  <a:lnTo>
                    <a:pt x="894" y="383"/>
                  </a:lnTo>
                  <a:lnTo>
                    <a:pt x="891" y="381"/>
                  </a:lnTo>
                  <a:lnTo>
                    <a:pt x="890" y="382"/>
                  </a:lnTo>
                  <a:lnTo>
                    <a:pt x="892" y="386"/>
                  </a:lnTo>
                  <a:lnTo>
                    <a:pt x="894" y="383"/>
                  </a:lnTo>
                  <a:lnTo>
                    <a:pt x="894" y="383"/>
                  </a:lnTo>
                  <a:close/>
                  <a:moveTo>
                    <a:pt x="1380" y="925"/>
                  </a:moveTo>
                  <a:lnTo>
                    <a:pt x="1380" y="925"/>
                  </a:lnTo>
                  <a:lnTo>
                    <a:pt x="1369" y="934"/>
                  </a:lnTo>
                  <a:lnTo>
                    <a:pt x="1368" y="935"/>
                  </a:lnTo>
                  <a:lnTo>
                    <a:pt x="1365" y="938"/>
                  </a:lnTo>
                  <a:lnTo>
                    <a:pt x="1363" y="942"/>
                  </a:lnTo>
                  <a:lnTo>
                    <a:pt x="1367" y="944"/>
                  </a:lnTo>
                  <a:lnTo>
                    <a:pt x="1371" y="942"/>
                  </a:lnTo>
                  <a:lnTo>
                    <a:pt x="1373" y="940"/>
                  </a:lnTo>
                  <a:lnTo>
                    <a:pt x="1381" y="928"/>
                  </a:lnTo>
                  <a:lnTo>
                    <a:pt x="1385" y="925"/>
                  </a:lnTo>
                  <a:lnTo>
                    <a:pt x="1385" y="924"/>
                  </a:lnTo>
                  <a:lnTo>
                    <a:pt x="1383" y="924"/>
                  </a:lnTo>
                  <a:lnTo>
                    <a:pt x="1380" y="925"/>
                  </a:lnTo>
                  <a:lnTo>
                    <a:pt x="1380" y="925"/>
                  </a:lnTo>
                  <a:close/>
                  <a:moveTo>
                    <a:pt x="909" y="1136"/>
                  </a:moveTo>
                  <a:lnTo>
                    <a:pt x="909" y="1136"/>
                  </a:lnTo>
                  <a:lnTo>
                    <a:pt x="912" y="1133"/>
                  </a:lnTo>
                  <a:lnTo>
                    <a:pt x="913" y="1129"/>
                  </a:lnTo>
                  <a:lnTo>
                    <a:pt x="912" y="1125"/>
                  </a:lnTo>
                  <a:lnTo>
                    <a:pt x="911" y="1122"/>
                  </a:lnTo>
                  <a:lnTo>
                    <a:pt x="908" y="1121"/>
                  </a:lnTo>
                  <a:lnTo>
                    <a:pt x="907" y="1119"/>
                  </a:lnTo>
                  <a:lnTo>
                    <a:pt x="909" y="1114"/>
                  </a:lnTo>
                  <a:lnTo>
                    <a:pt x="909" y="1111"/>
                  </a:lnTo>
                  <a:lnTo>
                    <a:pt x="907" y="1110"/>
                  </a:lnTo>
                  <a:lnTo>
                    <a:pt x="905" y="1109"/>
                  </a:lnTo>
                  <a:lnTo>
                    <a:pt x="903" y="1108"/>
                  </a:lnTo>
                  <a:lnTo>
                    <a:pt x="901" y="1107"/>
                  </a:lnTo>
                  <a:lnTo>
                    <a:pt x="893" y="1107"/>
                  </a:lnTo>
                  <a:lnTo>
                    <a:pt x="891" y="1106"/>
                  </a:lnTo>
                  <a:lnTo>
                    <a:pt x="890" y="1105"/>
                  </a:lnTo>
                  <a:lnTo>
                    <a:pt x="884" y="1103"/>
                  </a:lnTo>
                  <a:lnTo>
                    <a:pt x="882" y="1102"/>
                  </a:lnTo>
                  <a:lnTo>
                    <a:pt x="862" y="1102"/>
                  </a:lnTo>
                  <a:lnTo>
                    <a:pt x="855" y="1105"/>
                  </a:lnTo>
                  <a:lnTo>
                    <a:pt x="852" y="1111"/>
                  </a:lnTo>
                  <a:lnTo>
                    <a:pt x="852" y="1126"/>
                  </a:lnTo>
                  <a:lnTo>
                    <a:pt x="854" y="1131"/>
                  </a:lnTo>
                  <a:lnTo>
                    <a:pt x="874" y="1154"/>
                  </a:lnTo>
                  <a:lnTo>
                    <a:pt x="875" y="1156"/>
                  </a:lnTo>
                  <a:lnTo>
                    <a:pt x="890" y="1160"/>
                  </a:lnTo>
                  <a:lnTo>
                    <a:pt x="894" y="1160"/>
                  </a:lnTo>
                  <a:lnTo>
                    <a:pt x="895" y="1158"/>
                  </a:lnTo>
                  <a:lnTo>
                    <a:pt x="901" y="1144"/>
                  </a:lnTo>
                  <a:lnTo>
                    <a:pt x="909" y="1136"/>
                  </a:lnTo>
                  <a:lnTo>
                    <a:pt x="909" y="1136"/>
                  </a:lnTo>
                  <a:close/>
                  <a:moveTo>
                    <a:pt x="1953" y="807"/>
                  </a:moveTo>
                  <a:lnTo>
                    <a:pt x="1953" y="807"/>
                  </a:lnTo>
                  <a:lnTo>
                    <a:pt x="1956" y="804"/>
                  </a:lnTo>
                  <a:lnTo>
                    <a:pt x="1958" y="799"/>
                  </a:lnTo>
                  <a:lnTo>
                    <a:pt x="1956" y="796"/>
                  </a:lnTo>
                  <a:lnTo>
                    <a:pt x="1954" y="792"/>
                  </a:lnTo>
                  <a:lnTo>
                    <a:pt x="1954" y="792"/>
                  </a:lnTo>
                  <a:lnTo>
                    <a:pt x="1954" y="792"/>
                  </a:lnTo>
                  <a:lnTo>
                    <a:pt x="1950" y="789"/>
                  </a:lnTo>
                  <a:lnTo>
                    <a:pt x="1948" y="788"/>
                  </a:lnTo>
                  <a:lnTo>
                    <a:pt x="1948" y="788"/>
                  </a:lnTo>
                  <a:lnTo>
                    <a:pt x="1944" y="787"/>
                  </a:lnTo>
                  <a:lnTo>
                    <a:pt x="1940" y="784"/>
                  </a:lnTo>
                  <a:lnTo>
                    <a:pt x="1935" y="777"/>
                  </a:lnTo>
                  <a:lnTo>
                    <a:pt x="1933" y="776"/>
                  </a:lnTo>
                  <a:lnTo>
                    <a:pt x="1926" y="772"/>
                  </a:lnTo>
                  <a:lnTo>
                    <a:pt x="1923" y="770"/>
                  </a:lnTo>
                  <a:lnTo>
                    <a:pt x="1923" y="770"/>
                  </a:lnTo>
                  <a:lnTo>
                    <a:pt x="1922" y="770"/>
                  </a:lnTo>
                  <a:lnTo>
                    <a:pt x="1920" y="769"/>
                  </a:lnTo>
                  <a:lnTo>
                    <a:pt x="1918" y="770"/>
                  </a:lnTo>
                  <a:lnTo>
                    <a:pt x="1916" y="771"/>
                  </a:lnTo>
                  <a:lnTo>
                    <a:pt x="1915" y="772"/>
                  </a:lnTo>
                  <a:lnTo>
                    <a:pt x="1913" y="773"/>
                  </a:lnTo>
                  <a:lnTo>
                    <a:pt x="1910" y="776"/>
                  </a:lnTo>
                  <a:lnTo>
                    <a:pt x="1909" y="777"/>
                  </a:lnTo>
                  <a:lnTo>
                    <a:pt x="1906" y="779"/>
                  </a:lnTo>
                  <a:lnTo>
                    <a:pt x="1904" y="780"/>
                  </a:lnTo>
                  <a:lnTo>
                    <a:pt x="1902" y="782"/>
                  </a:lnTo>
                  <a:lnTo>
                    <a:pt x="1901" y="784"/>
                  </a:lnTo>
                  <a:lnTo>
                    <a:pt x="1900" y="786"/>
                  </a:lnTo>
                  <a:lnTo>
                    <a:pt x="1901" y="789"/>
                  </a:lnTo>
                  <a:lnTo>
                    <a:pt x="1901" y="789"/>
                  </a:lnTo>
                  <a:lnTo>
                    <a:pt x="1901" y="789"/>
                  </a:lnTo>
                  <a:lnTo>
                    <a:pt x="1902" y="789"/>
                  </a:lnTo>
                  <a:lnTo>
                    <a:pt x="1903" y="790"/>
                  </a:lnTo>
                  <a:lnTo>
                    <a:pt x="1903" y="790"/>
                  </a:lnTo>
                  <a:lnTo>
                    <a:pt x="1903" y="790"/>
                  </a:lnTo>
                  <a:lnTo>
                    <a:pt x="1916" y="796"/>
                  </a:lnTo>
                  <a:lnTo>
                    <a:pt x="1916" y="796"/>
                  </a:lnTo>
                  <a:lnTo>
                    <a:pt x="1917" y="798"/>
                  </a:lnTo>
                  <a:lnTo>
                    <a:pt x="1918" y="801"/>
                  </a:lnTo>
                  <a:lnTo>
                    <a:pt x="1919" y="801"/>
                  </a:lnTo>
                  <a:lnTo>
                    <a:pt x="1920" y="801"/>
                  </a:lnTo>
                  <a:lnTo>
                    <a:pt x="1923" y="800"/>
                  </a:lnTo>
                  <a:lnTo>
                    <a:pt x="1925" y="800"/>
                  </a:lnTo>
                  <a:lnTo>
                    <a:pt x="1926" y="800"/>
                  </a:lnTo>
                  <a:lnTo>
                    <a:pt x="1931" y="807"/>
                  </a:lnTo>
                  <a:lnTo>
                    <a:pt x="1932" y="808"/>
                  </a:lnTo>
                  <a:lnTo>
                    <a:pt x="1932" y="810"/>
                  </a:lnTo>
                  <a:lnTo>
                    <a:pt x="1933" y="813"/>
                  </a:lnTo>
                  <a:lnTo>
                    <a:pt x="1934" y="817"/>
                  </a:lnTo>
                  <a:lnTo>
                    <a:pt x="1934" y="817"/>
                  </a:lnTo>
                  <a:lnTo>
                    <a:pt x="1934" y="817"/>
                  </a:lnTo>
                  <a:lnTo>
                    <a:pt x="1935" y="817"/>
                  </a:lnTo>
                  <a:lnTo>
                    <a:pt x="1936" y="820"/>
                  </a:lnTo>
                  <a:lnTo>
                    <a:pt x="1936" y="820"/>
                  </a:lnTo>
                  <a:lnTo>
                    <a:pt x="1936" y="820"/>
                  </a:lnTo>
                  <a:lnTo>
                    <a:pt x="1941" y="822"/>
                  </a:lnTo>
                  <a:lnTo>
                    <a:pt x="1943" y="823"/>
                  </a:lnTo>
                  <a:lnTo>
                    <a:pt x="1943" y="823"/>
                  </a:lnTo>
                  <a:lnTo>
                    <a:pt x="1943" y="823"/>
                  </a:lnTo>
                  <a:lnTo>
                    <a:pt x="1947" y="820"/>
                  </a:lnTo>
                  <a:lnTo>
                    <a:pt x="1948" y="815"/>
                  </a:lnTo>
                  <a:lnTo>
                    <a:pt x="1946" y="811"/>
                  </a:lnTo>
                  <a:lnTo>
                    <a:pt x="1953" y="807"/>
                  </a:lnTo>
                  <a:lnTo>
                    <a:pt x="1953" y="807"/>
                  </a:lnTo>
                  <a:close/>
                  <a:moveTo>
                    <a:pt x="1985" y="840"/>
                  </a:moveTo>
                  <a:lnTo>
                    <a:pt x="1985" y="840"/>
                  </a:lnTo>
                  <a:lnTo>
                    <a:pt x="1983" y="838"/>
                  </a:lnTo>
                  <a:lnTo>
                    <a:pt x="1982" y="838"/>
                  </a:lnTo>
                  <a:lnTo>
                    <a:pt x="1980" y="837"/>
                  </a:lnTo>
                  <a:lnTo>
                    <a:pt x="1980" y="836"/>
                  </a:lnTo>
                  <a:lnTo>
                    <a:pt x="1980" y="836"/>
                  </a:lnTo>
                  <a:lnTo>
                    <a:pt x="1977" y="836"/>
                  </a:lnTo>
                  <a:lnTo>
                    <a:pt x="1975" y="837"/>
                  </a:lnTo>
                  <a:lnTo>
                    <a:pt x="1974" y="839"/>
                  </a:lnTo>
                  <a:lnTo>
                    <a:pt x="1973" y="841"/>
                  </a:lnTo>
                  <a:lnTo>
                    <a:pt x="1970" y="850"/>
                  </a:lnTo>
                  <a:lnTo>
                    <a:pt x="1963" y="861"/>
                  </a:lnTo>
                  <a:lnTo>
                    <a:pt x="1962" y="863"/>
                  </a:lnTo>
                  <a:lnTo>
                    <a:pt x="1963" y="867"/>
                  </a:lnTo>
                  <a:lnTo>
                    <a:pt x="1962" y="869"/>
                  </a:lnTo>
                  <a:lnTo>
                    <a:pt x="1961" y="871"/>
                  </a:lnTo>
                  <a:lnTo>
                    <a:pt x="1968" y="876"/>
                  </a:lnTo>
                  <a:lnTo>
                    <a:pt x="1968" y="876"/>
                  </a:lnTo>
                  <a:lnTo>
                    <a:pt x="1968" y="876"/>
                  </a:lnTo>
                  <a:lnTo>
                    <a:pt x="1971" y="877"/>
                  </a:lnTo>
                  <a:lnTo>
                    <a:pt x="1973" y="873"/>
                  </a:lnTo>
                  <a:lnTo>
                    <a:pt x="1974" y="870"/>
                  </a:lnTo>
                  <a:lnTo>
                    <a:pt x="1979" y="863"/>
                  </a:lnTo>
                  <a:lnTo>
                    <a:pt x="1981" y="860"/>
                  </a:lnTo>
                  <a:lnTo>
                    <a:pt x="1983" y="857"/>
                  </a:lnTo>
                  <a:lnTo>
                    <a:pt x="1984" y="853"/>
                  </a:lnTo>
                  <a:lnTo>
                    <a:pt x="1986" y="846"/>
                  </a:lnTo>
                  <a:lnTo>
                    <a:pt x="1986" y="843"/>
                  </a:lnTo>
                  <a:lnTo>
                    <a:pt x="1985" y="840"/>
                  </a:lnTo>
                  <a:lnTo>
                    <a:pt x="1985" y="840"/>
                  </a:lnTo>
                  <a:close/>
                  <a:moveTo>
                    <a:pt x="1383" y="556"/>
                  </a:moveTo>
                  <a:lnTo>
                    <a:pt x="1383" y="556"/>
                  </a:lnTo>
                  <a:lnTo>
                    <a:pt x="1380" y="557"/>
                  </a:lnTo>
                  <a:lnTo>
                    <a:pt x="1378" y="558"/>
                  </a:lnTo>
                  <a:lnTo>
                    <a:pt x="1375" y="562"/>
                  </a:lnTo>
                  <a:lnTo>
                    <a:pt x="1374" y="569"/>
                  </a:lnTo>
                  <a:lnTo>
                    <a:pt x="1376" y="572"/>
                  </a:lnTo>
                  <a:lnTo>
                    <a:pt x="1378" y="572"/>
                  </a:lnTo>
                  <a:lnTo>
                    <a:pt x="1379" y="570"/>
                  </a:lnTo>
                  <a:lnTo>
                    <a:pt x="1380" y="570"/>
                  </a:lnTo>
                  <a:lnTo>
                    <a:pt x="1382" y="570"/>
                  </a:lnTo>
                  <a:lnTo>
                    <a:pt x="1383" y="569"/>
                  </a:lnTo>
                  <a:lnTo>
                    <a:pt x="1387" y="560"/>
                  </a:lnTo>
                  <a:lnTo>
                    <a:pt x="1385" y="556"/>
                  </a:lnTo>
                  <a:lnTo>
                    <a:pt x="1383" y="556"/>
                  </a:lnTo>
                  <a:lnTo>
                    <a:pt x="1383" y="556"/>
                  </a:lnTo>
                  <a:close/>
                  <a:moveTo>
                    <a:pt x="1962" y="816"/>
                  </a:moveTo>
                  <a:lnTo>
                    <a:pt x="1962" y="816"/>
                  </a:lnTo>
                  <a:lnTo>
                    <a:pt x="1964" y="818"/>
                  </a:lnTo>
                  <a:lnTo>
                    <a:pt x="1965" y="821"/>
                  </a:lnTo>
                  <a:lnTo>
                    <a:pt x="1966" y="821"/>
                  </a:lnTo>
                  <a:lnTo>
                    <a:pt x="1966" y="826"/>
                  </a:lnTo>
                  <a:lnTo>
                    <a:pt x="1968" y="830"/>
                  </a:lnTo>
                  <a:lnTo>
                    <a:pt x="1971" y="830"/>
                  </a:lnTo>
                  <a:lnTo>
                    <a:pt x="1972" y="831"/>
                  </a:lnTo>
                  <a:lnTo>
                    <a:pt x="1975" y="830"/>
                  </a:lnTo>
                  <a:lnTo>
                    <a:pt x="1977" y="829"/>
                  </a:lnTo>
                  <a:lnTo>
                    <a:pt x="1978" y="828"/>
                  </a:lnTo>
                  <a:lnTo>
                    <a:pt x="1981" y="828"/>
                  </a:lnTo>
                  <a:lnTo>
                    <a:pt x="1984" y="827"/>
                  </a:lnTo>
                  <a:lnTo>
                    <a:pt x="1985" y="822"/>
                  </a:lnTo>
                  <a:lnTo>
                    <a:pt x="1985" y="822"/>
                  </a:lnTo>
                  <a:lnTo>
                    <a:pt x="1985" y="822"/>
                  </a:lnTo>
                  <a:lnTo>
                    <a:pt x="1985" y="822"/>
                  </a:lnTo>
                  <a:lnTo>
                    <a:pt x="1985" y="820"/>
                  </a:lnTo>
                  <a:lnTo>
                    <a:pt x="1984" y="818"/>
                  </a:lnTo>
                  <a:lnTo>
                    <a:pt x="1982" y="814"/>
                  </a:lnTo>
                  <a:lnTo>
                    <a:pt x="1981" y="813"/>
                  </a:lnTo>
                  <a:lnTo>
                    <a:pt x="1979" y="810"/>
                  </a:lnTo>
                  <a:lnTo>
                    <a:pt x="1974" y="807"/>
                  </a:lnTo>
                  <a:lnTo>
                    <a:pt x="1972" y="807"/>
                  </a:lnTo>
                  <a:lnTo>
                    <a:pt x="1970" y="807"/>
                  </a:lnTo>
                  <a:lnTo>
                    <a:pt x="1967" y="808"/>
                  </a:lnTo>
                  <a:lnTo>
                    <a:pt x="1966" y="809"/>
                  </a:lnTo>
                  <a:lnTo>
                    <a:pt x="1964" y="811"/>
                  </a:lnTo>
                  <a:lnTo>
                    <a:pt x="1963" y="811"/>
                  </a:lnTo>
                  <a:lnTo>
                    <a:pt x="1962" y="813"/>
                  </a:lnTo>
                  <a:lnTo>
                    <a:pt x="1961" y="814"/>
                  </a:lnTo>
                  <a:lnTo>
                    <a:pt x="1961" y="814"/>
                  </a:lnTo>
                  <a:lnTo>
                    <a:pt x="1961" y="814"/>
                  </a:lnTo>
                  <a:lnTo>
                    <a:pt x="1962" y="816"/>
                  </a:lnTo>
                  <a:lnTo>
                    <a:pt x="1962" y="816"/>
                  </a:lnTo>
                  <a:close/>
                  <a:moveTo>
                    <a:pt x="2018" y="773"/>
                  </a:moveTo>
                  <a:lnTo>
                    <a:pt x="2018" y="773"/>
                  </a:lnTo>
                  <a:lnTo>
                    <a:pt x="2016" y="770"/>
                  </a:lnTo>
                  <a:lnTo>
                    <a:pt x="2016" y="770"/>
                  </a:lnTo>
                  <a:lnTo>
                    <a:pt x="2015" y="770"/>
                  </a:lnTo>
                  <a:lnTo>
                    <a:pt x="2012" y="769"/>
                  </a:lnTo>
                  <a:lnTo>
                    <a:pt x="2012" y="769"/>
                  </a:lnTo>
                  <a:lnTo>
                    <a:pt x="2012" y="769"/>
                  </a:lnTo>
                  <a:lnTo>
                    <a:pt x="2009" y="770"/>
                  </a:lnTo>
                  <a:lnTo>
                    <a:pt x="2008" y="772"/>
                  </a:lnTo>
                  <a:lnTo>
                    <a:pt x="2007" y="775"/>
                  </a:lnTo>
                  <a:lnTo>
                    <a:pt x="2007" y="782"/>
                  </a:lnTo>
                  <a:lnTo>
                    <a:pt x="2003" y="783"/>
                  </a:lnTo>
                  <a:lnTo>
                    <a:pt x="2000" y="788"/>
                  </a:lnTo>
                  <a:lnTo>
                    <a:pt x="1999" y="795"/>
                  </a:lnTo>
                  <a:lnTo>
                    <a:pt x="2001" y="800"/>
                  </a:lnTo>
                  <a:lnTo>
                    <a:pt x="2001" y="802"/>
                  </a:lnTo>
                  <a:lnTo>
                    <a:pt x="1999" y="804"/>
                  </a:lnTo>
                  <a:lnTo>
                    <a:pt x="2000" y="806"/>
                  </a:lnTo>
                  <a:lnTo>
                    <a:pt x="2001" y="808"/>
                  </a:lnTo>
                  <a:lnTo>
                    <a:pt x="2002" y="809"/>
                  </a:lnTo>
                  <a:lnTo>
                    <a:pt x="2004" y="810"/>
                  </a:lnTo>
                  <a:lnTo>
                    <a:pt x="2006" y="811"/>
                  </a:lnTo>
                  <a:lnTo>
                    <a:pt x="2006" y="811"/>
                  </a:lnTo>
                  <a:lnTo>
                    <a:pt x="2006" y="811"/>
                  </a:lnTo>
                  <a:lnTo>
                    <a:pt x="2008" y="808"/>
                  </a:lnTo>
                  <a:lnTo>
                    <a:pt x="2013" y="793"/>
                  </a:lnTo>
                  <a:lnTo>
                    <a:pt x="2017" y="785"/>
                  </a:lnTo>
                  <a:lnTo>
                    <a:pt x="2019" y="781"/>
                  </a:lnTo>
                  <a:lnTo>
                    <a:pt x="2019" y="776"/>
                  </a:lnTo>
                  <a:lnTo>
                    <a:pt x="2018" y="773"/>
                  </a:lnTo>
                  <a:lnTo>
                    <a:pt x="2018" y="773"/>
                  </a:lnTo>
                  <a:close/>
                  <a:moveTo>
                    <a:pt x="1989" y="748"/>
                  </a:moveTo>
                  <a:lnTo>
                    <a:pt x="1989" y="748"/>
                  </a:lnTo>
                  <a:lnTo>
                    <a:pt x="1990" y="747"/>
                  </a:lnTo>
                  <a:lnTo>
                    <a:pt x="1990" y="745"/>
                  </a:lnTo>
                  <a:lnTo>
                    <a:pt x="1991" y="744"/>
                  </a:lnTo>
                  <a:lnTo>
                    <a:pt x="1991" y="741"/>
                  </a:lnTo>
                  <a:lnTo>
                    <a:pt x="1991" y="742"/>
                  </a:lnTo>
                  <a:lnTo>
                    <a:pt x="1991" y="741"/>
                  </a:lnTo>
                  <a:lnTo>
                    <a:pt x="1987" y="744"/>
                  </a:lnTo>
                  <a:lnTo>
                    <a:pt x="1976" y="748"/>
                  </a:lnTo>
                  <a:lnTo>
                    <a:pt x="1977" y="747"/>
                  </a:lnTo>
                  <a:lnTo>
                    <a:pt x="1978" y="744"/>
                  </a:lnTo>
                  <a:lnTo>
                    <a:pt x="1979" y="741"/>
                  </a:lnTo>
                  <a:lnTo>
                    <a:pt x="1980" y="742"/>
                  </a:lnTo>
                  <a:lnTo>
                    <a:pt x="1980" y="742"/>
                  </a:lnTo>
                  <a:lnTo>
                    <a:pt x="1981" y="742"/>
                  </a:lnTo>
                  <a:lnTo>
                    <a:pt x="1982" y="743"/>
                  </a:lnTo>
                  <a:lnTo>
                    <a:pt x="1982" y="743"/>
                  </a:lnTo>
                  <a:lnTo>
                    <a:pt x="1982" y="743"/>
                  </a:lnTo>
                  <a:lnTo>
                    <a:pt x="1986" y="741"/>
                  </a:lnTo>
                  <a:lnTo>
                    <a:pt x="1990" y="737"/>
                  </a:lnTo>
                  <a:lnTo>
                    <a:pt x="1993" y="732"/>
                  </a:lnTo>
                  <a:lnTo>
                    <a:pt x="1994" y="726"/>
                  </a:lnTo>
                  <a:lnTo>
                    <a:pt x="1992" y="724"/>
                  </a:lnTo>
                  <a:lnTo>
                    <a:pt x="1984" y="713"/>
                  </a:lnTo>
                  <a:lnTo>
                    <a:pt x="1982" y="712"/>
                  </a:lnTo>
                  <a:lnTo>
                    <a:pt x="1980" y="711"/>
                  </a:lnTo>
                  <a:lnTo>
                    <a:pt x="1972" y="704"/>
                  </a:lnTo>
                  <a:lnTo>
                    <a:pt x="1970" y="702"/>
                  </a:lnTo>
                  <a:lnTo>
                    <a:pt x="1968" y="697"/>
                  </a:lnTo>
                  <a:lnTo>
                    <a:pt x="1968" y="697"/>
                  </a:lnTo>
                  <a:lnTo>
                    <a:pt x="1968" y="697"/>
                  </a:lnTo>
                  <a:lnTo>
                    <a:pt x="1965" y="695"/>
                  </a:lnTo>
                  <a:lnTo>
                    <a:pt x="1956" y="696"/>
                  </a:lnTo>
                  <a:lnTo>
                    <a:pt x="1957" y="694"/>
                  </a:lnTo>
                  <a:lnTo>
                    <a:pt x="1959" y="693"/>
                  </a:lnTo>
                  <a:lnTo>
                    <a:pt x="1962" y="692"/>
                  </a:lnTo>
                  <a:lnTo>
                    <a:pt x="1964" y="692"/>
                  </a:lnTo>
                  <a:lnTo>
                    <a:pt x="1966" y="692"/>
                  </a:lnTo>
                  <a:lnTo>
                    <a:pt x="1968" y="692"/>
                  </a:lnTo>
                  <a:lnTo>
                    <a:pt x="1969" y="693"/>
                  </a:lnTo>
                  <a:lnTo>
                    <a:pt x="1970" y="693"/>
                  </a:lnTo>
                  <a:lnTo>
                    <a:pt x="1970" y="694"/>
                  </a:lnTo>
                  <a:lnTo>
                    <a:pt x="1971" y="695"/>
                  </a:lnTo>
                  <a:lnTo>
                    <a:pt x="1971" y="695"/>
                  </a:lnTo>
                  <a:lnTo>
                    <a:pt x="1971" y="695"/>
                  </a:lnTo>
                  <a:lnTo>
                    <a:pt x="1971" y="695"/>
                  </a:lnTo>
                  <a:lnTo>
                    <a:pt x="1973" y="696"/>
                  </a:lnTo>
                  <a:lnTo>
                    <a:pt x="1977" y="698"/>
                  </a:lnTo>
                  <a:lnTo>
                    <a:pt x="1982" y="700"/>
                  </a:lnTo>
                  <a:lnTo>
                    <a:pt x="1983" y="700"/>
                  </a:lnTo>
                  <a:lnTo>
                    <a:pt x="1983" y="700"/>
                  </a:lnTo>
                  <a:lnTo>
                    <a:pt x="1986" y="700"/>
                  </a:lnTo>
                  <a:lnTo>
                    <a:pt x="1983" y="695"/>
                  </a:lnTo>
                  <a:lnTo>
                    <a:pt x="1984" y="695"/>
                  </a:lnTo>
                  <a:lnTo>
                    <a:pt x="1985" y="695"/>
                  </a:lnTo>
                  <a:lnTo>
                    <a:pt x="1986" y="695"/>
                  </a:lnTo>
                  <a:lnTo>
                    <a:pt x="1984" y="693"/>
                  </a:lnTo>
                  <a:lnTo>
                    <a:pt x="1979" y="690"/>
                  </a:lnTo>
                  <a:lnTo>
                    <a:pt x="1977" y="689"/>
                  </a:lnTo>
                  <a:lnTo>
                    <a:pt x="1978" y="685"/>
                  </a:lnTo>
                  <a:lnTo>
                    <a:pt x="1980" y="684"/>
                  </a:lnTo>
                  <a:lnTo>
                    <a:pt x="1982" y="685"/>
                  </a:lnTo>
                  <a:lnTo>
                    <a:pt x="1983" y="689"/>
                  </a:lnTo>
                  <a:lnTo>
                    <a:pt x="1983" y="689"/>
                  </a:lnTo>
                  <a:lnTo>
                    <a:pt x="1983" y="689"/>
                  </a:lnTo>
                  <a:lnTo>
                    <a:pt x="1986" y="687"/>
                  </a:lnTo>
                  <a:lnTo>
                    <a:pt x="1990" y="684"/>
                  </a:lnTo>
                  <a:lnTo>
                    <a:pt x="1992" y="683"/>
                  </a:lnTo>
                  <a:lnTo>
                    <a:pt x="1991" y="682"/>
                  </a:lnTo>
                  <a:lnTo>
                    <a:pt x="1990" y="680"/>
                  </a:lnTo>
                  <a:lnTo>
                    <a:pt x="1990" y="680"/>
                  </a:lnTo>
                  <a:lnTo>
                    <a:pt x="1990" y="680"/>
                  </a:lnTo>
                  <a:lnTo>
                    <a:pt x="1990" y="680"/>
                  </a:lnTo>
                  <a:lnTo>
                    <a:pt x="1989" y="680"/>
                  </a:lnTo>
                  <a:lnTo>
                    <a:pt x="1990" y="676"/>
                  </a:lnTo>
                  <a:lnTo>
                    <a:pt x="1987" y="673"/>
                  </a:lnTo>
                  <a:lnTo>
                    <a:pt x="1983" y="671"/>
                  </a:lnTo>
                  <a:lnTo>
                    <a:pt x="1983" y="671"/>
                  </a:lnTo>
                  <a:lnTo>
                    <a:pt x="1983" y="671"/>
                  </a:lnTo>
                  <a:lnTo>
                    <a:pt x="1979" y="671"/>
                  </a:lnTo>
                  <a:lnTo>
                    <a:pt x="1980" y="668"/>
                  </a:lnTo>
                  <a:lnTo>
                    <a:pt x="1985" y="663"/>
                  </a:lnTo>
                  <a:lnTo>
                    <a:pt x="1986" y="660"/>
                  </a:lnTo>
                  <a:lnTo>
                    <a:pt x="1987" y="657"/>
                  </a:lnTo>
                  <a:lnTo>
                    <a:pt x="1986" y="655"/>
                  </a:lnTo>
                  <a:lnTo>
                    <a:pt x="1986" y="654"/>
                  </a:lnTo>
                  <a:lnTo>
                    <a:pt x="1985" y="653"/>
                  </a:lnTo>
                  <a:lnTo>
                    <a:pt x="1985" y="653"/>
                  </a:lnTo>
                  <a:lnTo>
                    <a:pt x="1985" y="653"/>
                  </a:lnTo>
                  <a:lnTo>
                    <a:pt x="1984" y="653"/>
                  </a:lnTo>
                  <a:lnTo>
                    <a:pt x="1983" y="653"/>
                  </a:lnTo>
                  <a:lnTo>
                    <a:pt x="1982" y="652"/>
                  </a:lnTo>
                  <a:lnTo>
                    <a:pt x="1982" y="649"/>
                  </a:lnTo>
                  <a:lnTo>
                    <a:pt x="1984" y="643"/>
                  </a:lnTo>
                  <a:lnTo>
                    <a:pt x="1987" y="638"/>
                  </a:lnTo>
                  <a:lnTo>
                    <a:pt x="1991" y="634"/>
                  </a:lnTo>
                  <a:lnTo>
                    <a:pt x="1986" y="627"/>
                  </a:lnTo>
                  <a:lnTo>
                    <a:pt x="1980" y="621"/>
                  </a:lnTo>
                  <a:lnTo>
                    <a:pt x="1980" y="621"/>
                  </a:lnTo>
                  <a:lnTo>
                    <a:pt x="1980" y="621"/>
                  </a:lnTo>
                  <a:lnTo>
                    <a:pt x="1976" y="618"/>
                  </a:lnTo>
                  <a:lnTo>
                    <a:pt x="1974" y="617"/>
                  </a:lnTo>
                  <a:lnTo>
                    <a:pt x="1972" y="616"/>
                  </a:lnTo>
                  <a:lnTo>
                    <a:pt x="1966" y="616"/>
                  </a:lnTo>
                  <a:lnTo>
                    <a:pt x="1964" y="616"/>
                  </a:lnTo>
                  <a:lnTo>
                    <a:pt x="1965" y="614"/>
                  </a:lnTo>
                  <a:lnTo>
                    <a:pt x="1967" y="613"/>
                  </a:lnTo>
                  <a:lnTo>
                    <a:pt x="1973" y="612"/>
                  </a:lnTo>
                  <a:lnTo>
                    <a:pt x="1973" y="613"/>
                  </a:lnTo>
                  <a:lnTo>
                    <a:pt x="1973" y="613"/>
                  </a:lnTo>
                  <a:lnTo>
                    <a:pt x="1973" y="613"/>
                  </a:lnTo>
                  <a:lnTo>
                    <a:pt x="1974" y="613"/>
                  </a:lnTo>
                  <a:lnTo>
                    <a:pt x="1973" y="610"/>
                  </a:lnTo>
                  <a:lnTo>
                    <a:pt x="1973" y="608"/>
                  </a:lnTo>
                  <a:lnTo>
                    <a:pt x="1971" y="607"/>
                  </a:lnTo>
                  <a:lnTo>
                    <a:pt x="1976" y="605"/>
                  </a:lnTo>
                  <a:lnTo>
                    <a:pt x="1977" y="604"/>
                  </a:lnTo>
                  <a:lnTo>
                    <a:pt x="1975" y="602"/>
                  </a:lnTo>
                  <a:lnTo>
                    <a:pt x="1969" y="598"/>
                  </a:lnTo>
                  <a:lnTo>
                    <a:pt x="1969" y="598"/>
                  </a:lnTo>
                  <a:lnTo>
                    <a:pt x="1967" y="595"/>
                  </a:lnTo>
                  <a:lnTo>
                    <a:pt x="1964" y="587"/>
                  </a:lnTo>
                  <a:lnTo>
                    <a:pt x="1962" y="585"/>
                  </a:lnTo>
                  <a:lnTo>
                    <a:pt x="1962" y="585"/>
                  </a:lnTo>
                  <a:lnTo>
                    <a:pt x="1962" y="585"/>
                  </a:lnTo>
                  <a:lnTo>
                    <a:pt x="1952" y="580"/>
                  </a:lnTo>
                  <a:lnTo>
                    <a:pt x="1949" y="581"/>
                  </a:lnTo>
                  <a:lnTo>
                    <a:pt x="1943" y="584"/>
                  </a:lnTo>
                  <a:lnTo>
                    <a:pt x="1940" y="584"/>
                  </a:lnTo>
                  <a:lnTo>
                    <a:pt x="1940" y="584"/>
                  </a:lnTo>
                  <a:lnTo>
                    <a:pt x="1939" y="583"/>
                  </a:lnTo>
                  <a:lnTo>
                    <a:pt x="1938" y="582"/>
                  </a:lnTo>
                  <a:lnTo>
                    <a:pt x="1937" y="581"/>
                  </a:lnTo>
                  <a:lnTo>
                    <a:pt x="1937" y="581"/>
                  </a:lnTo>
                  <a:lnTo>
                    <a:pt x="1937" y="581"/>
                  </a:lnTo>
                  <a:lnTo>
                    <a:pt x="1936" y="581"/>
                  </a:lnTo>
                  <a:lnTo>
                    <a:pt x="1934" y="582"/>
                  </a:lnTo>
                  <a:lnTo>
                    <a:pt x="1933" y="583"/>
                  </a:lnTo>
                  <a:lnTo>
                    <a:pt x="1932" y="584"/>
                  </a:lnTo>
                  <a:lnTo>
                    <a:pt x="1932" y="585"/>
                  </a:lnTo>
                  <a:lnTo>
                    <a:pt x="1932" y="596"/>
                  </a:lnTo>
                  <a:lnTo>
                    <a:pt x="1933" y="597"/>
                  </a:lnTo>
                  <a:lnTo>
                    <a:pt x="1934" y="599"/>
                  </a:lnTo>
                  <a:lnTo>
                    <a:pt x="1935" y="601"/>
                  </a:lnTo>
                  <a:lnTo>
                    <a:pt x="1935" y="603"/>
                  </a:lnTo>
                  <a:lnTo>
                    <a:pt x="1935" y="607"/>
                  </a:lnTo>
                  <a:lnTo>
                    <a:pt x="1934" y="607"/>
                  </a:lnTo>
                  <a:lnTo>
                    <a:pt x="1933" y="606"/>
                  </a:lnTo>
                  <a:lnTo>
                    <a:pt x="1932" y="606"/>
                  </a:lnTo>
                  <a:lnTo>
                    <a:pt x="1932" y="606"/>
                  </a:lnTo>
                  <a:lnTo>
                    <a:pt x="1932" y="606"/>
                  </a:lnTo>
                  <a:lnTo>
                    <a:pt x="1930" y="608"/>
                  </a:lnTo>
                  <a:lnTo>
                    <a:pt x="1928" y="609"/>
                  </a:lnTo>
                  <a:lnTo>
                    <a:pt x="1926" y="608"/>
                  </a:lnTo>
                  <a:lnTo>
                    <a:pt x="1924" y="604"/>
                  </a:lnTo>
                  <a:lnTo>
                    <a:pt x="1924" y="604"/>
                  </a:lnTo>
                  <a:lnTo>
                    <a:pt x="1924" y="604"/>
                  </a:lnTo>
                  <a:lnTo>
                    <a:pt x="1915" y="622"/>
                  </a:lnTo>
                  <a:lnTo>
                    <a:pt x="1914" y="625"/>
                  </a:lnTo>
                  <a:lnTo>
                    <a:pt x="1913" y="628"/>
                  </a:lnTo>
                  <a:lnTo>
                    <a:pt x="1910" y="630"/>
                  </a:lnTo>
                  <a:lnTo>
                    <a:pt x="1907" y="632"/>
                  </a:lnTo>
                  <a:lnTo>
                    <a:pt x="1905" y="634"/>
                  </a:lnTo>
                  <a:lnTo>
                    <a:pt x="1903" y="638"/>
                  </a:lnTo>
                  <a:lnTo>
                    <a:pt x="1903" y="642"/>
                  </a:lnTo>
                  <a:lnTo>
                    <a:pt x="1901" y="644"/>
                  </a:lnTo>
                  <a:lnTo>
                    <a:pt x="1896" y="645"/>
                  </a:lnTo>
                  <a:lnTo>
                    <a:pt x="1893" y="644"/>
                  </a:lnTo>
                  <a:lnTo>
                    <a:pt x="1892" y="643"/>
                  </a:lnTo>
                  <a:lnTo>
                    <a:pt x="1887" y="640"/>
                  </a:lnTo>
                  <a:lnTo>
                    <a:pt x="1885" y="638"/>
                  </a:lnTo>
                  <a:lnTo>
                    <a:pt x="1880" y="636"/>
                  </a:lnTo>
                  <a:lnTo>
                    <a:pt x="1876" y="637"/>
                  </a:lnTo>
                  <a:lnTo>
                    <a:pt x="1871" y="640"/>
                  </a:lnTo>
                  <a:lnTo>
                    <a:pt x="1868" y="643"/>
                  </a:lnTo>
                  <a:lnTo>
                    <a:pt x="1869" y="647"/>
                  </a:lnTo>
                  <a:lnTo>
                    <a:pt x="1875" y="652"/>
                  </a:lnTo>
                  <a:lnTo>
                    <a:pt x="1875" y="652"/>
                  </a:lnTo>
                  <a:lnTo>
                    <a:pt x="1875" y="652"/>
                  </a:lnTo>
                  <a:lnTo>
                    <a:pt x="1875" y="652"/>
                  </a:lnTo>
                  <a:lnTo>
                    <a:pt x="1878" y="654"/>
                  </a:lnTo>
                  <a:lnTo>
                    <a:pt x="1882" y="655"/>
                  </a:lnTo>
                  <a:lnTo>
                    <a:pt x="1886" y="656"/>
                  </a:lnTo>
                  <a:lnTo>
                    <a:pt x="1890" y="656"/>
                  </a:lnTo>
                  <a:lnTo>
                    <a:pt x="1894" y="657"/>
                  </a:lnTo>
                  <a:lnTo>
                    <a:pt x="1896" y="659"/>
                  </a:lnTo>
                  <a:lnTo>
                    <a:pt x="1897" y="664"/>
                  </a:lnTo>
                  <a:lnTo>
                    <a:pt x="1897" y="664"/>
                  </a:lnTo>
                  <a:lnTo>
                    <a:pt x="1897" y="664"/>
                  </a:lnTo>
                  <a:lnTo>
                    <a:pt x="1899" y="664"/>
                  </a:lnTo>
                  <a:lnTo>
                    <a:pt x="1901" y="661"/>
                  </a:lnTo>
                  <a:lnTo>
                    <a:pt x="1903" y="658"/>
                  </a:lnTo>
                  <a:lnTo>
                    <a:pt x="1907" y="661"/>
                  </a:lnTo>
                  <a:lnTo>
                    <a:pt x="1907" y="664"/>
                  </a:lnTo>
                  <a:lnTo>
                    <a:pt x="1902" y="669"/>
                  </a:lnTo>
                  <a:lnTo>
                    <a:pt x="1902" y="671"/>
                  </a:lnTo>
                  <a:lnTo>
                    <a:pt x="1903" y="674"/>
                  </a:lnTo>
                  <a:lnTo>
                    <a:pt x="1895" y="678"/>
                  </a:lnTo>
                  <a:lnTo>
                    <a:pt x="1895" y="682"/>
                  </a:lnTo>
                  <a:lnTo>
                    <a:pt x="1893" y="685"/>
                  </a:lnTo>
                  <a:lnTo>
                    <a:pt x="1890" y="688"/>
                  </a:lnTo>
                  <a:lnTo>
                    <a:pt x="1887" y="689"/>
                  </a:lnTo>
                  <a:lnTo>
                    <a:pt x="1887" y="690"/>
                  </a:lnTo>
                  <a:lnTo>
                    <a:pt x="1892" y="697"/>
                  </a:lnTo>
                  <a:lnTo>
                    <a:pt x="1894" y="699"/>
                  </a:lnTo>
                  <a:lnTo>
                    <a:pt x="1893" y="703"/>
                  </a:lnTo>
                  <a:lnTo>
                    <a:pt x="1891" y="707"/>
                  </a:lnTo>
                  <a:lnTo>
                    <a:pt x="1890" y="710"/>
                  </a:lnTo>
                  <a:lnTo>
                    <a:pt x="1890" y="710"/>
                  </a:lnTo>
                  <a:lnTo>
                    <a:pt x="1890" y="710"/>
                  </a:lnTo>
                  <a:lnTo>
                    <a:pt x="1891" y="711"/>
                  </a:lnTo>
                  <a:lnTo>
                    <a:pt x="1893" y="713"/>
                  </a:lnTo>
                  <a:lnTo>
                    <a:pt x="1893" y="713"/>
                  </a:lnTo>
                  <a:lnTo>
                    <a:pt x="1893" y="713"/>
                  </a:lnTo>
                  <a:lnTo>
                    <a:pt x="1897" y="712"/>
                  </a:lnTo>
                  <a:lnTo>
                    <a:pt x="1905" y="712"/>
                  </a:lnTo>
                  <a:lnTo>
                    <a:pt x="1905" y="714"/>
                  </a:lnTo>
                  <a:lnTo>
                    <a:pt x="1901" y="718"/>
                  </a:lnTo>
                  <a:lnTo>
                    <a:pt x="1900" y="718"/>
                  </a:lnTo>
                  <a:lnTo>
                    <a:pt x="1897" y="718"/>
                  </a:lnTo>
                  <a:lnTo>
                    <a:pt x="1892" y="717"/>
                  </a:lnTo>
                  <a:lnTo>
                    <a:pt x="1888" y="719"/>
                  </a:lnTo>
                  <a:lnTo>
                    <a:pt x="1884" y="725"/>
                  </a:lnTo>
                  <a:lnTo>
                    <a:pt x="1885" y="733"/>
                  </a:lnTo>
                  <a:lnTo>
                    <a:pt x="1888" y="741"/>
                  </a:lnTo>
                  <a:lnTo>
                    <a:pt x="1893" y="748"/>
                  </a:lnTo>
                  <a:lnTo>
                    <a:pt x="1895" y="750"/>
                  </a:lnTo>
                  <a:lnTo>
                    <a:pt x="1896" y="753"/>
                  </a:lnTo>
                  <a:lnTo>
                    <a:pt x="1896" y="753"/>
                  </a:lnTo>
                  <a:lnTo>
                    <a:pt x="1896" y="753"/>
                  </a:lnTo>
                  <a:lnTo>
                    <a:pt x="1896" y="754"/>
                  </a:lnTo>
                  <a:lnTo>
                    <a:pt x="1897" y="755"/>
                  </a:lnTo>
                  <a:lnTo>
                    <a:pt x="1897" y="755"/>
                  </a:lnTo>
                  <a:lnTo>
                    <a:pt x="1897" y="755"/>
                  </a:lnTo>
                  <a:lnTo>
                    <a:pt x="1899" y="756"/>
                  </a:lnTo>
                  <a:lnTo>
                    <a:pt x="1899" y="756"/>
                  </a:lnTo>
                  <a:lnTo>
                    <a:pt x="1899" y="756"/>
                  </a:lnTo>
                  <a:lnTo>
                    <a:pt x="1899" y="756"/>
                  </a:lnTo>
                  <a:lnTo>
                    <a:pt x="1901" y="756"/>
                  </a:lnTo>
                  <a:lnTo>
                    <a:pt x="1902" y="755"/>
                  </a:lnTo>
                  <a:lnTo>
                    <a:pt x="1902" y="755"/>
                  </a:lnTo>
                  <a:lnTo>
                    <a:pt x="1903" y="755"/>
                  </a:lnTo>
                  <a:lnTo>
                    <a:pt x="1904" y="756"/>
                  </a:lnTo>
                  <a:lnTo>
                    <a:pt x="1905" y="757"/>
                  </a:lnTo>
                  <a:lnTo>
                    <a:pt x="1905" y="758"/>
                  </a:lnTo>
                  <a:lnTo>
                    <a:pt x="1906" y="759"/>
                  </a:lnTo>
                  <a:lnTo>
                    <a:pt x="1906" y="759"/>
                  </a:lnTo>
                  <a:lnTo>
                    <a:pt x="1906" y="759"/>
                  </a:lnTo>
                  <a:lnTo>
                    <a:pt x="1906" y="759"/>
                  </a:lnTo>
                  <a:lnTo>
                    <a:pt x="1907" y="759"/>
                  </a:lnTo>
                  <a:lnTo>
                    <a:pt x="1913" y="762"/>
                  </a:lnTo>
                  <a:lnTo>
                    <a:pt x="1920" y="765"/>
                  </a:lnTo>
                  <a:lnTo>
                    <a:pt x="1923" y="765"/>
                  </a:lnTo>
                  <a:lnTo>
                    <a:pt x="1925" y="768"/>
                  </a:lnTo>
                  <a:lnTo>
                    <a:pt x="1926" y="769"/>
                  </a:lnTo>
                  <a:lnTo>
                    <a:pt x="1934" y="773"/>
                  </a:lnTo>
                  <a:lnTo>
                    <a:pt x="1935" y="773"/>
                  </a:lnTo>
                  <a:lnTo>
                    <a:pt x="1936" y="775"/>
                  </a:lnTo>
                  <a:lnTo>
                    <a:pt x="1937" y="776"/>
                  </a:lnTo>
                  <a:lnTo>
                    <a:pt x="1941" y="780"/>
                  </a:lnTo>
                  <a:lnTo>
                    <a:pt x="1942" y="781"/>
                  </a:lnTo>
                  <a:lnTo>
                    <a:pt x="1943" y="781"/>
                  </a:lnTo>
                  <a:lnTo>
                    <a:pt x="1946" y="785"/>
                  </a:lnTo>
                  <a:lnTo>
                    <a:pt x="1946" y="785"/>
                  </a:lnTo>
                  <a:lnTo>
                    <a:pt x="1946" y="785"/>
                  </a:lnTo>
                  <a:lnTo>
                    <a:pt x="1947" y="785"/>
                  </a:lnTo>
                  <a:lnTo>
                    <a:pt x="1949" y="784"/>
                  </a:lnTo>
                  <a:lnTo>
                    <a:pt x="1952" y="784"/>
                  </a:lnTo>
                  <a:lnTo>
                    <a:pt x="1958" y="788"/>
                  </a:lnTo>
                  <a:lnTo>
                    <a:pt x="1958" y="788"/>
                  </a:lnTo>
                  <a:lnTo>
                    <a:pt x="1958" y="788"/>
                  </a:lnTo>
                  <a:lnTo>
                    <a:pt x="1963" y="784"/>
                  </a:lnTo>
                  <a:lnTo>
                    <a:pt x="1978" y="778"/>
                  </a:lnTo>
                  <a:lnTo>
                    <a:pt x="1982" y="772"/>
                  </a:lnTo>
                  <a:lnTo>
                    <a:pt x="1983" y="769"/>
                  </a:lnTo>
                  <a:lnTo>
                    <a:pt x="1987" y="760"/>
                  </a:lnTo>
                  <a:lnTo>
                    <a:pt x="1989" y="757"/>
                  </a:lnTo>
                  <a:lnTo>
                    <a:pt x="1989" y="755"/>
                  </a:lnTo>
                  <a:lnTo>
                    <a:pt x="1988" y="750"/>
                  </a:lnTo>
                  <a:lnTo>
                    <a:pt x="1989" y="748"/>
                  </a:lnTo>
                  <a:lnTo>
                    <a:pt x="1989" y="748"/>
                  </a:lnTo>
                  <a:close/>
                  <a:moveTo>
                    <a:pt x="2001" y="814"/>
                  </a:moveTo>
                  <a:lnTo>
                    <a:pt x="2001" y="814"/>
                  </a:lnTo>
                  <a:lnTo>
                    <a:pt x="1998" y="815"/>
                  </a:lnTo>
                  <a:lnTo>
                    <a:pt x="1992" y="821"/>
                  </a:lnTo>
                  <a:lnTo>
                    <a:pt x="1991" y="821"/>
                  </a:lnTo>
                  <a:lnTo>
                    <a:pt x="1990" y="821"/>
                  </a:lnTo>
                  <a:lnTo>
                    <a:pt x="1989" y="823"/>
                  </a:lnTo>
                  <a:lnTo>
                    <a:pt x="1990" y="828"/>
                  </a:lnTo>
                  <a:lnTo>
                    <a:pt x="1992" y="829"/>
                  </a:lnTo>
                  <a:lnTo>
                    <a:pt x="1994" y="829"/>
                  </a:lnTo>
                  <a:lnTo>
                    <a:pt x="1995" y="828"/>
                  </a:lnTo>
                  <a:lnTo>
                    <a:pt x="1996" y="829"/>
                  </a:lnTo>
                  <a:lnTo>
                    <a:pt x="1997" y="831"/>
                  </a:lnTo>
                  <a:lnTo>
                    <a:pt x="1998" y="831"/>
                  </a:lnTo>
                  <a:lnTo>
                    <a:pt x="2002" y="822"/>
                  </a:lnTo>
                  <a:lnTo>
                    <a:pt x="2005" y="818"/>
                  </a:lnTo>
                  <a:lnTo>
                    <a:pt x="2006" y="816"/>
                  </a:lnTo>
                  <a:lnTo>
                    <a:pt x="2003" y="815"/>
                  </a:lnTo>
                  <a:lnTo>
                    <a:pt x="2001" y="814"/>
                  </a:lnTo>
                  <a:lnTo>
                    <a:pt x="2001" y="814"/>
                  </a:lnTo>
                  <a:close/>
                  <a:moveTo>
                    <a:pt x="1985" y="799"/>
                  </a:moveTo>
                  <a:lnTo>
                    <a:pt x="1985" y="799"/>
                  </a:lnTo>
                  <a:lnTo>
                    <a:pt x="1985" y="788"/>
                  </a:lnTo>
                  <a:lnTo>
                    <a:pt x="1984" y="788"/>
                  </a:lnTo>
                  <a:lnTo>
                    <a:pt x="1982" y="789"/>
                  </a:lnTo>
                  <a:lnTo>
                    <a:pt x="1980" y="792"/>
                  </a:lnTo>
                  <a:lnTo>
                    <a:pt x="1980" y="798"/>
                  </a:lnTo>
                  <a:lnTo>
                    <a:pt x="1981" y="802"/>
                  </a:lnTo>
                  <a:lnTo>
                    <a:pt x="1984" y="802"/>
                  </a:lnTo>
                  <a:lnTo>
                    <a:pt x="1985" y="799"/>
                  </a:lnTo>
                  <a:lnTo>
                    <a:pt x="1985" y="799"/>
                  </a:lnTo>
                  <a:close/>
                  <a:moveTo>
                    <a:pt x="1966" y="893"/>
                  </a:moveTo>
                  <a:lnTo>
                    <a:pt x="1966" y="893"/>
                  </a:lnTo>
                  <a:lnTo>
                    <a:pt x="1964" y="895"/>
                  </a:lnTo>
                  <a:lnTo>
                    <a:pt x="1961" y="896"/>
                  </a:lnTo>
                  <a:lnTo>
                    <a:pt x="1960" y="895"/>
                  </a:lnTo>
                  <a:lnTo>
                    <a:pt x="1959" y="896"/>
                  </a:lnTo>
                  <a:lnTo>
                    <a:pt x="1958" y="898"/>
                  </a:lnTo>
                  <a:lnTo>
                    <a:pt x="1956" y="899"/>
                  </a:lnTo>
                  <a:lnTo>
                    <a:pt x="1955" y="900"/>
                  </a:lnTo>
                  <a:lnTo>
                    <a:pt x="1954" y="901"/>
                  </a:lnTo>
                  <a:lnTo>
                    <a:pt x="1954" y="902"/>
                  </a:lnTo>
                  <a:lnTo>
                    <a:pt x="1953" y="902"/>
                  </a:lnTo>
                  <a:lnTo>
                    <a:pt x="1952" y="901"/>
                  </a:lnTo>
                  <a:lnTo>
                    <a:pt x="1950" y="900"/>
                  </a:lnTo>
                  <a:lnTo>
                    <a:pt x="1949" y="902"/>
                  </a:lnTo>
                  <a:lnTo>
                    <a:pt x="1951" y="904"/>
                  </a:lnTo>
                  <a:lnTo>
                    <a:pt x="1953" y="905"/>
                  </a:lnTo>
                  <a:lnTo>
                    <a:pt x="1961" y="898"/>
                  </a:lnTo>
                  <a:lnTo>
                    <a:pt x="1968" y="895"/>
                  </a:lnTo>
                  <a:lnTo>
                    <a:pt x="1969" y="894"/>
                  </a:lnTo>
                  <a:lnTo>
                    <a:pt x="1968" y="893"/>
                  </a:lnTo>
                  <a:lnTo>
                    <a:pt x="1966" y="893"/>
                  </a:lnTo>
                  <a:lnTo>
                    <a:pt x="1966" y="893"/>
                  </a:lnTo>
                  <a:close/>
                  <a:moveTo>
                    <a:pt x="1560" y="660"/>
                  </a:moveTo>
                  <a:lnTo>
                    <a:pt x="1560" y="660"/>
                  </a:lnTo>
                  <a:lnTo>
                    <a:pt x="1556" y="658"/>
                  </a:lnTo>
                  <a:lnTo>
                    <a:pt x="1555" y="654"/>
                  </a:lnTo>
                  <a:lnTo>
                    <a:pt x="1554" y="649"/>
                  </a:lnTo>
                  <a:lnTo>
                    <a:pt x="1553" y="645"/>
                  </a:lnTo>
                  <a:lnTo>
                    <a:pt x="1551" y="645"/>
                  </a:lnTo>
                  <a:lnTo>
                    <a:pt x="1551" y="646"/>
                  </a:lnTo>
                  <a:lnTo>
                    <a:pt x="1550" y="648"/>
                  </a:lnTo>
                  <a:lnTo>
                    <a:pt x="1550" y="646"/>
                  </a:lnTo>
                  <a:lnTo>
                    <a:pt x="1547" y="638"/>
                  </a:lnTo>
                  <a:lnTo>
                    <a:pt x="1547" y="634"/>
                  </a:lnTo>
                  <a:lnTo>
                    <a:pt x="1546" y="632"/>
                  </a:lnTo>
                  <a:lnTo>
                    <a:pt x="1545" y="631"/>
                  </a:lnTo>
                  <a:lnTo>
                    <a:pt x="1543" y="631"/>
                  </a:lnTo>
                  <a:lnTo>
                    <a:pt x="1540" y="632"/>
                  </a:lnTo>
                  <a:lnTo>
                    <a:pt x="1538" y="631"/>
                  </a:lnTo>
                  <a:lnTo>
                    <a:pt x="1535" y="630"/>
                  </a:lnTo>
                  <a:lnTo>
                    <a:pt x="1536" y="628"/>
                  </a:lnTo>
                  <a:lnTo>
                    <a:pt x="1537" y="626"/>
                  </a:lnTo>
                  <a:lnTo>
                    <a:pt x="1538" y="622"/>
                  </a:lnTo>
                  <a:lnTo>
                    <a:pt x="1537" y="618"/>
                  </a:lnTo>
                  <a:lnTo>
                    <a:pt x="1535" y="619"/>
                  </a:lnTo>
                  <a:lnTo>
                    <a:pt x="1532" y="622"/>
                  </a:lnTo>
                  <a:lnTo>
                    <a:pt x="1529" y="624"/>
                  </a:lnTo>
                  <a:lnTo>
                    <a:pt x="1528" y="623"/>
                  </a:lnTo>
                  <a:lnTo>
                    <a:pt x="1520" y="619"/>
                  </a:lnTo>
                  <a:lnTo>
                    <a:pt x="1520" y="622"/>
                  </a:lnTo>
                  <a:lnTo>
                    <a:pt x="1522" y="624"/>
                  </a:lnTo>
                  <a:lnTo>
                    <a:pt x="1523" y="626"/>
                  </a:lnTo>
                  <a:lnTo>
                    <a:pt x="1524" y="628"/>
                  </a:lnTo>
                  <a:lnTo>
                    <a:pt x="1525" y="629"/>
                  </a:lnTo>
                  <a:lnTo>
                    <a:pt x="1524" y="634"/>
                  </a:lnTo>
                  <a:lnTo>
                    <a:pt x="1525" y="635"/>
                  </a:lnTo>
                  <a:lnTo>
                    <a:pt x="1527" y="636"/>
                  </a:lnTo>
                  <a:lnTo>
                    <a:pt x="1528" y="636"/>
                  </a:lnTo>
                  <a:lnTo>
                    <a:pt x="1529" y="636"/>
                  </a:lnTo>
                  <a:lnTo>
                    <a:pt x="1529" y="637"/>
                  </a:lnTo>
                  <a:lnTo>
                    <a:pt x="1529" y="639"/>
                  </a:lnTo>
                  <a:lnTo>
                    <a:pt x="1529" y="640"/>
                  </a:lnTo>
                  <a:lnTo>
                    <a:pt x="1528" y="641"/>
                  </a:lnTo>
                  <a:lnTo>
                    <a:pt x="1528" y="643"/>
                  </a:lnTo>
                  <a:lnTo>
                    <a:pt x="1529" y="643"/>
                  </a:lnTo>
                  <a:lnTo>
                    <a:pt x="1531" y="643"/>
                  </a:lnTo>
                  <a:lnTo>
                    <a:pt x="1532" y="643"/>
                  </a:lnTo>
                  <a:lnTo>
                    <a:pt x="1534" y="652"/>
                  </a:lnTo>
                  <a:lnTo>
                    <a:pt x="1535" y="654"/>
                  </a:lnTo>
                  <a:lnTo>
                    <a:pt x="1532" y="654"/>
                  </a:lnTo>
                  <a:lnTo>
                    <a:pt x="1531" y="659"/>
                  </a:lnTo>
                  <a:lnTo>
                    <a:pt x="1532" y="671"/>
                  </a:lnTo>
                  <a:lnTo>
                    <a:pt x="1531" y="671"/>
                  </a:lnTo>
                  <a:lnTo>
                    <a:pt x="1530" y="671"/>
                  </a:lnTo>
                  <a:lnTo>
                    <a:pt x="1529" y="671"/>
                  </a:lnTo>
                  <a:lnTo>
                    <a:pt x="1529" y="673"/>
                  </a:lnTo>
                  <a:lnTo>
                    <a:pt x="1529" y="674"/>
                  </a:lnTo>
                  <a:lnTo>
                    <a:pt x="1530" y="675"/>
                  </a:lnTo>
                  <a:lnTo>
                    <a:pt x="1530" y="675"/>
                  </a:lnTo>
                  <a:lnTo>
                    <a:pt x="1530" y="676"/>
                  </a:lnTo>
                  <a:lnTo>
                    <a:pt x="1530" y="682"/>
                  </a:lnTo>
                  <a:lnTo>
                    <a:pt x="1531" y="685"/>
                  </a:lnTo>
                  <a:lnTo>
                    <a:pt x="1532" y="687"/>
                  </a:lnTo>
                  <a:lnTo>
                    <a:pt x="1532" y="686"/>
                  </a:lnTo>
                  <a:lnTo>
                    <a:pt x="1534" y="690"/>
                  </a:lnTo>
                  <a:lnTo>
                    <a:pt x="1536" y="691"/>
                  </a:lnTo>
                  <a:lnTo>
                    <a:pt x="1537" y="692"/>
                  </a:lnTo>
                  <a:lnTo>
                    <a:pt x="1539" y="691"/>
                  </a:lnTo>
                  <a:lnTo>
                    <a:pt x="1541" y="689"/>
                  </a:lnTo>
                  <a:lnTo>
                    <a:pt x="1541" y="686"/>
                  </a:lnTo>
                  <a:lnTo>
                    <a:pt x="1541" y="684"/>
                  </a:lnTo>
                  <a:lnTo>
                    <a:pt x="1543" y="687"/>
                  </a:lnTo>
                  <a:lnTo>
                    <a:pt x="1544" y="692"/>
                  </a:lnTo>
                  <a:lnTo>
                    <a:pt x="1547" y="696"/>
                  </a:lnTo>
                  <a:lnTo>
                    <a:pt x="1551" y="694"/>
                  </a:lnTo>
                  <a:lnTo>
                    <a:pt x="1554" y="690"/>
                  </a:lnTo>
                  <a:lnTo>
                    <a:pt x="1557" y="686"/>
                  </a:lnTo>
                  <a:lnTo>
                    <a:pt x="1559" y="682"/>
                  </a:lnTo>
                  <a:lnTo>
                    <a:pt x="1561" y="676"/>
                  </a:lnTo>
                  <a:lnTo>
                    <a:pt x="1562" y="667"/>
                  </a:lnTo>
                  <a:lnTo>
                    <a:pt x="1562" y="662"/>
                  </a:lnTo>
                  <a:lnTo>
                    <a:pt x="1560" y="660"/>
                  </a:lnTo>
                  <a:lnTo>
                    <a:pt x="1560" y="660"/>
                  </a:lnTo>
                  <a:close/>
                  <a:moveTo>
                    <a:pt x="1460" y="605"/>
                  </a:moveTo>
                  <a:lnTo>
                    <a:pt x="1460" y="605"/>
                  </a:lnTo>
                  <a:lnTo>
                    <a:pt x="1453" y="600"/>
                  </a:lnTo>
                  <a:lnTo>
                    <a:pt x="1451" y="601"/>
                  </a:lnTo>
                  <a:lnTo>
                    <a:pt x="1451" y="605"/>
                  </a:lnTo>
                  <a:lnTo>
                    <a:pt x="1453" y="608"/>
                  </a:lnTo>
                  <a:lnTo>
                    <a:pt x="1456" y="612"/>
                  </a:lnTo>
                  <a:lnTo>
                    <a:pt x="1457" y="613"/>
                  </a:lnTo>
                  <a:lnTo>
                    <a:pt x="1458" y="613"/>
                  </a:lnTo>
                  <a:lnTo>
                    <a:pt x="1461" y="612"/>
                  </a:lnTo>
                  <a:lnTo>
                    <a:pt x="1463" y="611"/>
                  </a:lnTo>
                  <a:lnTo>
                    <a:pt x="1465" y="609"/>
                  </a:lnTo>
                  <a:lnTo>
                    <a:pt x="1466" y="606"/>
                  </a:lnTo>
                  <a:lnTo>
                    <a:pt x="1467" y="604"/>
                  </a:lnTo>
                  <a:lnTo>
                    <a:pt x="1463" y="606"/>
                  </a:lnTo>
                  <a:lnTo>
                    <a:pt x="1460" y="605"/>
                  </a:lnTo>
                  <a:lnTo>
                    <a:pt x="1460" y="605"/>
                  </a:lnTo>
                  <a:close/>
                  <a:moveTo>
                    <a:pt x="1559" y="628"/>
                  </a:moveTo>
                  <a:lnTo>
                    <a:pt x="1559" y="628"/>
                  </a:lnTo>
                  <a:lnTo>
                    <a:pt x="1559" y="624"/>
                  </a:lnTo>
                  <a:lnTo>
                    <a:pt x="1559" y="621"/>
                  </a:lnTo>
                  <a:lnTo>
                    <a:pt x="1562" y="611"/>
                  </a:lnTo>
                  <a:lnTo>
                    <a:pt x="1562" y="609"/>
                  </a:lnTo>
                  <a:lnTo>
                    <a:pt x="1561" y="608"/>
                  </a:lnTo>
                  <a:lnTo>
                    <a:pt x="1559" y="609"/>
                  </a:lnTo>
                  <a:lnTo>
                    <a:pt x="1557" y="609"/>
                  </a:lnTo>
                  <a:lnTo>
                    <a:pt x="1556" y="610"/>
                  </a:lnTo>
                  <a:lnTo>
                    <a:pt x="1557" y="608"/>
                  </a:lnTo>
                  <a:lnTo>
                    <a:pt x="1558" y="607"/>
                  </a:lnTo>
                  <a:lnTo>
                    <a:pt x="1557" y="605"/>
                  </a:lnTo>
                  <a:lnTo>
                    <a:pt x="1556" y="603"/>
                  </a:lnTo>
                  <a:lnTo>
                    <a:pt x="1552" y="607"/>
                  </a:lnTo>
                  <a:lnTo>
                    <a:pt x="1549" y="613"/>
                  </a:lnTo>
                  <a:lnTo>
                    <a:pt x="1547" y="620"/>
                  </a:lnTo>
                  <a:lnTo>
                    <a:pt x="1547" y="625"/>
                  </a:lnTo>
                  <a:lnTo>
                    <a:pt x="1550" y="634"/>
                  </a:lnTo>
                  <a:lnTo>
                    <a:pt x="1551" y="636"/>
                  </a:lnTo>
                  <a:lnTo>
                    <a:pt x="1553" y="637"/>
                  </a:lnTo>
                  <a:lnTo>
                    <a:pt x="1555" y="636"/>
                  </a:lnTo>
                  <a:lnTo>
                    <a:pt x="1556" y="635"/>
                  </a:lnTo>
                  <a:lnTo>
                    <a:pt x="1556" y="631"/>
                  </a:lnTo>
                  <a:lnTo>
                    <a:pt x="1557" y="633"/>
                  </a:lnTo>
                  <a:lnTo>
                    <a:pt x="1558" y="635"/>
                  </a:lnTo>
                  <a:lnTo>
                    <a:pt x="1559" y="636"/>
                  </a:lnTo>
                  <a:lnTo>
                    <a:pt x="1561" y="637"/>
                  </a:lnTo>
                  <a:lnTo>
                    <a:pt x="1561" y="636"/>
                  </a:lnTo>
                  <a:lnTo>
                    <a:pt x="1562" y="634"/>
                  </a:lnTo>
                  <a:lnTo>
                    <a:pt x="1560" y="631"/>
                  </a:lnTo>
                  <a:lnTo>
                    <a:pt x="1559" y="628"/>
                  </a:lnTo>
                  <a:lnTo>
                    <a:pt x="1559" y="628"/>
                  </a:lnTo>
                  <a:close/>
                  <a:moveTo>
                    <a:pt x="1426" y="646"/>
                  </a:moveTo>
                  <a:lnTo>
                    <a:pt x="1426" y="646"/>
                  </a:lnTo>
                  <a:lnTo>
                    <a:pt x="1425" y="645"/>
                  </a:lnTo>
                  <a:lnTo>
                    <a:pt x="1423" y="645"/>
                  </a:lnTo>
                  <a:lnTo>
                    <a:pt x="1422" y="645"/>
                  </a:lnTo>
                  <a:lnTo>
                    <a:pt x="1421" y="646"/>
                  </a:lnTo>
                  <a:lnTo>
                    <a:pt x="1420" y="648"/>
                  </a:lnTo>
                  <a:lnTo>
                    <a:pt x="1419" y="652"/>
                  </a:lnTo>
                  <a:lnTo>
                    <a:pt x="1420" y="654"/>
                  </a:lnTo>
                  <a:lnTo>
                    <a:pt x="1421" y="655"/>
                  </a:lnTo>
                  <a:lnTo>
                    <a:pt x="1421" y="656"/>
                  </a:lnTo>
                  <a:lnTo>
                    <a:pt x="1423" y="657"/>
                  </a:lnTo>
                  <a:lnTo>
                    <a:pt x="1424" y="656"/>
                  </a:lnTo>
                  <a:lnTo>
                    <a:pt x="1426" y="652"/>
                  </a:lnTo>
                  <a:lnTo>
                    <a:pt x="1426" y="650"/>
                  </a:lnTo>
                  <a:lnTo>
                    <a:pt x="1425" y="646"/>
                  </a:lnTo>
                  <a:lnTo>
                    <a:pt x="1426" y="646"/>
                  </a:lnTo>
                  <a:lnTo>
                    <a:pt x="1426" y="646"/>
                  </a:lnTo>
                  <a:close/>
                  <a:moveTo>
                    <a:pt x="1934" y="940"/>
                  </a:moveTo>
                  <a:lnTo>
                    <a:pt x="1934" y="940"/>
                  </a:lnTo>
                  <a:lnTo>
                    <a:pt x="1932" y="941"/>
                  </a:lnTo>
                  <a:lnTo>
                    <a:pt x="1931" y="941"/>
                  </a:lnTo>
                  <a:lnTo>
                    <a:pt x="1930" y="942"/>
                  </a:lnTo>
                  <a:lnTo>
                    <a:pt x="1928" y="940"/>
                  </a:lnTo>
                  <a:lnTo>
                    <a:pt x="1927" y="940"/>
                  </a:lnTo>
                  <a:lnTo>
                    <a:pt x="1926" y="942"/>
                  </a:lnTo>
                  <a:lnTo>
                    <a:pt x="1926" y="944"/>
                  </a:lnTo>
                  <a:lnTo>
                    <a:pt x="1924" y="946"/>
                  </a:lnTo>
                  <a:lnTo>
                    <a:pt x="1924" y="946"/>
                  </a:lnTo>
                  <a:lnTo>
                    <a:pt x="1928" y="946"/>
                  </a:lnTo>
                  <a:lnTo>
                    <a:pt x="1929" y="947"/>
                  </a:lnTo>
                  <a:lnTo>
                    <a:pt x="1930" y="946"/>
                  </a:lnTo>
                  <a:lnTo>
                    <a:pt x="1934" y="948"/>
                  </a:lnTo>
                  <a:lnTo>
                    <a:pt x="1935" y="948"/>
                  </a:lnTo>
                  <a:lnTo>
                    <a:pt x="1935" y="948"/>
                  </a:lnTo>
                  <a:lnTo>
                    <a:pt x="1937" y="944"/>
                  </a:lnTo>
                  <a:lnTo>
                    <a:pt x="1936" y="942"/>
                  </a:lnTo>
                  <a:lnTo>
                    <a:pt x="1934" y="940"/>
                  </a:lnTo>
                  <a:lnTo>
                    <a:pt x="1934" y="940"/>
                  </a:lnTo>
                  <a:close/>
                  <a:moveTo>
                    <a:pt x="1644" y="555"/>
                  </a:moveTo>
                  <a:lnTo>
                    <a:pt x="1644" y="555"/>
                  </a:lnTo>
                  <a:lnTo>
                    <a:pt x="1642" y="552"/>
                  </a:lnTo>
                  <a:lnTo>
                    <a:pt x="1638" y="550"/>
                  </a:lnTo>
                  <a:lnTo>
                    <a:pt x="1634" y="550"/>
                  </a:lnTo>
                  <a:lnTo>
                    <a:pt x="1630" y="552"/>
                  </a:lnTo>
                  <a:lnTo>
                    <a:pt x="1628" y="555"/>
                  </a:lnTo>
                  <a:lnTo>
                    <a:pt x="1626" y="564"/>
                  </a:lnTo>
                  <a:lnTo>
                    <a:pt x="1625" y="567"/>
                  </a:lnTo>
                  <a:lnTo>
                    <a:pt x="1620" y="574"/>
                  </a:lnTo>
                  <a:lnTo>
                    <a:pt x="1612" y="600"/>
                  </a:lnTo>
                  <a:lnTo>
                    <a:pt x="1609" y="607"/>
                  </a:lnTo>
                  <a:lnTo>
                    <a:pt x="1608" y="611"/>
                  </a:lnTo>
                  <a:lnTo>
                    <a:pt x="1607" y="620"/>
                  </a:lnTo>
                  <a:lnTo>
                    <a:pt x="1604" y="629"/>
                  </a:lnTo>
                  <a:lnTo>
                    <a:pt x="1603" y="630"/>
                  </a:lnTo>
                  <a:lnTo>
                    <a:pt x="1599" y="629"/>
                  </a:lnTo>
                  <a:lnTo>
                    <a:pt x="1596" y="628"/>
                  </a:lnTo>
                  <a:lnTo>
                    <a:pt x="1588" y="640"/>
                  </a:lnTo>
                  <a:lnTo>
                    <a:pt x="1588" y="644"/>
                  </a:lnTo>
                  <a:lnTo>
                    <a:pt x="1588" y="658"/>
                  </a:lnTo>
                  <a:lnTo>
                    <a:pt x="1587" y="660"/>
                  </a:lnTo>
                  <a:lnTo>
                    <a:pt x="1582" y="666"/>
                  </a:lnTo>
                  <a:lnTo>
                    <a:pt x="1568" y="703"/>
                  </a:lnTo>
                  <a:lnTo>
                    <a:pt x="1569" y="706"/>
                  </a:lnTo>
                  <a:lnTo>
                    <a:pt x="1572" y="704"/>
                  </a:lnTo>
                  <a:lnTo>
                    <a:pt x="1592" y="679"/>
                  </a:lnTo>
                  <a:lnTo>
                    <a:pt x="1594" y="676"/>
                  </a:lnTo>
                  <a:lnTo>
                    <a:pt x="1594" y="672"/>
                  </a:lnTo>
                  <a:lnTo>
                    <a:pt x="1593" y="666"/>
                  </a:lnTo>
                  <a:lnTo>
                    <a:pt x="1592" y="661"/>
                  </a:lnTo>
                  <a:lnTo>
                    <a:pt x="1594" y="654"/>
                  </a:lnTo>
                  <a:lnTo>
                    <a:pt x="1598" y="647"/>
                  </a:lnTo>
                  <a:lnTo>
                    <a:pt x="1603" y="641"/>
                  </a:lnTo>
                  <a:lnTo>
                    <a:pt x="1607" y="636"/>
                  </a:lnTo>
                  <a:lnTo>
                    <a:pt x="1609" y="633"/>
                  </a:lnTo>
                  <a:lnTo>
                    <a:pt x="1611" y="631"/>
                  </a:lnTo>
                  <a:lnTo>
                    <a:pt x="1614" y="629"/>
                  </a:lnTo>
                  <a:lnTo>
                    <a:pt x="1617" y="627"/>
                  </a:lnTo>
                  <a:lnTo>
                    <a:pt x="1619" y="627"/>
                  </a:lnTo>
                  <a:lnTo>
                    <a:pt x="1621" y="626"/>
                  </a:lnTo>
                  <a:lnTo>
                    <a:pt x="1627" y="620"/>
                  </a:lnTo>
                  <a:lnTo>
                    <a:pt x="1628" y="618"/>
                  </a:lnTo>
                  <a:lnTo>
                    <a:pt x="1634" y="601"/>
                  </a:lnTo>
                  <a:lnTo>
                    <a:pt x="1640" y="570"/>
                  </a:lnTo>
                  <a:lnTo>
                    <a:pt x="1641" y="568"/>
                  </a:lnTo>
                  <a:lnTo>
                    <a:pt x="1644" y="566"/>
                  </a:lnTo>
                  <a:lnTo>
                    <a:pt x="1645" y="563"/>
                  </a:lnTo>
                  <a:lnTo>
                    <a:pt x="1645" y="558"/>
                  </a:lnTo>
                  <a:lnTo>
                    <a:pt x="1644" y="555"/>
                  </a:lnTo>
                  <a:lnTo>
                    <a:pt x="1644" y="555"/>
                  </a:lnTo>
                  <a:close/>
                  <a:moveTo>
                    <a:pt x="1934" y="916"/>
                  </a:moveTo>
                  <a:lnTo>
                    <a:pt x="1934" y="916"/>
                  </a:lnTo>
                  <a:lnTo>
                    <a:pt x="1935" y="915"/>
                  </a:lnTo>
                  <a:lnTo>
                    <a:pt x="1934" y="914"/>
                  </a:lnTo>
                  <a:lnTo>
                    <a:pt x="1933" y="913"/>
                  </a:lnTo>
                  <a:lnTo>
                    <a:pt x="1931" y="911"/>
                  </a:lnTo>
                  <a:lnTo>
                    <a:pt x="1929" y="912"/>
                  </a:lnTo>
                  <a:lnTo>
                    <a:pt x="1928" y="912"/>
                  </a:lnTo>
                  <a:lnTo>
                    <a:pt x="1928" y="912"/>
                  </a:lnTo>
                  <a:lnTo>
                    <a:pt x="1928" y="916"/>
                  </a:lnTo>
                  <a:lnTo>
                    <a:pt x="1932" y="916"/>
                  </a:lnTo>
                  <a:lnTo>
                    <a:pt x="1934" y="916"/>
                  </a:lnTo>
                  <a:lnTo>
                    <a:pt x="1934" y="916"/>
                  </a:lnTo>
                  <a:close/>
                  <a:moveTo>
                    <a:pt x="1928" y="852"/>
                  </a:moveTo>
                  <a:lnTo>
                    <a:pt x="1928" y="852"/>
                  </a:lnTo>
                  <a:lnTo>
                    <a:pt x="1928" y="852"/>
                  </a:lnTo>
                  <a:lnTo>
                    <a:pt x="1934" y="847"/>
                  </a:lnTo>
                  <a:lnTo>
                    <a:pt x="1935" y="845"/>
                  </a:lnTo>
                  <a:lnTo>
                    <a:pt x="1936" y="841"/>
                  </a:lnTo>
                  <a:lnTo>
                    <a:pt x="1937" y="839"/>
                  </a:lnTo>
                  <a:lnTo>
                    <a:pt x="1939" y="836"/>
                  </a:lnTo>
                  <a:lnTo>
                    <a:pt x="1939" y="836"/>
                  </a:lnTo>
                  <a:lnTo>
                    <a:pt x="1939" y="836"/>
                  </a:lnTo>
                  <a:lnTo>
                    <a:pt x="1937" y="835"/>
                  </a:lnTo>
                  <a:lnTo>
                    <a:pt x="1936" y="835"/>
                  </a:lnTo>
                  <a:lnTo>
                    <a:pt x="1936" y="835"/>
                  </a:lnTo>
                  <a:lnTo>
                    <a:pt x="1936" y="834"/>
                  </a:lnTo>
                  <a:lnTo>
                    <a:pt x="1930" y="833"/>
                  </a:lnTo>
                  <a:lnTo>
                    <a:pt x="1929" y="824"/>
                  </a:lnTo>
                  <a:lnTo>
                    <a:pt x="1929" y="822"/>
                  </a:lnTo>
                  <a:lnTo>
                    <a:pt x="1930" y="822"/>
                  </a:lnTo>
                  <a:lnTo>
                    <a:pt x="1931" y="821"/>
                  </a:lnTo>
                  <a:lnTo>
                    <a:pt x="1932" y="821"/>
                  </a:lnTo>
                  <a:lnTo>
                    <a:pt x="1932" y="819"/>
                  </a:lnTo>
                  <a:lnTo>
                    <a:pt x="1931" y="819"/>
                  </a:lnTo>
                  <a:lnTo>
                    <a:pt x="1931" y="818"/>
                  </a:lnTo>
                  <a:lnTo>
                    <a:pt x="1930" y="816"/>
                  </a:lnTo>
                  <a:lnTo>
                    <a:pt x="1926" y="809"/>
                  </a:lnTo>
                  <a:lnTo>
                    <a:pt x="1926" y="808"/>
                  </a:lnTo>
                  <a:lnTo>
                    <a:pt x="1926" y="807"/>
                  </a:lnTo>
                  <a:lnTo>
                    <a:pt x="1925" y="806"/>
                  </a:lnTo>
                  <a:lnTo>
                    <a:pt x="1924" y="805"/>
                  </a:lnTo>
                  <a:lnTo>
                    <a:pt x="1924" y="805"/>
                  </a:lnTo>
                  <a:lnTo>
                    <a:pt x="1924" y="805"/>
                  </a:lnTo>
                  <a:lnTo>
                    <a:pt x="1924" y="804"/>
                  </a:lnTo>
                  <a:lnTo>
                    <a:pt x="1923" y="804"/>
                  </a:lnTo>
                  <a:lnTo>
                    <a:pt x="1923" y="804"/>
                  </a:lnTo>
                  <a:lnTo>
                    <a:pt x="1923" y="804"/>
                  </a:lnTo>
                  <a:lnTo>
                    <a:pt x="1922" y="804"/>
                  </a:lnTo>
                  <a:lnTo>
                    <a:pt x="1921" y="805"/>
                  </a:lnTo>
                  <a:lnTo>
                    <a:pt x="1921" y="805"/>
                  </a:lnTo>
                  <a:lnTo>
                    <a:pt x="1920" y="805"/>
                  </a:lnTo>
                  <a:lnTo>
                    <a:pt x="1918" y="803"/>
                  </a:lnTo>
                  <a:lnTo>
                    <a:pt x="1916" y="802"/>
                  </a:lnTo>
                  <a:lnTo>
                    <a:pt x="1916" y="801"/>
                  </a:lnTo>
                  <a:lnTo>
                    <a:pt x="1913" y="799"/>
                  </a:lnTo>
                  <a:lnTo>
                    <a:pt x="1910" y="797"/>
                  </a:lnTo>
                  <a:lnTo>
                    <a:pt x="1910" y="797"/>
                  </a:lnTo>
                  <a:lnTo>
                    <a:pt x="1901" y="795"/>
                  </a:lnTo>
                  <a:lnTo>
                    <a:pt x="1897" y="793"/>
                  </a:lnTo>
                  <a:lnTo>
                    <a:pt x="1896" y="792"/>
                  </a:lnTo>
                  <a:lnTo>
                    <a:pt x="1893" y="789"/>
                  </a:lnTo>
                  <a:lnTo>
                    <a:pt x="1887" y="782"/>
                  </a:lnTo>
                  <a:lnTo>
                    <a:pt x="1887" y="781"/>
                  </a:lnTo>
                  <a:lnTo>
                    <a:pt x="1889" y="778"/>
                  </a:lnTo>
                  <a:lnTo>
                    <a:pt x="1890" y="776"/>
                  </a:lnTo>
                  <a:lnTo>
                    <a:pt x="1890" y="774"/>
                  </a:lnTo>
                  <a:lnTo>
                    <a:pt x="1890" y="774"/>
                  </a:lnTo>
                  <a:lnTo>
                    <a:pt x="1890" y="774"/>
                  </a:lnTo>
                  <a:lnTo>
                    <a:pt x="1889" y="773"/>
                  </a:lnTo>
                  <a:lnTo>
                    <a:pt x="1889" y="772"/>
                  </a:lnTo>
                  <a:lnTo>
                    <a:pt x="1889" y="772"/>
                  </a:lnTo>
                  <a:lnTo>
                    <a:pt x="1889" y="772"/>
                  </a:lnTo>
                  <a:lnTo>
                    <a:pt x="1888" y="772"/>
                  </a:lnTo>
                  <a:lnTo>
                    <a:pt x="1887" y="772"/>
                  </a:lnTo>
                  <a:lnTo>
                    <a:pt x="1887" y="772"/>
                  </a:lnTo>
                  <a:lnTo>
                    <a:pt x="1885" y="771"/>
                  </a:lnTo>
                  <a:lnTo>
                    <a:pt x="1883" y="769"/>
                  </a:lnTo>
                  <a:lnTo>
                    <a:pt x="1878" y="766"/>
                  </a:lnTo>
                  <a:lnTo>
                    <a:pt x="1873" y="760"/>
                  </a:lnTo>
                  <a:lnTo>
                    <a:pt x="1871" y="758"/>
                  </a:lnTo>
                  <a:lnTo>
                    <a:pt x="1871" y="758"/>
                  </a:lnTo>
                  <a:lnTo>
                    <a:pt x="1871" y="758"/>
                  </a:lnTo>
                  <a:lnTo>
                    <a:pt x="1870" y="758"/>
                  </a:lnTo>
                  <a:lnTo>
                    <a:pt x="1868" y="756"/>
                  </a:lnTo>
                  <a:lnTo>
                    <a:pt x="1867" y="756"/>
                  </a:lnTo>
                  <a:lnTo>
                    <a:pt x="1860" y="754"/>
                  </a:lnTo>
                  <a:lnTo>
                    <a:pt x="1858" y="752"/>
                  </a:lnTo>
                  <a:lnTo>
                    <a:pt x="1858" y="751"/>
                  </a:lnTo>
                  <a:lnTo>
                    <a:pt x="1856" y="748"/>
                  </a:lnTo>
                  <a:lnTo>
                    <a:pt x="1856" y="748"/>
                  </a:lnTo>
                  <a:lnTo>
                    <a:pt x="1856" y="748"/>
                  </a:lnTo>
                  <a:lnTo>
                    <a:pt x="1856" y="748"/>
                  </a:lnTo>
                  <a:lnTo>
                    <a:pt x="1854" y="746"/>
                  </a:lnTo>
                  <a:lnTo>
                    <a:pt x="1854" y="746"/>
                  </a:lnTo>
                  <a:lnTo>
                    <a:pt x="1854" y="746"/>
                  </a:lnTo>
                  <a:lnTo>
                    <a:pt x="1853" y="745"/>
                  </a:lnTo>
                  <a:lnTo>
                    <a:pt x="1851" y="744"/>
                  </a:lnTo>
                  <a:lnTo>
                    <a:pt x="1851" y="744"/>
                  </a:lnTo>
                  <a:lnTo>
                    <a:pt x="1851" y="744"/>
                  </a:lnTo>
                  <a:lnTo>
                    <a:pt x="1848" y="745"/>
                  </a:lnTo>
                  <a:lnTo>
                    <a:pt x="1846" y="746"/>
                  </a:lnTo>
                  <a:lnTo>
                    <a:pt x="1845" y="749"/>
                  </a:lnTo>
                  <a:lnTo>
                    <a:pt x="1846" y="756"/>
                  </a:lnTo>
                  <a:lnTo>
                    <a:pt x="1850" y="771"/>
                  </a:lnTo>
                  <a:lnTo>
                    <a:pt x="1852" y="778"/>
                  </a:lnTo>
                  <a:lnTo>
                    <a:pt x="1850" y="799"/>
                  </a:lnTo>
                  <a:lnTo>
                    <a:pt x="1854" y="806"/>
                  </a:lnTo>
                  <a:lnTo>
                    <a:pt x="1854" y="806"/>
                  </a:lnTo>
                  <a:lnTo>
                    <a:pt x="1854" y="806"/>
                  </a:lnTo>
                  <a:lnTo>
                    <a:pt x="1865" y="805"/>
                  </a:lnTo>
                  <a:lnTo>
                    <a:pt x="1866" y="809"/>
                  </a:lnTo>
                  <a:lnTo>
                    <a:pt x="1870" y="815"/>
                  </a:lnTo>
                  <a:lnTo>
                    <a:pt x="1870" y="818"/>
                  </a:lnTo>
                  <a:lnTo>
                    <a:pt x="1865" y="814"/>
                  </a:lnTo>
                  <a:lnTo>
                    <a:pt x="1865" y="814"/>
                  </a:lnTo>
                  <a:lnTo>
                    <a:pt x="1865" y="814"/>
                  </a:lnTo>
                  <a:lnTo>
                    <a:pt x="1853" y="812"/>
                  </a:lnTo>
                  <a:lnTo>
                    <a:pt x="1850" y="808"/>
                  </a:lnTo>
                  <a:lnTo>
                    <a:pt x="1850" y="806"/>
                  </a:lnTo>
                  <a:lnTo>
                    <a:pt x="1850" y="806"/>
                  </a:lnTo>
                  <a:lnTo>
                    <a:pt x="1850" y="806"/>
                  </a:lnTo>
                  <a:lnTo>
                    <a:pt x="1848" y="808"/>
                  </a:lnTo>
                  <a:lnTo>
                    <a:pt x="1847" y="811"/>
                  </a:lnTo>
                  <a:lnTo>
                    <a:pt x="1843" y="848"/>
                  </a:lnTo>
                  <a:lnTo>
                    <a:pt x="1838" y="865"/>
                  </a:lnTo>
                  <a:lnTo>
                    <a:pt x="1836" y="872"/>
                  </a:lnTo>
                  <a:lnTo>
                    <a:pt x="1835" y="875"/>
                  </a:lnTo>
                  <a:lnTo>
                    <a:pt x="1836" y="877"/>
                  </a:lnTo>
                  <a:lnTo>
                    <a:pt x="1838" y="882"/>
                  </a:lnTo>
                  <a:lnTo>
                    <a:pt x="1840" y="889"/>
                  </a:lnTo>
                  <a:lnTo>
                    <a:pt x="1844" y="891"/>
                  </a:lnTo>
                  <a:lnTo>
                    <a:pt x="1845" y="892"/>
                  </a:lnTo>
                  <a:lnTo>
                    <a:pt x="1852" y="894"/>
                  </a:lnTo>
                  <a:lnTo>
                    <a:pt x="1852" y="894"/>
                  </a:lnTo>
                  <a:lnTo>
                    <a:pt x="1855" y="895"/>
                  </a:lnTo>
                  <a:lnTo>
                    <a:pt x="1856" y="896"/>
                  </a:lnTo>
                  <a:lnTo>
                    <a:pt x="1859" y="899"/>
                  </a:lnTo>
                  <a:lnTo>
                    <a:pt x="1864" y="909"/>
                  </a:lnTo>
                  <a:lnTo>
                    <a:pt x="1865" y="909"/>
                  </a:lnTo>
                  <a:lnTo>
                    <a:pt x="1865" y="909"/>
                  </a:lnTo>
                  <a:lnTo>
                    <a:pt x="1869" y="907"/>
                  </a:lnTo>
                  <a:lnTo>
                    <a:pt x="1878" y="901"/>
                  </a:lnTo>
                  <a:lnTo>
                    <a:pt x="1892" y="896"/>
                  </a:lnTo>
                  <a:lnTo>
                    <a:pt x="1903" y="887"/>
                  </a:lnTo>
                  <a:lnTo>
                    <a:pt x="1904" y="885"/>
                  </a:lnTo>
                  <a:lnTo>
                    <a:pt x="1903" y="884"/>
                  </a:lnTo>
                  <a:lnTo>
                    <a:pt x="1900" y="883"/>
                  </a:lnTo>
                  <a:lnTo>
                    <a:pt x="1912" y="865"/>
                  </a:lnTo>
                  <a:lnTo>
                    <a:pt x="1914" y="864"/>
                  </a:lnTo>
                  <a:lnTo>
                    <a:pt x="1917" y="862"/>
                  </a:lnTo>
                  <a:lnTo>
                    <a:pt x="1919" y="859"/>
                  </a:lnTo>
                  <a:lnTo>
                    <a:pt x="1920" y="857"/>
                  </a:lnTo>
                  <a:lnTo>
                    <a:pt x="1919" y="856"/>
                  </a:lnTo>
                  <a:lnTo>
                    <a:pt x="1916" y="853"/>
                  </a:lnTo>
                  <a:lnTo>
                    <a:pt x="1916" y="853"/>
                  </a:lnTo>
                  <a:lnTo>
                    <a:pt x="1916" y="853"/>
                  </a:lnTo>
                  <a:lnTo>
                    <a:pt x="1912" y="853"/>
                  </a:lnTo>
                  <a:lnTo>
                    <a:pt x="1912" y="851"/>
                  </a:lnTo>
                  <a:lnTo>
                    <a:pt x="1918" y="850"/>
                  </a:lnTo>
                  <a:lnTo>
                    <a:pt x="1922" y="852"/>
                  </a:lnTo>
                  <a:lnTo>
                    <a:pt x="1923" y="852"/>
                  </a:lnTo>
                  <a:lnTo>
                    <a:pt x="1928" y="852"/>
                  </a:lnTo>
                  <a:lnTo>
                    <a:pt x="1928" y="852"/>
                  </a:lnTo>
                  <a:lnTo>
                    <a:pt x="1928" y="852"/>
                  </a:lnTo>
                  <a:close/>
                  <a:moveTo>
                    <a:pt x="1937" y="872"/>
                  </a:moveTo>
                  <a:lnTo>
                    <a:pt x="1937" y="872"/>
                  </a:lnTo>
                  <a:lnTo>
                    <a:pt x="1936" y="872"/>
                  </a:lnTo>
                  <a:lnTo>
                    <a:pt x="1936" y="870"/>
                  </a:lnTo>
                  <a:lnTo>
                    <a:pt x="1933" y="867"/>
                  </a:lnTo>
                  <a:lnTo>
                    <a:pt x="1933" y="866"/>
                  </a:lnTo>
                  <a:lnTo>
                    <a:pt x="1933" y="866"/>
                  </a:lnTo>
                  <a:lnTo>
                    <a:pt x="1934" y="865"/>
                  </a:lnTo>
                  <a:lnTo>
                    <a:pt x="1934" y="864"/>
                  </a:lnTo>
                  <a:lnTo>
                    <a:pt x="1933" y="864"/>
                  </a:lnTo>
                  <a:lnTo>
                    <a:pt x="1935" y="862"/>
                  </a:lnTo>
                  <a:lnTo>
                    <a:pt x="1936" y="860"/>
                  </a:lnTo>
                  <a:lnTo>
                    <a:pt x="1935" y="856"/>
                  </a:lnTo>
                  <a:lnTo>
                    <a:pt x="1933" y="854"/>
                  </a:lnTo>
                  <a:lnTo>
                    <a:pt x="1932" y="854"/>
                  </a:lnTo>
                  <a:lnTo>
                    <a:pt x="1931" y="856"/>
                  </a:lnTo>
                  <a:lnTo>
                    <a:pt x="1930" y="859"/>
                  </a:lnTo>
                  <a:lnTo>
                    <a:pt x="1929" y="862"/>
                  </a:lnTo>
                  <a:lnTo>
                    <a:pt x="1929" y="864"/>
                  </a:lnTo>
                  <a:lnTo>
                    <a:pt x="1929" y="864"/>
                  </a:lnTo>
                  <a:lnTo>
                    <a:pt x="1930" y="864"/>
                  </a:lnTo>
                  <a:lnTo>
                    <a:pt x="1931" y="865"/>
                  </a:lnTo>
                  <a:lnTo>
                    <a:pt x="1930" y="865"/>
                  </a:lnTo>
                  <a:lnTo>
                    <a:pt x="1929" y="866"/>
                  </a:lnTo>
                  <a:lnTo>
                    <a:pt x="1928" y="867"/>
                  </a:lnTo>
                  <a:lnTo>
                    <a:pt x="1926" y="872"/>
                  </a:lnTo>
                  <a:lnTo>
                    <a:pt x="1926" y="874"/>
                  </a:lnTo>
                  <a:lnTo>
                    <a:pt x="1927" y="875"/>
                  </a:lnTo>
                  <a:lnTo>
                    <a:pt x="1928" y="875"/>
                  </a:lnTo>
                  <a:lnTo>
                    <a:pt x="1928" y="874"/>
                  </a:lnTo>
                  <a:lnTo>
                    <a:pt x="1930" y="874"/>
                  </a:lnTo>
                  <a:lnTo>
                    <a:pt x="1933" y="874"/>
                  </a:lnTo>
                  <a:lnTo>
                    <a:pt x="1935" y="875"/>
                  </a:lnTo>
                  <a:lnTo>
                    <a:pt x="1934" y="876"/>
                  </a:lnTo>
                  <a:lnTo>
                    <a:pt x="1933" y="878"/>
                  </a:lnTo>
                  <a:lnTo>
                    <a:pt x="1933" y="880"/>
                  </a:lnTo>
                  <a:lnTo>
                    <a:pt x="1934" y="880"/>
                  </a:lnTo>
                  <a:lnTo>
                    <a:pt x="1936" y="879"/>
                  </a:lnTo>
                  <a:lnTo>
                    <a:pt x="1938" y="878"/>
                  </a:lnTo>
                  <a:lnTo>
                    <a:pt x="1940" y="874"/>
                  </a:lnTo>
                  <a:lnTo>
                    <a:pt x="1940" y="873"/>
                  </a:lnTo>
                  <a:lnTo>
                    <a:pt x="1939" y="873"/>
                  </a:lnTo>
                  <a:lnTo>
                    <a:pt x="1937" y="872"/>
                  </a:lnTo>
                  <a:lnTo>
                    <a:pt x="1937" y="872"/>
                  </a:lnTo>
                  <a:close/>
                  <a:moveTo>
                    <a:pt x="947" y="775"/>
                  </a:moveTo>
                  <a:lnTo>
                    <a:pt x="947" y="775"/>
                  </a:lnTo>
                  <a:lnTo>
                    <a:pt x="944" y="774"/>
                  </a:lnTo>
                  <a:lnTo>
                    <a:pt x="942" y="775"/>
                  </a:lnTo>
                  <a:lnTo>
                    <a:pt x="943" y="776"/>
                  </a:lnTo>
                  <a:lnTo>
                    <a:pt x="944" y="778"/>
                  </a:lnTo>
                  <a:lnTo>
                    <a:pt x="946" y="779"/>
                  </a:lnTo>
                  <a:lnTo>
                    <a:pt x="948" y="778"/>
                  </a:lnTo>
                  <a:lnTo>
                    <a:pt x="949" y="777"/>
                  </a:lnTo>
                  <a:lnTo>
                    <a:pt x="947" y="775"/>
                  </a:lnTo>
                  <a:lnTo>
                    <a:pt x="947" y="775"/>
                  </a:lnTo>
                  <a:close/>
                  <a:moveTo>
                    <a:pt x="1226" y="287"/>
                  </a:moveTo>
                  <a:lnTo>
                    <a:pt x="1226" y="287"/>
                  </a:lnTo>
                  <a:lnTo>
                    <a:pt x="1227" y="289"/>
                  </a:lnTo>
                  <a:lnTo>
                    <a:pt x="1228" y="291"/>
                  </a:lnTo>
                  <a:lnTo>
                    <a:pt x="1230" y="293"/>
                  </a:lnTo>
                  <a:lnTo>
                    <a:pt x="1241" y="297"/>
                  </a:lnTo>
                  <a:lnTo>
                    <a:pt x="1248" y="302"/>
                  </a:lnTo>
                  <a:lnTo>
                    <a:pt x="1249" y="301"/>
                  </a:lnTo>
                  <a:lnTo>
                    <a:pt x="1248" y="298"/>
                  </a:lnTo>
                  <a:lnTo>
                    <a:pt x="1244" y="294"/>
                  </a:lnTo>
                  <a:lnTo>
                    <a:pt x="1233" y="287"/>
                  </a:lnTo>
                  <a:lnTo>
                    <a:pt x="1230" y="284"/>
                  </a:lnTo>
                  <a:lnTo>
                    <a:pt x="1229" y="282"/>
                  </a:lnTo>
                  <a:lnTo>
                    <a:pt x="1228" y="281"/>
                  </a:lnTo>
                  <a:lnTo>
                    <a:pt x="1227" y="281"/>
                  </a:lnTo>
                  <a:lnTo>
                    <a:pt x="1226" y="282"/>
                  </a:lnTo>
                  <a:lnTo>
                    <a:pt x="1225" y="283"/>
                  </a:lnTo>
                  <a:lnTo>
                    <a:pt x="1225" y="284"/>
                  </a:lnTo>
                  <a:lnTo>
                    <a:pt x="1225" y="285"/>
                  </a:lnTo>
                  <a:lnTo>
                    <a:pt x="1226" y="287"/>
                  </a:lnTo>
                  <a:lnTo>
                    <a:pt x="1226" y="287"/>
                  </a:lnTo>
                  <a:close/>
                  <a:moveTo>
                    <a:pt x="1249" y="274"/>
                  </a:moveTo>
                  <a:lnTo>
                    <a:pt x="1249" y="274"/>
                  </a:lnTo>
                  <a:lnTo>
                    <a:pt x="1251" y="278"/>
                  </a:lnTo>
                  <a:lnTo>
                    <a:pt x="1256" y="281"/>
                  </a:lnTo>
                  <a:lnTo>
                    <a:pt x="1261" y="282"/>
                  </a:lnTo>
                  <a:lnTo>
                    <a:pt x="1263" y="280"/>
                  </a:lnTo>
                  <a:lnTo>
                    <a:pt x="1261" y="276"/>
                  </a:lnTo>
                  <a:lnTo>
                    <a:pt x="1259" y="271"/>
                  </a:lnTo>
                  <a:lnTo>
                    <a:pt x="1257" y="264"/>
                  </a:lnTo>
                  <a:lnTo>
                    <a:pt x="1255" y="258"/>
                  </a:lnTo>
                  <a:lnTo>
                    <a:pt x="1250" y="257"/>
                  </a:lnTo>
                  <a:lnTo>
                    <a:pt x="1246" y="258"/>
                  </a:lnTo>
                  <a:lnTo>
                    <a:pt x="1245" y="259"/>
                  </a:lnTo>
                  <a:lnTo>
                    <a:pt x="1244" y="261"/>
                  </a:lnTo>
                  <a:lnTo>
                    <a:pt x="1245" y="264"/>
                  </a:lnTo>
                  <a:lnTo>
                    <a:pt x="1249" y="274"/>
                  </a:lnTo>
                  <a:lnTo>
                    <a:pt x="1249" y="274"/>
                  </a:lnTo>
                  <a:close/>
                  <a:moveTo>
                    <a:pt x="467" y="56"/>
                  </a:moveTo>
                  <a:lnTo>
                    <a:pt x="467" y="56"/>
                  </a:lnTo>
                  <a:lnTo>
                    <a:pt x="485" y="55"/>
                  </a:lnTo>
                  <a:lnTo>
                    <a:pt x="488" y="54"/>
                  </a:lnTo>
                  <a:lnTo>
                    <a:pt x="491" y="52"/>
                  </a:lnTo>
                  <a:lnTo>
                    <a:pt x="492" y="51"/>
                  </a:lnTo>
                  <a:lnTo>
                    <a:pt x="494" y="45"/>
                  </a:lnTo>
                  <a:lnTo>
                    <a:pt x="495" y="43"/>
                  </a:lnTo>
                  <a:lnTo>
                    <a:pt x="496" y="42"/>
                  </a:lnTo>
                  <a:lnTo>
                    <a:pt x="499" y="37"/>
                  </a:lnTo>
                  <a:lnTo>
                    <a:pt x="501" y="36"/>
                  </a:lnTo>
                  <a:lnTo>
                    <a:pt x="501" y="35"/>
                  </a:lnTo>
                  <a:lnTo>
                    <a:pt x="499" y="33"/>
                  </a:lnTo>
                  <a:lnTo>
                    <a:pt x="496" y="31"/>
                  </a:lnTo>
                  <a:lnTo>
                    <a:pt x="492" y="30"/>
                  </a:lnTo>
                  <a:lnTo>
                    <a:pt x="486" y="30"/>
                  </a:lnTo>
                  <a:lnTo>
                    <a:pt x="488" y="34"/>
                  </a:lnTo>
                  <a:lnTo>
                    <a:pt x="488" y="37"/>
                  </a:lnTo>
                  <a:lnTo>
                    <a:pt x="486" y="39"/>
                  </a:lnTo>
                  <a:lnTo>
                    <a:pt x="483" y="40"/>
                  </a:lnTo>
                  <a:lnTo>
                    <a:pt x="482" y="41"/>
                  </a:lnTo>
                  <a:lnTo>
                    <a:pt x="481" y="40"/>
                  </a:lnTo>
                  <a:lnTo>
                    <a:pt x="480" y="40"/>
                  </a:lnTo>
                  <a:lnTo>
                    <a:pt x="478" y="41"/>
                  </a:lnTo>
                  <a:lnTo>
                    <a:pt x="476" y="44"/>
                  </a:lnTo>
                  <a:lnTo>
                    <a:pt x="475" y="45"/>
                  </a:lnTo>
                  <a:lnTo>
                    <a:pt x="473" y="45"/>
                  </a:lnTo>
                  <a:lnTo>
                    <a:pt x="470" y="46"/>
                  </a:lnTo>
                  <a:lnTo>
                    <a:pt x="467" y="49"/>
                  </a:lnTo>
                  <a:lnTo>
                    <a:pt x="464" y="52"/>
                  </a:lnTo>
                  <a:lnTo>
                    <a:pt x="464" y="55"/>
                  </a:lnTo>
                  <a:lnTo>
                    <a:pt x="467" y="56"/>
                  </a:lnTo>
                  <a:lnTo>
                    <a:pt x="467" y="56"/>
                  </a:lnTo>
                  <a:close/>
                  <a:moveTo>
                    <a:pt x="1211" y="272"/>
                  </a:moveTo>
                  <a:lnTo>
                    <a:pt x="1211" y="272"/>
                  </a:lnTo>
                  <a:lnTo>
                    <a:pt x="1213" y="276"/>
                  </a:lnTo>
                  <a:lnTo>
                    <a:pt x="1216" y="278"/>
                  </a:lnTo>
                  <a:lnTo>
                    <a:pt x="1218" y="277"/>
                  </a:lnTo>
                  <a:lnTo>
                    <a:pt x="1218" y="275"/>
                  </a:lnTo>
                  <a:lnTo>
                    <a:pt x="1218" y="270"/>
                  </a:lnTo>
                  <a:lnTo>
                    <a:pt x="1218" y="268"/>
                  </a:lnTo>
                  <a:lnTo>
                    <a:pt x="1217" y="267"/>
                  </a:lnTo>
                  <a:lnTo>
                    <a:pt x="1216" y="266"/>
                  </a:lnTo>
                  <a:lnTo>
                    <a:pt x="1215" y="265"/>
                  </a:lnTo>
                  <a:lnTo>
                    <a:pt x="1209" y="263"/>
                  </a:lnTo>
                  <a:lnTo>
                    <a:pt x="1210" y="267"/>
                  </a:lnTo>
                  <a:lnTo>
                    <a:pt x="1211" y="272"/>
                  </a:lnTo>
                  <a:lnTo>
                    <a:pt x="1211" y="272"/>
                  </a:lnTo>
                  <a:close/>
                  <a:moveTo>
                    <a:pt x="654" y="948"/>
                  </a:moveTo>
                  <a:lnTo>
                    <a:pt x="654" y="948"/>
                  </a:lnTo>
                  <a:lnTo>
                    <a:pt x="652" y="948"/>
                  </a:lnTo>
                  <a:lnTo>
                    <a:pt x="648" y="947"/>
                  </a:lnTo>
                  <a:lnTo>
                    <a:pt x="646" y="947"/>
                  </a:lnTo>
                  <a:lnTo>
                    <a:pt x="644" y="945"/>
                  </a:lnTo>
                  <a:lnTo>
                    <a:pt x="641" y="942"/>
                  </a:lnTo>
                  <a:lnTo>
                    <a:pt x="639" y="941"/>
                  </a:lnTo>
                  <a:lnTo>
                    <a:pt x="633" y="943"/>
                  </a:lnTo>
                  <a:lnTo>
                    <a:pt x="626" y="947"/>
                  </a:lnTo>
                  <a:lnTo>
                    <a:pt x="621" y="952"/>
                  </a:lnTo>
                  <a:lnTo>
                    <a:pt x="619" y="956"/>
                  </a:lnTo>
                  <a:lnTo>
                    <a:pt x="620" y="960"/>
                  </a:lnTo>
                  <a:lnTo>
                    <a:pt x="623" y="963"/>
                  </a:lnTo>
                  <a:lnTo>
                    <a:pt x="631" y="966"/>
                  </a:lnTo>
                  <a:lnTo>
                    <a:pt x="640" y="973"/>
                  </a:lnTo>
                  <a:lnTo>
                    <a:pt x="643" y="975"/>
                  </a:lnTo>
                  <a:lnTo>
                    <a:pt x="651" y="966"/>
                  </a:lnTo>
                  <a:lnTo>
                    <a:pt x="652" y="965"/>
                  </a:lnTo>
                  <a:lnTo>
                    <a:pt x="650" y="962"/>
                  </a:lnTo>
                  <a:lnTo>
                    <a:pt x="647" y="959"/>
                  </a:lnTo>
                  <a:lnTo>
                    <a:pt x="650" y="957"/>
                  </a:lnTo>
                  <a:lnTo>
                    <a:pt x="655" y="956"/>
                  </a:lnTo>
                  <a:lnTo>
                    <a:pt x="657" y="954"/>
                  </a:lnTo>
                  <a:lnTo>
                    <a:pt x="657" y="951"/>
                  </a:lnTo>
                  <a:lnTo>
                    <a:pt x="654" y="948"/>
                  </a:lnTo>
                  <a:lnTo>
                    <a:pt x="654" y="948"/>
                  </a:lnTo>
                  <a:close/>
                  <a:moveTo>
                    <a:pt x="1183" y="1080"/>
                  </a:moveTo>
                  <a:lnTo>
                    <a:pt x="1183" y="1080"/>
                  </a:lnTo>
                  <a:lnTo>
                    <a:pt x="1187" y="1077"/>
                  </a:lnTo>
                  <a:lnTo>
                    <a:pt x="1189" y="1073"/>
                  </a:lnTo>
                  <a:lnTo>
                    <a:pt x="1192" y="1064"/>
                  </a:lnTo>
                  <a:lnTo>
                    <a:pt x="1191" y="1063"/>
                  </a:lnTo>
                  <a:lnTo>
                    <a:pt x="1189" y="1063"/>
                  </a:lnTo>
                  <a:lnTo>
                    <a:pt x="1186" y="1066"/>
                  </a:lnTo>
                  <a:lnTo>
                    <a:pt x="1184" y="1067"/>
                  </a:lnTo>
                  <a:lnTo>
                    <a:pt x="1183" y="1067"/>
                  </a:lnTo>
                  <a:lnTo>
                    <a:pt x="1181" y="1067"/>
                  </a:lnTo>
                  <a:lnTo>
                    <a:pt x="1180" y="1067"/>
                  </a:lnTo>
                  <a:lnTo>
                    <a:pt x="1180" y="1066"/>
                  </a:lnTo>
                  <a:lnTo>
                    <a:pt x="1178" y="1068"/>
                  </a:lnTo>
                  <a:lnTo>
                    <a:pt x="1175" y="1069"/>
                  </a:lnTo>
                  <a:lnTo>
                    <a:pt x="1172" y="1070"/>
                  </a:lnTo>
                  <a:lnTo>
                    <a:pt x="1166" y="1071"/>
                  </a:lnTo>
                  <a:lnTo>
                    <a:pt x="1163" y="1072"/>
                  </a:lnTo>
                  <a:lnTo>
                    <a:pt x="1161" y="1073"/>
                  </a:lnTo>
                  <a:lnTo>
                    <a:pt x="1159" y="1075"/>
                  </a:lnTo>
                  <a:lnTo>
                    <a:pt x="1157" y="1082"/>
                  </a:lnTo>
                  <a:lnTo>
                    <a:pt x="1160" y="1084"/>
                  </a:lnTo>
                  <a:lnTo>
                    <a:pt x="1173" y="1084"/>
                  </a:lnTo>
                  <a:lnTo>
                    <a:pt x="1171" y="1079"/>
                  </a:lnTo>
                  <a:lnTo>
                    <a:pt x="1174" y="1078"/>
                  </a:lnTo>
                  <a:lnTo>
                    <a:pt x="1183" y="1080"/>
                  </a:lnTo>
                  <a:lnTo>
                    <a:pt x="1183" y="1080"/>
                  </a:lnTo>
                  <a:close/>
                  <a:moveTo>
                    <a:pt x="1267" y="909"/>
                  </a:moveTo>
                  <a:lnTo>
                    <a:pt x="1267" y="909"/>
                  </a:lnTo>
                  <a:lnTo>
                    <a:pt x="1272" y="906"/>
                  </a:lnTo>
                  <a:lnTo>
                    <a:pt x="1276" y="900"/>
                  </a:lnTo>
                  <a:lnTo>
                    <a:pt x="1276" y="897"/>
                  </a:lnTo>
                  <a:lnTo>
                    <a:pt x="1273" y="896"/>
                  </a:lnTo>
                  <a:lnTo>
                    <a:pt x="1271" y="896"/>
                  </a:lnTo>
                  <a:lnTo>
                    <a:pt x="1267" y="898"/>
                  </a:lnTo>
                  <a:lnTo>
                    <a:pt x="1266" y="903"/>
                  </a:lnTo>
                  <a:lnTo>
                    <a:pt x="1265" y="906"/>
                  </a:lnTo>
                  <a:lnTo>
                    <a:pt x="1264" y="908"/>
                  </a:lnTo>
                  <a:lnTo>
                    <a:pt x="1266" y="908"/>
                  </a:lnTo>
                  <a:lnTo>
                    <a:pt x="1267" y="909"/>
                  </a:lnTo>
                  <a:lnTo>
                    <a:pt x="1267" y="909"/>
                  </a:lnTo>
                  <a:close/>
                  <a:moveTo>
                    <a:pt x="1164" y="1034"/>
                  </a:moveTo>
                  <a:lnTo>
                    <a:pt x="1164" y="1034"/>
                  </a:lnTo>
                  <a:lnTo>
                    <a:pt x="1169" y="1034"/>
                  </a:lnTo>
                  <a:lnTo>
                    <a:pt x="1173" y="1033"/>
                  </a:lnTo>
                  <a:lnTo>
                    <a:pt x="1179" y="1033"/>
                  </a:lnTo>
                  <a:lnTo>
                    <a:pt x="1178" y="1036"/>
                  </a:lnTo>
                  <a:lnTo>
                    <a:pt x="1177" y="1036"/>
                  </a:lnTo>
                  <a:lnTo>
                    <a:pt x="1176" y="1037"/>
                  </a:lnTo>
                  <a:lnTo>
                    <a:pt x="1176" y="1039"/>
                  </a:lnTo>
                  <a:lnTo>
                    <a:pt x="1178" y="1039"/>
                  </a:lnTo>
                  <a:lnTo>
                    <a:pt x="1181" y="1038"/>
                  </a:lnTo>
                  <a:lnTo>
                    <a:pt x="1183" y="1037"/>
                  </a:lnTo>
                  <a:lnTo>
                    <a:pt x="1184" y="1033"/>
                  </a:lnTo>
                  <a:lnTo>
                    <a:pt x="1186" y="1032"/>
                  </a:lnTo>
                  <a:lnTo>
                    <a:pt x="1189" y="1031"/>
                  </a:lnTo>
                  <a:lnTo>
                    <a:pt x="1191" y="1030"/>
                  </a:lnTo>
                  <a:lnTo>
                    <a:pt x="1200" y="1020"/>
                  </a:lnTo>
                  <a:lnTo>
                    <a:pt x="1203" y="1019"/>
                  </a:lnTo>
                  <a:lnTo>
                    <a:pt x="1203" y="1018"/>
                  </a:lnTo>
                  <a:lnTo>
                    <a:pt x="1202" y="1017"/>
                  </a:lnTo>
                  <a:lnTo>
                    <a:pt x="1202" y="1016"/>
                  </a:lnTo>
                  <a:lnTo>
                    <a:pt x="1200" y="1015"/>
                  </a:lnTo>
                  <a:lnTo>
                    <a:pt x="1199" y="1015"/>
                  </a:lnTo>
                  <a:lnTo>
                    <a:pt x="1198" y="1016"/>
                  </a:lnTo>
                  <a:lnTo>
                    <a:pt x="1197" y="1016"/>
                  </a:lnTo>
                  <a:lnTo>
                    <a:pt x="1194" y="1016"/>
                  </a:lnTo>
                  <a:lnTo>
                    <a:pt x="1191" y="1017"/>
                  </a:lnTo>
                  <a:lnTo>
                    <a:pt x="1178" y="1019"/>
                  </a:lnTo>
                  <a:lnTo>
                    <a:pt x="1174" y="1019"/>
                  </a:lnTo>
                  <a:lnTo>
                    <a:pt x="1171" y="1018"/>
                  </a:lnTo>
                  <a:lnTo>
                    <a:pt x="1169" y="1018"/>
                  </a:lnTo>
                  <a:lnTo>
                    <a:pt x="1167" y="1018"/>
                  </a:lnTo>
                  <a:lnTo>
                    <a:pt x="1164" y="1020"/>
                  </a:lnTo>
                  <a:lnTo>
                    <a:pt x="1161" y="1024"/>
                  </a:lnTo>
                  <a:lnTo>
                    <a:pt x="1160" y="1027"/>
                  </a:lnTo>
                  <a:lnTo>
                    <a:pt x="1161" y="1031"/>
                  </a:lnTo>
                  <a:lnTo>
                    <a:pt x="1164" y="1034"/>
                  </a:lnTo>
                  <a:lnTo>
                    <a:pt x="1164" y="1034"/>
                  </a:lnTo>
                  <a:close/>
                  <a:moveTo>
                    <a:pt x="1214" y="1003"/>
                  </a:moveTo>
                  <a:lnTo>
                    <a:pt x="1214" y="1003"/>
                  </a:lnTo>
                  <a:lnTo>
                    <a:pt x="1212" y="1004"/>
                  </a:lnTo>
                  <a:lnTo>
                    <a:pt x="1211" y="1006"/>
                  </a:lnTo>
                  <a:lnTo>
                    <a:pt x="1213" y="1007"/>
                  </a:lnTo>
                  <a:lnTo>
                    <a:pt x="1224" y="1009"/>
                  </a:lnTo>
                  <a:lnTo>
                    <a:pt x="1223" y="1006"/>
                  </a:lnTo>
                  <a:lnTo>
                    <a:pt x="1228" y="1002"/>
                  </a:lnTo>
                  <a:lnTo>
                    <a:pt x="1229" y="1001"/>
                  </a:lnTo>
                  <a:lnTo>
                    <a:pt x="1229" y="999"/>
                  </a:lnTo>
                  <a:lnTo>
                    <a:pt x="1229" y="997"/>
                  </a:lnTo>
                  <a:lnTo>
                    <a:pt x="1228" y="997"/>
                  </a:lnTo>
                  <a:lnTo>
                    <a:pt x="1226" y="1000"/>
                  </a:lnTo>
                  <a:lnTo>
                    <a:pt x="1225" y="998"/>
                  </a:lnTo>
                  <a:lnTo>
                    <a:pt x="1222" y="994"/>
                  </a:lnTo>
                  <a:lnTo>
                    <a:pt x="1221" y="992"/>
                  </a:lnTo>
                  <a:lnTo>
                    <a:pt x="1220" y="994"/>
                  </a:lnTo>
                  <a:lnTo>
                    <a:pt x="1217" y="1000"/>
                  </a:lnTo>
                  <a:lnTo>
                    <a:pt x="1214" y="1003"/>
                  </a:lnTo>
                  <a:lnTo>
                    <a:pt x="1214" y="1003"/>
                  </a:lnTo>
                  <a:close/>
                  <a:moveTo>
                    <a:pt x="1875" y="600"/>
                  </a:moveTo>
                  <a:lnTo>
                    <a:pt x="1875" y="600"/>
                  </a:lnTo>
                  <a:lnTo>
                    <a:pt x="1875" y="607"/>
                  </a:lnTo>
                  <a:lnTo>
                    <a:pt x="1875" y="608"/>
                  </a:lnTo>
                  <a:lnTo>
                    <a:pt x="1876" y="608"/>
                  </a:lnTo>
                  <a:lnTo>
                    <a:pt x="1881" y="602"/>
                  </a:lnTo>
                  <a:lnTo>
                    <a:pt x="1881" y="599"/>
                  </a:lnTo>
                  <a:lnTo>
                    <a:pt x="1881" y="596"/>
                  </a:lnTo>
                  <a:lnTo>
                    <a:pt x="1878" y="594"/>
                  </a:lnTo>
                  <a:lnTo>
                    <a:pt x="1875" y="594"/>
                  </a:lnTo>
                  <a:lnTo>
                    <a:pt x="1874" y="596"/>
                  </a:lnTo>
                  <a:lnTo>
                    <a:pt x="1874" y="598"/>
                  </a:lnTo>
                  <a:lnTo>
                    <a:pt x="1875" y="599"/>
                  </a:lnTo>
                  <a:lnTo>
                    <a:pt x="1875" y="600"/>
                  </a:lnTo>
                  <a:lnTo>
                    <a:pt x="1875" y="600"/>
                  </a:lnTo>
                  <a:close/>
                  <a:moveTo>
                    <a:pt x="1995" y="654"/>
                  </a:moveTo>
                  <a:lnTo>
                    <a:pt x="1995" y="654"/>
                  </a:lnTo>
                  <a:lnTo>
                    <a:pt x="1995" y="653"/>
                  </a:lnTo>
                  <a:lnTo>
                    <a:pt x="1997" y="653"/>
                  </a:lnTo>
                  <a:lnTo>
                    <a:pt x="1998" y="651"/>
                  </a:lnTo>
                  <a:lnTo>
                    <a:pt x="1999" y="651"/>
                  </a:lnTo>
                  <a:lnTo>
                    <a:pt x="1999" y="650"/>
                  </a:lnTo>
                  <a:lnTo>
                    <a:pt x="1998" y="649"/>
                  </a:lnTo>
                  <a:lnTo>
                    <a:pt x="1997" y="649"/>
                  </a:lnTo>
                  <a:lnTo>
                    <a:pt x="1994" y="648"/>
                  </a:lnTo>
                  <a:lnTo>
                    <a:pt x="1993" y="649"/>
                  </a:lnTo>
                  <a:lnTo>
                    <a:pt x="1992" y="651"/>
                  </a:lnTo>
                  <a:lnTo>
                    <a:pt x="1992" y="653"/>
                  </a:lnTo>
                  <a:lnTo>
                    <a:pt x="1993" y="654"/>
                  </a:lnTo>
                  <a:lnTo>
                    <a:pt x="1995" y="654"/>
                  </a:lnTo>
                  <a:lnTo>
                    <a:pt x="1995" y="654"/>
                  </a:lnTo>
                  <a:close/>
                  <a:moveTo>
                    <a:pt x="1877" y="627"/>
                  </a:moveTo>
                  <a:lnTo>
                    <a:pt x="1877" y="627"/>
                  </a:lnTo>
                  <a:lnTo>
                    <a:pt x="1878" y="628"/>
                  </a:lnTo>
                  <a:lnTo>
                    <a:pt x="1879" y="628"/>
                  </a:lnTo>
                  <a:lnTo>
                    <a:pt x="1879" y="629"/>
                  </a:lnTo>
                  <a:lnTo>
                    <a:pt x="1881" y="628"/>
                  </a:lnTo>
                  <a:lnTo>
                    <a:pt x="1885" y="623"/>
                  </a:lnTo>
                  <a:lnTo>
                    <a:pt x="1894" y="617"/>
                  </a:lnTo>
                  <a:lnTo>
                    <a:pt x="1895" y="615"/>
                  </a:lnTo>
                  <a:lnTo>
                    <a:pt x="1894" y="612"/>
                  </a:lnTo>
                  <a:lnTo>
                    <a:pt x="1890" y="610"/>
                  </a:lnTo>
                  <a:lnTo>
                    <a:pt x="1888" y="610"/>
                  </a:lnTo>
                  <a:lnTo>
                    <a:pt x="1886" y="611"/>
                  </a:lnTo>
                  <a:lnTo>
                    <a:pt x="1885" y="613"/>
                  </a:lnTo>
                  <a:lnTo>
                    <a:pt x="1883" y="618"/>
                  </a:lnTo>
                  <a:lnTo>
                    <a:pt x="1880" y="620"/>
                  </a:lnTo>
                  <a:lnTo>
                    <a:pt x="1876" y="622"/>
                  </a:lnTo>
                  <a:lnTo>
                    <a:pt x="1875" y="622"/>
                  </a:lnTo>
                  <a:lnTo>
                    <a:pt x="1874" y="622"/>
                  </a:lnTo>
                  <a:lnTo>
                    <a:pt x="1873" y="623"/>
                  </a:lnTo>
                  <a:lnTo>
                    <a:pt x="1875" y="625"/>
                  </a:lnTo>
                  <a:lnTo>
                    <a:pt x="1877" y="627"/>
                  </a:lnTo>
                  <a:lnTo>
                    <a:pt x="1877" y="627"/>
                  </a:lnTo>
                  <a:close/>
                  <a:moveTo>
                    <a:pt x="1936" y="576"/>
                  </a:moveTo>
                  <a:lnTo>
                    <a:pt x="1936" y="576"/>
                  </a:lnTo>
                  <a:lnTo>
                    <a:pt x="1940" y="576"/>
                  </a:lnTo>
                  <a:lnTo>
                    <a:pt x="1942" y="574"/>
                  </a:lnTo>
                  <a:lnTo>
                    <a:pt x="1946" y="566"/>
                  </a:lnTo>
                  <a:lnTo>
                    <a:pt x="1947" y="565"/>
                  </a:lnTo>
                  <a:lnTo>
                    <a:pt x="1950" y="565"/>
                  </a:lnTo>
                  <a:lnTo>
                    <a:pt x="1951" y="563"/>
                  </a:lnTo>
                  <a:lnTo>
                    <a:pt x="1949" y="561"/>
                  </a:lnTo>
                  <a:lnTo>
                    <a:pt x="1945" y="560"/>
                  </a:lnTo>
                  <a:lnTo>
                    <a:pt x="1940" y="561"/>
                  </a:lnTo>
                  <a:lnTo>
                    <a:pt x="1940" y="563"/>
                  </a:lnTo>
                  <a:lnTo>
                    <a:pt x="1940" y="564"/>
                  </a:lnTo>
                  <a:lnTo>
                    <a:pt x="1940" y="565"/>
                  </a:lnTo>
                  <a:lnTo>
                    <a:pt x="1938" y="564"/>
                  </a:lnTo>
                  <a:lnTo>
                    <a:pt x="1936" y="565"/>
                  </a:lnTo>
                  <a:lnTo>
                    <a:pt x="1934" y="567"/>
                  </a:lnTo>
                  <a:lnTo>
                    <a:pt x="1933" y="567"/>
                  </a:lnTo>
                  <a:lnTo>
                    <a:pt x="1931" y="569"/>
                  </a:lnTo>
                  <a:lnTo>
                    <a:pt x="1931" y="571"/>
                  </a:lnTo>
                  <a:lnTo>
                    <a:pt x="1932" y="573"/>
                  </a:lnTo>
                  <a:lnTo>
                    <a:pt x="1936" y="576"/>
                  </a:lnTo>
                  <a:lnTo>
                    <a:pt x="1936" y="576"/>
                  </a:lnTo>
                  <a:close/>
                  <a:moveTo>
                    <a:pt x="1861" y="665"/>
                  </a:moveTo>
                  <a:lnTo>
                    <a:pt x="1861" y="665"/>
                  </a:lnTo>
                  <a:lnTo>
                    <a:pt x="1861" y="666"/>
                  </a:lnTo>
                  <a:lnTo>
                    <a:pt x="1863" y="669"/>
                  </a:lnTo>
                  <a:lnTo>
                    <a:pt x="1867" y="669"/>
                  </a:lnTo>
                  <a:lnTo>
                    <a:pt x="1867" y="669"/>
                  </a:lnTo>
                  <a:lnTo>
                    <a:pt x="1869" y="669"/>
                  </a:lnTo>
                  <a:lnTo>
                    <a:pt x="1872" y="666"/>
                  </a:lnTo>
                  <a:lnTo>
                    <a:pt x="1874" y="661"/>
                  </a:lnTo>
                  <a:lnTo>
                    <a:pt x="1874" y="660"/>
                  </a:lnTo>
                  <a:lnTo>
                    <a:pt x="1874" y="660"/>
                  </a:lnTo>
                  <a:lnTo>
                    <a:pt x="1874" y="657"/>
                  </a:lnTo>
                  <a:lnTo>
                    <a:pt x="1874" y="657"/>
                  </a:lnTo>
                  <a:lnTo>
                    <a:pt x="1874" y="657"/>
                  </a:lnTo>
                  <a:lnTo>
                    <a:pt x="1874" y="657"/>
                  </a:lnTo>
                  <a:lnTo>
                    <a:pt x="1873" y="656"/>
                  </a:lnTo>
                  <a:lnTo>
                    <a:pt x="1871" y="654"/>
                  </a:lnTo>
                  <a:lnTo>
                    <a:pt x="1870" y="653"/>
                  </a:lnTo>
                  <a:lnTo>
                    <a:pt x="1869" y="653"/>
                  </a:lnTo>
                  <a:lnTo>
                    <a:pt x="1868" y="653"/>
                  </a:lnTo>
                  <a:lnTo>
                    <a:pt x="1868" y="653"/>
                  </a:lnTo>
                  <a:lnTo>
                    <a:pt x="1866" y="652"/>
                  </a:lnTo>
                  <a:lnTo>
                    <a:pt x="1863" y="653"/>
                  </a:lnTo>
                  <a:lnTo>
                    <a:pt x="1863" y="653"/>
                  </a:lnTo>
                  <a:lnTo>
                    <a:pt x="1863" y="653"/>
                  </a:lnTo>
                  <a:lnTo>
                    <a:pt x="1861" y="655"/>
                  </a:lnTo>
                  <a:lnTo>
                    <a:pt x="1861" y="656"/>
                  </a:lnTo>
                  <a:lnTo>
                    <a:pt x="1861" y="657"/>
                  </a:lnTo>
                  <a:lnTo>
                    <a:pt x="1861" y="660"/>
                  </a:lnTo>
                  <a:lnTo>
                    <a:pt x="1861" y="663"/>
                  </a:lnTo>
                  <a:lnTo>
                    <a:pt x="1861" y="665"/>
                  </a:lnTo>
                  <a:lnTo>
                    <a:pt x="1861" y="665"/>
                  </a:lnTo>
                  <a:close/>
                  <a:moveTo>
                    <a:pt x="1307" y="383"/>
                  </a:moveTo>
                  <a:lnTo>
                    <a:pt x="1307" y="383"/>
                  </a:lnTo>
                  <a:lnTo>
                    <a:pt x="1309" y="385"/>
                  </a:lnTo>
                  <a:lnTo>
                    <a:pt x="1313" y="382"/>
                  </a:lnTo>
                  <a:lnTo>
                    <a:pt x="1311" y="375"/>
                  </a:lnTo>
                  <a:lnTo>
                    <a:pt x="1306" y="367"/>
                  </a:lnTo>
                  <a:lnTo>
                    <a:pt x="1303" y="362"/>
                  </a:lnTo>
                  <a:lnTo>
                    <a:pt x="1301" y="361"/>
                  </a:lnTo>
                  <a:lnTo>
                    <a:pt x="1300" y="361"/>
                  </a:lnTo>
                  <a:lnTo>
                    <a:pt x="1298" y="361"/>
                  </a:lnTo>
                  <a:lnTo>
                    <a:pt x="1297" y="362"/>
                  </a:lnTo>
                  <a:lnTo>
                    <a:pt x="1299" y="364"/>
                  </a:lnTo>
                  <a:lnTo>
                    <a:pt x="1307" y="383"/>
                  </a:lnTo>
                  <a:lnTo>
                    <a:pt x="1307" y="383"/>
                  </a:lnTo>
                  <a:close/>
                  <a:moveTo>
                    <a:pt x="1855" y="741"/>
                  </a:moveTo>
                  <a:lnTo>
                    <a:pt x="1855" y="741"/>
                  </a:lnTo>
                  <a:lnTo>
                    <a:pt x="1855" y="741"/>
                  </a:lnTo>
                  <a:lnTo>
                    <a:pt x="1855" y="741"/>
                  </a:lnTo>
                  <a:lnTo>
                    <a:pt x="1862" y="737"/>
                  </a:lnTo>
                  <a:lnTo>
                    <a:pt x="1865" y="736"/>
                  </a:lnTo>
                  <a:lnTo>
                    <a:pt x="1865" y="740"/>
                  </a:lnTo>
                  <a:lnTo>
                    <a:pt x="1863" y="743"/>
                  </a:lnTo>
                  <a:lnTo>
                    <a:pt x="1860" y="747"/>
                  </a:lnTo>
                  <a:lnTo>
                    <a:pt x="1859" y="750"/>
                  </a:lnTo>
                  <a:lnTo>
                    <a:pt x="1860" y="750"/>
                  </a:lnTo>
                  <a:lnTo>
                    <a:pt x="1860" y="750"/>
                  </a:lnTo>
                  <a:lnTo>
                    <a:pt x="1862" y="751"/>
                  </a:lnTo>
                  <a:lnTo>
                    <a:pt x="1864" y="752"/>
                  </a:lnTo>
                  <a:lnTo>
                    <a:pt x="1864" y="752"/>
                  </a:lnTo>
                  <a:lnTo>
                    <a:pt x="1864" y="752"/>
                  </a:lnTo>
                  <a:lnTo>
                    <a:pt x="1868" y="749"/>
                  </a:lnTo>
                  <a:lnTo>
                    <a:pt x="1872" y="752"/>
                  </a:lnTo>
                  <a:lnTo>
                    <a:pt x="1875" y="759"/>
                  </a:lnTo>
                  <a:lnTo>
                    <a:pt x="1885" y="767"/>
                  </a:lnTo>
                  <a:lnTo>
                    <a:pt x="1886" y="769"/>
                  </a:lnTo>
                  <a:lnTo>
                    <a:pt x="1887" y="769"/>
                  </a:lnTo>
                  <a:lnTo>
                    <a:pt x="1887" y="769"/>
                  </a:lnTo>
                  <a:lnTo>
                    <a:pt x="1888" y="768"/>
                  </a:lnTo>
                  <a:lnTo>
                    <a:pt x="1891" y="770"/>
                  </a:lnTo>
                  <a:lnTo>
                    <a:pt x="1896" y="775"/>
                  </a:lnTo>
                  <a:lnTo>
                    <a:pt x="1897" y="776"/>
                  </a:lnTo>
                  <a:lnTo>
                    <a:pt x="1897" y="777"/>
                  </a:lnTo>
                  <a:lnTo>
                    <a:pt x="1897" y="778"/>
                  </a:lnTo>
                  <a:lnTo>
                    <a:pt x="1897" y="779"/>
                  </a:lnTo>
                  <a:lnTo>
                    <a:pt x="1898" y="780"/>
                  </a:lnTo>
                  <a:lnTo>
                    <a:pt x="1898" y="780"/>
                  </a:lnTo>
                  <a:lnTo>
                    <a:pt x="1898" y="780"/>
                  </a:lnTo>
                  <a:lnTo>
                    <a:pt x="1900" y="779"/>
                  </a:lnTo>
                  <a:lnTo>
                    <a:pt x="1904" y="776"/>
                  </a:lnTo>
                  <a:lnTo>
                    <a:pt x="1908" y="772"/>
                  </a:lnTo>
                  <a:lnTo>
                    <a:pt x="1911" y="769"/>
                  </a:lnTo>
                  <a:lnTo>
                    <a:pt x="1917" y="769"/>
                  </a:lnTo>
                  <a:lnTo>
                    <a:pt x="1917" y="767"/>
                  </a:lnTo>
                  <a:lnTo>
                    <a:pt x="1916" y="767"/>
                  </a:lnTo>
                  <a:lnTo>
                    <a:pt x="1914" y="767"/>
                  </a:lnTo>
                  <a:lnTo>
                    <a:pt x="1911" y="765"/>
                  </a:lnTo>
                  <a:lnTo>
                    <a:pt x="1910" y="764"/>
                  </a:lnTo>
                  <a:lnTo>
                    <a:pt x="1909" y="763"/>
                  </a:lnTo>
                  <a:lnTo>
                    <a:pt x="1907" y="763"/>
                  </a:lnTo>
                  <a:lnTo>
                    <a:pt x="1902" y="763"/>
                  </a:lnTo>
                  <a:lnTo>
                    <a:pt x="1902" y="762"/>
                  </a:lnTo>
                  <a:lnTo>
                    <a:pt x="1902" y="762"/>
                  </a:lnTo>
                  <a:lnTo>
                    <a:pt x="1903" y="759"/>
                  </a:lnTo>
                  <a:lnTo>
                    <a:pt x="1899" y="759"/>
                  </a:lnTo>
                  <a:lnTo>
                    <a:pt x="1897" y="758"/>
                  </a:lnTo>
                  <a:lnTo>
                    <a:pt x="1890" y="747"/>
                  </a:lnTo>
                  <a:lnTo>
                    <a:pt x="1887" y="745"/>
                  </a:lnTo>
                  <a:lnTo>
                    <a:pt x="1887" y="745"/>
                  </a:lnTo>
                  <a:lnTo>
                    <a:pt x="1887" y="745"/>
                  </a:lnTo>
                  <a:lnTo>
                    <a:pt x="1884" y="746"/>
                  </a:lnTo>
                  <a:lnTo>
                    <a:pt x="1883" y="745"/>
                  </a:lnTo>
                  <a:lnTo>
                    <a:pt x="1880" y="742"/>
                  </a:lnTo>
                  <a:lnTo>
                    <a:pt x="1877" y="738"/>
                  </a:lnTo>
                  <a:lnTo>
                    <a:pt x="1875" y="735"/>
                  </a:lnTo>
                  <a:lnTo>
                    <a:pt x="1876" y="731"/>
                  </a:lnTo>
                  <a:lnTo>
                    <a:pt x="1878" y="728"/>
                  </a:lnTo>
                  <a:lnTo>
                    <a:pt x="1882" y="724"/>
                  </a:lnTo>
                  <a:lnTo>
                    <a:pt x="1884" y="720"/>
                  </a:lnTo>
                  <a:lnTo>
                    <a:pt x="1883" y="720"/>
                  </a:lnTo>
                  <a:lnTo>
                    <a:pt x="1884" y="720"/>
                  </a:lnTo>
                  <a:lnTo>
                    <a:pt x="1879" y="722"/>
                  </a:lnTo>
                  <a:lnTo>
                    <a:pt x="1878" y="723"/>
                  </a:lnTo>
                  <a:lnTo>
                    <a:pt x="1877" y="723"/>
                  </a:lnTo>
                  <a:lnTo>
                    <a:pt x="1876" y="722"/>
                  </a:lnTo>
                  <a:lnTo>
                    <a:pt x="1876" y="721"/>
                  </a:lnTo>
                  <a:lnTo>
                    <a:pt x="1874" y="713"/>
                  </a:lnTo>
                  <a:lnTo>
                    <a:pt x="1872" y="712"/>
                  </a:lnTo>
                  <a:lnTo>
                    <a:pt x="1872" y="712"/>
                  </a:lnTo>
                  <a:lnTo>
                    <a:pt x="1872" y="712"/>
                  </a:lnTo>
                  <a:lnTo>
                    <a:pt x="1869" y="712"/>
                  </a:lnTo>
                  <a:lnTo>
                    <a:pt x="1859" y="716"/>
                  </a:lnTo>
                  <a:lnTo>
                    <a:pt x="1858" y="717"/>
                  </a:lnTo>
                  <a:lnTo>
                    <a:pt x="1858" y="708"/>
                  </a:lnTo>
                  <a:lnTo>
                    <a:pt x="1858" y="708"/>
                  </a:lnTo>
                  <a:lnTo>
                    <a:pt x="1858" y="708"/>
                  </a:lnTo>
                  <a:lnTo>
                    <a:pt x="1851" y="714"/>
                  </a:lnTo>
                  <a:lnTo>
                    <a:pt x="1849" y="724"/>
                  </a:lnTo>
                  <a:lnTo>
                    <a:pt x="1850" y="734"/>
                  </a:lnTo>
                  <a:lnTo>
                    <a:pt x="1855" y="741"/>
                  </a:lnTo>
                  <a:lnTo>
                    <a:pt x="1855" y="741"/>
                  </a:lnTo>
                  <a:close/>
                  <a:moveTo>
                    <a:pt x="1325" y="436"/>
                  </a:moveTo>
                  <a:lnTo>
                    <a:pt x="1325" y="436"/>
                  </a:lnTo>
                  <a:lnTo>
                    <a:pt x="1328" y="434"/>
                  </a:lnTo>
                  <a:lnTo>
                    <a:pt x="1329" y="429"/>
                  </a:lnTo>
                  <a:lnTo>
                    <a:pt x="1328" y="423"/>
                  </a:lnTo>
                  <a:lnTo>
                    <a:pt x="1325" y="420"/>
                  </a:lnTo>
                  <a:lnTo>
                    <a:pt x="1323" y="423"/>
                  </a:lnTo>
                  <a:lnTo>
                    <a:pt x="1323" y="428"/>
                  </a:lnTo>
                  <a:lnTo>
                    <a:pt x="1324" y="433"/>
                  </a:lnTo>
                  <a:lnTo>
                    <a:pt x="1325" y="436"/>
                  </a:lnTo>
                  <a:lnTo>
                    <a:pt x="1325" y="436"/>
                  </a:lnTo>
                  <a:close/>
                  <a:moveTo>
                    <a:pt x="1287" y="882"/>
                  </a:moveTo>
                  <a:lnTo>
                    <a:pt x="1287" y="882"/>
                  </a:lnTo>
                  <a:lnTo>
                    <a:pt x="1291" y="879"/>
                  </a:lnTo>
                  <a:lnTo>
                    <a:pt x="1293" y="876"/>
                  </a:lnTo>
                  <a:lnTo>
                    <a:pt x="1288" y="872"/>
                  </a:lnTo>
                  <a:lnTo>
                    <a:pt x="1288" y="868"/>
                  </a:lnTo>
                  <a:lnTo>
                    <a:pt x="1292" y="865"/>
                  </a:lnTo>
                  <a:lnTo>
                    <a:pt x="1297" y="867"/>
                  </a:lnTo>
                  <a:lnTo>
                    <a:pt x="1301" y="863"/>
                  </a:lnTo>
                  <a:lnTo>
                    <a:pt x="1302" y="859"/>
                  </a:lnTo>
                  <a:lnTo>
                    <a:pt x="1299" y="857"/>
                  </a:lnTo>
                  <a:lnTo>
                    <a:pt x="1295" y="856"/>
                  </a:lnTo>
                  <a:lnTo>
                    <a:pt x="1288" y="860"/>
                  </a:lnTo>
                  <a:lnTo>
                    <a:pt x="1281" y="869"/>
                  </a:lnTo>
                  <a:lnTo>
                    <a:pt x="1279" y="879"/>
                  </a:lnTo>
                  <a:lnTo>
                    <a:pt x="1284" y="883"/>
                  </a:lnTo>
                  <a:lnTo>
                    <a:pt x="1287" y="882"/>
                  </a:lnTo>
                  <a:lnTo>
                    <a:pt x="1287" y="882"/>
                  </a:lnTo>
                  <a:close/>
                  <a:moveTo>
                    <a:pt x="1132" y="1034"/>
                  </a:moveTo>
                  <a:lnTo>
                    <a:pt x="1132" y="1034"/>
                  </a:lnTo>
                  <a:lnTo>
                    <a:pt x="1129" y="1040"/>
                  </a:lnTo>
                  <a:lnTo>
                    <a:pt x="1128" y="1043"/>
                  </a:lnTo>
                  <a:lnTo>
                    <a:pt x="1129" y="1046"/>
                  </a:lnTo>
                  <a:lnTo>
                    <a:pt x="1132" y="1048"/>
                  </a:lnTo>
                  <a:lnTo>
                    <a:pt x="1141" y="1049"/>
                  </a:lnTo>
                  <a:lnTo>
                    <a:pt x="1149" y="1049"/>
                  </a:lnTo>
                  <a:lnTo>
                    <a:pt x="1150" y="1049"/>
                  </a:lnTo>
                  <a:lnTo>
                    <a:pt x="1153" y="1047"/>
                  </a:lnTo>
                  <a:lnTo>
                    <a:pt x="1154" y="1046"/>
                  </a:lnTo>
                  <a:lnTo>
                    <a:pt x="1156" y="1047"/>
                  </a:lnTo>
                  <a:lnTo>
                    <a:pt x="1157" y="1048"/>
                  </a:lnTo>
                  <a:lnTo>
                    <a:pt x="1159" y="1049"/>
                  </a:lnTo>
                  <a:lnTo>
                    <a:pt x="1160" y="1049"/>
                  </a:lnTo>
                  <a:lnTo>
                    <a:pt x="1161" y="1047"/>
                  </a:lnTo>
                  <a:lnTo>
                    <a:pt x="1160" y="1046"/>
                  </a:lnTo>
                  <a:lnTo>
                    <a:pt x="1158" y="1045"/>
                  </a:lnTo>
                  <a:lnTo>
                    <a:pt x="1156" y="1045"/>
                  </a:lnTo>
                  <a:lnTo>
                    <a:pt x="1160" y="1041"/>
                  </a:lnTo>
                  <a:lnTo>
                    <a:pt x="1158" y="1041"/>
                  </a:lnTo>
                  <a:lnTo>
                    <a:pt x="1151" y="1042"/>
                  </a:lnTo>
                  <a:lnTo>
                    <a:pt x="1148" y="1041"/>
                  </a:lnTo>
                  <a:lnTo>
                    <a:pt x="1146" y="1040"/>
                  </a:lnTo>
                  <a:lnTo>
                    <a:pt x="1143" y="1039"/>
                  </a:lnTo>
                  <a:lnTo>
                    <a:pt x="1140" y="1040"/>
                  </a:lnTo>
                  <a:lnTo>
                    <a:pt x="1133" y="1035"/>
                  </a:lnTo>
                  <a:lnTo>
                    <a:pt x="1132" y="1034"/>
                  </a:lnTo>
                  <a:lnTo>
                    <a:pt x="1132" y="1034"/>
                  </a:lnTo>
                  <a:close/>
                  <a:moveTo>
                    <a:pt x="404" y="600"/>
                  </a:moveTo>
                  <a:lnTo>
                    <a:pt x="404" y="600"/>
                  </a:lnTo>
                  <a:lnTo>
                    <a:pt x="406" y="601"/>
                  </a:lnTo>
                  <a:lnTo>
                    <a:pt x="405" y="598"/>
                  </a:lnTo>
                  <a:lnTo>
                    <a:pt x="404" y="600"/>
                  </a:lnTo>
                  <a:lnTo>
                    <a:pt x="404" y="600"/>
                  </a:lnTo>
                  <a:close/>
                  <a:moveTo>
                    <a:pt x="404" y="595"/>
                  </a:moveTo>
                  <a:lnTo>
                    <a:pt x="404" y="595"/>
                  </a:lnTo>
                  <a:lnTo>
                    <a:pt x="402" y="596"/>
                  </a:lnTo>
                  <a:lnTo>
                    <a:pt x="405" y="597"/>
                  </a:lnTo>
                  <a:lnTo>
                    <a:pt x="404" y="595"/>
                  </a:lnTo>
                  <a:lnTo>
                    <a:pt x="404" y="595"/>
                  </a:lnTo>
                  <a:close/>
                  <a:moveTo>
                    <a:pt x="446" y="1183"/>
                  </a:moveTo>
                  <a:lnTo>
                    <a:pt x="446" y="1183"/>
                  </a:lnTo>
                  <a:lnTo>
                    <a:pt x="441" y="1181"/>
                  </a:lnTo>
                  <a:lnTo>
                    <a:pt x="437" y="1181"/>
                  </a:lnTo>
                  <a:lnTo>
                    <a:pt x="433" y="1182"/>
                  </a:lnTo>
                  <a:lnTo>
                    <a:pt x="415" y="1193"/>
                  </a:lnTo>
                  <a:lnTo>
                    <a:pt x="419" y="1195"/>
                  </a:lnTo>
                  <a:lnTo>
                    <a:pt x="425" y="1200"/>
                  </a:lnTo>
                  <a:lnTo>
                    <a:pt x="430" y="1201"/>
                  </a:lnTo>
                  <a:lnTo>
                    <a:pt x="434" y="1200"/>
                  </a:lnTo>
                  <a:lnTo>
                    <a:pt x="442" y="1197"/>
                  </a:lnTo>
                  <a:lnTo>
                    <a:pt x="446" y="1196"/>
                  </a:lnTo>
                  <a:lnTo>
                    <a:pt x="452" y="1195"/>
                  </a:lnTo>
                  <a:lnTo>
                    <a:pt x="452" y="1190"/>
                  </a:lnTo>
                  <a:lnTo>
                    <a:pt x="450" y="1186"/>
                  </a:lnTo>
                  <a:lnTo>
                    <a:pt x="446" y="1183"/>
                  </a:lnTo>
                  <a:lnTo>
                    <a:pt x="446" y="1183"/>
                  </a:lnTo>
                  <a:close/>
                  <a:moveTo>
                    <a:pt x="424" y="126"/>
                  </a:moveTo>
                  <a:lnTo>
                    <a:pt x="424" y="126"/>
                  </a:lnTo>
                  <a:lnTo>
                    <a:pt x="424" y="123"/>
                  </a:lnTo>
                  <a:lnTo>
                    <a:pt x="421" y="119"/>
                  </a:lnTo>
                  <a:lnTo>
                    <a:pt x="418" y="116"/>
                  </a:lnTo>
                  <a:lnTo>
                    <a:pt x="411" y="107"/>
                  </a:lnTo>
                  <a:lnTo>
                    <a:pt x="406" y="104"/>
                  </a:lnTo>
                  <a:lnTo>
                    <a:pt x="400" y="104"/>
                  </a:lnTo>
                  <a:lnTo>
                    <a:pt x="399" y="104"/>
                  </a:lnTo>
                  <a:lnTo>
                    <a:pt x="399" y="104"/>
                  </a:lnTo>
                  <a:lnTo>
                    <a:pt x="398" y="104"/>
                  </a:lnTo>
                  <a:lnTo>
                    <a:pt x="398" y="104"/>
                  </a:lnTo>
                  <a:lnTo>
                    <a:pt x="397" y="106"/>
                  </a:lnTo>
                  <a:lnTo>
                    <a:pt x="395" y="108"/>
                  </a:lnTo>
                  <a:lnTo>
                    <a:pt x="394" y="109"/>
                  </a:lnTo>
                  <a:lnTo>
                    <a:pt x="389" y="112"/>
                  </a:lnTo>
                  <a:lnTo>
                    <a:pt x="388" y="113"/>
                  </a:lnTo>
                  <a:lnTo>
                    <a:pt x="390" y="116"/>
                  </a:lnTo>
                  <a:lnTo>
                    <a:pt x="393" y="118"/>
                  </a:lnTo>
                  <a:lnTo>
                    <a:pt x="397" y="121"/>
                  </a:lnTo>
                  <a:lnTo>
                    <a:pt x="407" y="123"/>
                  </a:lnTo>
                  <a:lnTo>
                    <a:pt x="415" y="127"/>
                  </a:lnTo>
                  <a:lnTo>
                    <a:pt x="420" y="128"/>
                  </a:lnTo>
                  <a:lnTo>
                    <a:pt x="424" y="126"/>
                  </a:lnTo>
                  <a:lnTo>
                    <a:pt x="424" y="126"/>
                  </a:lnTo>
                  <a:close/>
                  <a:moveTo>
                    <a:pt x="623" y="180"/>
                  </a:moveTo>
                  <a:lnTo>
                    <a:pt x="623" y="180"/>
                  </a:lnTo>
                  <a:lnTo>
                    <a:pt x="627" y="178"/>
                  </a:lnTo>
                  <a:lnTo>
                    <a:pt x="626" y="173"/>
                  </a:lnTo>
                  <a:lnTo>
                    <a:pt x="622" y="168"/>
                  </a:lnTo>
                  <a:lnTo>
                    <a:pt x="619" y="165"/>
                  </a:lnTo>
                  <a:lnTo>
                    <a:pt x="615" y="164"/>
                  </a:lnTo>
                  <a:lnTo>
                    <a:pt x="608" y="162"/>
                  </a:lnTo>
                  <a:lnTo>
                    <a:pt x="604" y="161"/>
                  </a:lnTo>
                  <a:lnTo>
                    <a:pt x="597" y="163"/>
                  </a:lnTo>
                  <a:lnTo>
                    <a:pt x="594" y="165"/>
                  </a:lnTo>
                  <a:lnTo>
                    <a:pt x="593" y="167"/>
                  </a:lnTo>
                  <a:lnTo>
                    <a:pt x="592" y="170"/>
                  </a:lnTo>
                  <a:lnTo>
                    <a:pt x="592" y="173"/>
                  </a:lnTo>
                  <a:lnTo>
                    <a:pt x="591" y="177"/>
                  </a:lnTo>
                  <a:lnTo>
                    <a:pt x="589" y="181"/>
                  </a:lnTo>
                  <a:lnTo>
                    <a:pt x="588" y="186"/>
                  </a:lnTo>
                  <a:lnTo>
                    <a:pt x="589" y="189"/>
                  </a:lnTo>
                  <a:lnTo>
                    <a:pt x="598" y="186"/>
                  </a:lnTo>
                  <a:lnTo>
                    <a:pt x="601" y="185"/>
                  </a:lnTo>
                  <a:lnTo>
                    <a:pt x="610" y="184"/>
                  </a:lnTo>
                  <a:lnTo>
                    <a:pt x="619" y="181"/>
                  </a:lnTo>
                  <a:lnTo>
                    <a:pt x="623" y="180"/>
                  </a:lnTo>
                  <a:lnTo>
                    <a:pt x="623" y="180"/>
                  </a:lnTo>
                  <a:close/>
                  <a:moveTo>
                    <a:pt x="531" y="1183"/>
                  </a:moveTo>
                  <a:lnTo>
                    <a:pt x="531" y="1183"/>
                  </a:lnTo>
                  <a:lnTo>
                    <a:pt x="530" y="1181"/>
                  </a:lnTo>
                  <a:lnTo>
                    <a:pt x="522" y="1176"/>
                  </a:lnTo>
                  <a:lnTo>
                    <a:pt x="515" y="1179"/>
                  </a:lnTo>
                  <a:lnTo>
                    <a:pt x="506" y="1179"/>
                  </a:lnTo>
                  <a:lnTo>
                    <a:pt x="489" y="1176"/>
                  </a:lnTo>
                  <a:lnTo>
                    <a:pt x="473" y="1171"/>
                  </a:lnTo>
                  <a:lnTo>
                    <a:pt x="466" y="1169"/>
                  </a:lnTo>
                  <a:lnTo>
                    <a:pt x="458" y="1170"/>
                  </a:lnTo>
                  <a:lnTo>
                    <a:pt x="455" y="1170"/>
                  </a:lnTo>
                  <a:lnTo>
                    <a:pt x="453" y="1170"/>
                  </a:lnTo>
                  <a:lnTo>
                    <a:pt x="451" y="1171"/>
                  </a:lnTo>
                  <a:lnTo>
                    <a:pt x="450" y="1173"/>
                  </a:lnTo>
                  <a:lnTo>
                    <a:pt x="453" y="1175"/>
                  </a:lnTo>
                  <a:lnTo>
                    <a:pt x="455" y="1177"/>
                  </a:lnTo>
                  <a:lnTo>
                    <a:pt x="456" y="1179"/>
                  </a:lnTo>
                  <a:lnTo>
                    <a:pt x="457" y="1183"/>
                  </a:lnTo>
                  <a:lnTo>
                    <a:pt x="459" y="1186"/>
                  </a:lnTo>
                  <a:lnTo>
                    <a:pt x="464" y="1191"/>
                  </a:lnTo>
                  <a:lnTo>
                    <a:pt x="468" y="1193"/>
                  </a:lnTo>
                  <a:lnTo>
                    <a:pt x="472" y="1194"/>
                  </a:lnTo>
                  <a:lnTo>
                    <a:pt x="486" y="1195"/>
                  </a:lnTo>
                  <a:lnTo>
                    <a:pt x="489" y="1196"/>
                  </a:lnTo>
                  <a:lnTo>
                    <a:pt x="492" y="1197"/>
                  </a:lnTo>
                  <a:lnTo>
                    <a:pt x="501" y="1203"/>
                  </a:lnTo>
                  <a:lnTo>
                    <a:pt x="504" y="1205"/>
                  </a:lnTo>
                  <a:lnTo>
                    <a:pt x="508" y="1205"/>
                  </a:lnTo>
                  <a:lnTo>
                    <a:pt x="512" y="1204"/>
                  </a:lnTo>
                  <a:lnTo>
                    <a:pt x="514" y="1198"/>
                  </a:lnTo>
                  <a:lnTo>
                    <a:pt x="517" y="1196"/>
                  </a:lnTo>
                  <a:lnTo>
                    <a:pt x="528" y="1187"/>
                  </a:lnTo>
                  <a:lnTo>
                    <a:pt x="531" y="1183"/>
                  </a:lnTo>
                  <a:lnTo>
                    <a:pt x="531" y="1183"/>
                  </a:lnTo>
                  <a:close/>
                  <a:moveTo>
                    <a:pt x="566" y="159"/>
                  </a:moveTo>
                  <a:lnTo>
                    <a:pt x="566" y="159"/>
                  </a:lnTo>
                  <a:lnTo>
                    <a:pt x="556" y="163"/>
                  </a:lnTo>
                  <a:lnTo>
                    <a:pt x="537" y="176"/>
                  </a:lnTo>
                  <a:lnTo>
                    <a:pt x="535" y="177"/>
                  </a:lnTo>
                  <a:lnTo>
                    <a:pt x="516" y="176"/>
                  </a:lnTo>
                  <a:lnTo>
                    <a:pt x="513" y="176"/>
                  </a:lnTo>
                  <a:lnTo>
                    <a:pt x="510" y="177"/>
                  </a:lnTo>
                  <a:lnTo>
                    <a:pt x="499" y="184"/>
                  </a:lnTo>
                  <a:lnTo>
                    <a:pt x="494" y="189"/>
                  </a:lnTo>
                  <a:lnTo>
                    <a:pt x="484" y="200"/>
                  </a:lnTo>
                  <a:lnTo>
                    <a:pt x="483" y="202"/>
                  </a:lnTo>
                  <a:lnTo>
                    <a:pt x="486" y="207"/>
                  </a:lnTo>
                  <a:lnTo>
                    <a:pt x="486" y="212"/>
                  </a:lnTo>
                  <a:lnTo>
                    <a:pt x="488" y="216"/>
                  </a:lnTo>
                  <a:lnTo>
                    <a:pt x="492" y="218"/>
                  </a:lnTo>
                  <a:lnTo>
                    <a:pt x="499" y="217"/>
                  </a:lnTo>
                  <a:lnTo>
                    <a:pt x="504" y="214"/>
                  </a:lnTo>
                  <a:lnTo>
                    <a:pt x="507" y="210"/>
                  </a:lnTo>
                  <a:lnTo>
                    <a:pt x="512" y="206"/>
                  </a:lnTo>
                  <a:lnTo>
                    <a:pt x="515" y="205"/>
                  </a:lnTo>
                  <a:lnTo>
                    <a:pt x="520" y="204"/>
                  </a:lnTo>
                  <a:lnTo>
                    <a:pt x="526" y="200"/>
                  </a:lnTo>
                  <a:lnTo>
                    <a:pt x="534" y="197"/>
                  </a:lnTo>
                  <a:lnTo>
                    <a:pt x="543" y="190"/>
                  </a:lnTo>
                  <a:lnTo>
                    <a:pt x="547" y="188"/>
                  </a:lnTo>
                  <a:lnTo>
                    <a:pt x="551" y="191"/>
                  </a:lnTo>
                  <a:lnTo>
                    <a:pt x="547" y="195"/>
                  </a:lnTo>
                  <a:lnTo>
                    <a:pt x="536" y="202"/>
                  </a:lnTo>
                  <a:lnTo>
                    <a:pt x="532" y="211"/>
                  </a:lnTo>
                  <a:lnTo>
                    <a:pt x="530" y="213"/>
                  </a:lnTo>
                  <a:lnTo>
                    <a:pt x="525" y="216"/>
                  </a:lnTo>
                  <a:lnTo>
                    <a:pt x="524" y="218"/>
                  </a:lnTo>
                  <a:lnTo>
                    <a:pt x="531" y="217"/>
                  </a:lnTo>
                  <a:lnTo>
                    <a:pt x="535" y="214"/>
                  </a:lnTo>
                  <a:lnTo>
                    <a:pt x="538" y="210"/>
                  </a:lnTo>
                  <a:lnTo>
                    <a:pt x="543" y="209"/>
                  </a:lnTo>
                  <a:lnTo>
                    <a:pt x="549" y="208"/>
                  </a:lnTo>
                  <a:lnTo>
                    <a:pt x="555" y="207"/>
                  </a:lnTo>
                  <a:lnTo>
                    <a:pt x="559" y="204"/>
                  </a:lnTo>
                  <a:lnTo>
                    <a:pt x="563" y="198"/>
                  </a:lnTo>
                  <a:lnTo>
                    <a:pt x="564" y="196"/>
                  </a:lnTo>
                  <a:lnTo>
                    <a:pt x="563" y="194"/>
                  </a:lnTo>
                  <a:lnTo>
                    <a:pt x="558" y="187"/>
                  </a:lnTo>
                  <a:lnTo>
                    <a:pt x="557" y="184"/>
                  </a:lnTo>
                  <a:lnTo>
                    <a:pt x="558" y="183"/>
                  </a:lnTo>
                  <a:lnTo>
                    <a:pt x="560" y="183"/>
                  </a:lnTo>
                  <a:lnTo>
                    <a:pt x="562" y="183"/>
                  </a:lnTo>
                  <a:lnTo>
                    <a:pt x="565" y="185"/>
                  </a:lnTo>
                  <a:lnTo>
                    <a:pt x="569" y="187"/>
                  </a:lnTo>
                  <a:lnTo>
                    <a:pt x="571" y="188"/>
                  </a:lnTo>
                  <a:lnTo>
                    <a:pt x="576" y="186"/>
                  </a:lnTo>
                  <a:lnTo>
                    <a:pt x="577" y="182"/>
                  </a:lnTo>
                  <a:lnTo>
                    <a:pt x="575" y="178"/>
                  </a:lnTo>
                  <a:lnTo>
                    <a:pt x="574" y="173"/>
                  </a:lnTo>
                  <a:lnTo>
                    <a:pt x="575" y="170"/>
                  </a:lnTo>
                  <a:lnTo>
                    <a:pt x="578" y="167"/>
                  </a:lnTo>
                  <a:lnTo>
                    <a:pt x="579" y="164"/>
                  </a:lnTo>
                  <a:lnTo>
                    <a:pt x="575" y="161"/>
                  </a:lnTo>
                  <a:lnTo>
                    <a:pt x="566" y="159"/>
                  </a:lnTo>
                  <a:lnTo>
                    <a:pt x="566" y="159"/>
                  </a:lnTo>
                  <a:close/>
                  <a:moveTo>
                    <a:pt x="552" y="1200"/>
                  </a:moveTo>
                  <a:lnTo>
                    <a:pt x="552" y="1200"/>
                  </a:lnTo>
                  <a:lnTo>
                    <a:pt x="551" y="1194"/>
                  </a:lnTo>
                  <a:lnTo>
                    <a:pt x="550" y="1192"/>
                  </a:lnTo>
                  <a:lnTo>
                    <a:pt x="545" y="1192"/>
                  </a:lnTo>
                  <a:lnTo>
                    <a:pt x="539" y="1194"/>
                  </a:lnTo>
                  <a:lnTo>
                    <a:pt x="533" y="1195"/>
                  </a:lnTo>
                  <a:lnTo>
                    <a:pt x="528" y="1193"/>
                  </a:lnTo>
                  <a:lnTo>
                    <a:pt x="525" y="1194"/>
                  </a:lnTo>
                  <a:lnTo>
                    <a:pt x="524" y="1196"/>
                  </a:lnTo>
                  <a:lnTo>
                    <a:pt x="523" y="1199"/>
                  </a:lnTo>
                  <a:lnTo>
                    <a:pt x="522" y="1202"/>
                  </a:lnTo>
                  <a:lnTo>
                    <a:pt x="521" y="1204"/>
                  </a:lnTo>
                  <a:lnTo>
                    <a:pt x="522" y="1206"/>
                  </a:lnTo>
                  <a:lnTo>
                    <a:pt x="524" y="1207"/>
                  </a:lnTo>
                  <a:lnTo>
                    <a:pt x="525" y="1208"/>
                  </a:lnTo>
                  <a:lnTo>
                    <a:pt x="530" y="1210"/>
                  </a:lnTo>
                  <a:lnTo>
                    <a:pt x="536" y="1210"/>
                  </a:lnTo>
                  <a:lnTo>
                    <a:pt x="543" y="1211"/>
                  </a:lnTo>
                  <a:lnTo>
                    <a:pt x="548" y="1210"/>
                  </a:lnTo>
                  <a:lnTo>
                    <a:pt x="551" y="1209"/>
                  </a:lnTo>
                  <a:lnTo>
                    <a:pt x="553" y="1208"/>
                  </a:lnTo>
                  <a:lnTo>
                    <a:pt x="555" y="1206"/>
                  </a:lnTo>
                  <a:lnTo>
                    <a:pt x="553" y="1203"/>
                  </a:lnTo>
                  <a:lnTo>
                    <a:pt x="552" y="1200"/>
                  </a:lnTo>
                  <a:lnTo>
                    <a:pt x="552" y="1200"/>
                  </a:lnTo>
                  <a:close/>
                  <a:moveTo>
                    <a:pt x="336" y="232"/>
                  </a:moveTo>
                  <a:lnTo>
                    <a:pt x="336" y="232"/>
                  </a:lnTo>
                  <a:lnTo>
                    <a:pt x="334" y="228"/>
                  </a:lnTo>
                  <a:lnTo>
                    <a:pt x="326" y="226"/>
                  </a:lnTo>
                  <a:lnTo>
                    <a:pt x="322" y="226"/>
                  </a:lnTo>
                  <a:lnTo>
                    <a:pt x="319" y="227"/>
                  </a:lnTo>
                  <a:lnTo>
                    <a:pt x="313" y="234"/>
                  </a:lnTo>
                  <a:lnTo>
                    <a:pt x="312" y="239"/>
                  </a:lnTo>
                  <a:lnTo>
                    <a:pt x="314" y="242"/>
                  </a:lnTo>
                  <a:lnTo>
                    <a:pt x="318" y="245"/>
                  </a:lnTo>
                  <a:lnTo>
                    <a:pt x="320" y="248"/>
                  </a:lnTo>
                  <a:lnTo>
                    <a:pt x="324" y="248"/>
                  </a:lnTo>
                  <a:lnTo>
                    <a:pt x="328" y="249"/>
                  </a:lnTo>
                  <a:lnTo>
                    <a:pt x="332" y="249"/>
                  </a:lnTo>
                  <a:lnTo>
                    <a:pt x="335" y="248"/>
                  </a:lnTo>
                  <a:lnTo>
                    <a:pt x="336" y="246"/>
                  </a:lnTo>
                  <a:lnTo>
                    <a:pt x="337" y="243"/>
                  </a:lnTo>
                  <a:lnTo>
                    <a:pt x="339" y="240"/>
                  </a:lnTo>
                  <a:lnTo>
                    <a:pt x="338" y="234"/>
                  </a:lnTo>
                  <a:lnTo>
                    <a:pt x="336" y="232"/>
                  </a:lnTo>
                  <a:lnTo>
                    <a:pt x="336" y="232"/>
                  </a:lnTo>
                  <a:close/>
                  <a:moveTo>
                    <a:pt x="7" y="1145"/>
                  </a:moveTo>
                  <a:lnTo>
                    <a:pt x="7" y="1145"/>
                  </a:lnTo>
                  <a:lnTo>
                    <a:pt x="5" y="1143"/>
                  </a:lnTo>
                  <a:lnTo>
                    <a:pt x="3" y="1141"/>
                  </a:lnTo>
                  <a:lnTo>
                    <a:pt x="2" y="1141"/>
                  </a:lnTo>
                  <a:lnTo>
                    <a:pt x="1" y="1143"/>
                  </a:lnTo>
                  <a:lnTo>
                    <a:pt x="0" y="1145"/>
                  </a:lnTo>
                  <a:lnTo>
                    <a:pt x="1" y="1147"/>
                  </a:lnTo>
                  <a:lnTo>
                    <a:pt x="1" y="1151"/>
                  </a:lnTo>
                  <a:lnTo>
                    <a:pt x="2" y="1154"/>
                  </a:lnTo>
                  <a:lnTo>
                    <a:pt x="3" y="1158"/>
                  </a:lnTo>
                  <a:lnTo>
                    <a:pt x="4" y="1160"/>
                  </a:lnTo>
                  <a:lnTo>
                    <a:pt x="9" y="1152"/>
                  </a:lnTo>
                  <a:lnTo>
                    <a:pt x="9" y="1149"/>
                  </a:lnTo>
                  <a:lnTo>
                    <a:pt x="7" y="1145"/>
                  </a:lnTo>
                  <a:lnTo>
                    <a:pt x="7" y="1145"/>
                  </a:lnTo>
                  <a:close/>
                  <a:moveTo>
                    <a:pt x="455" y="564"/>
                  </a:moveTo>
                  <a:lnTo>
                    <a:pt x="455" y="564"/>
                  </a:lnTo>
                  <a:lnTo>
                    <a:pt x="454" y="562"/>
                  </a:lnTo>
                  <a:lnTo>
                    <a:pt x="453" y="564"/>
                  </a:lnTo>
                  <a:lnTo>
                    <a:pt x="455" y="564"/>
                  </a:lnTo>
                  <a:lnTo>
                    <a:pt x="455" y="564"/>
                  </a:lnTo>
                  <a:close/>
                  <a:moveTo>
                    <a:pt x="246" y="1084"/>
                  </a:moveTo>
                  <a:lnTo>
                    <a:pt x="246" y="1084"/>
                  </a:lnTo>
                  <a:lnTo>
                    <a:pt x="245" y="1080"/>
                  </a:lnTo>
                  <a:lnTo>
                    <a:pt x="243" y="1077"/>
                  </a:lnTo>
                  <a:lnTo>
                    <a:pt x="241" y="1074"/>
                  </a:lnTo>
                  <a:lnTo>
                    <a:pt x="238" y="1073"/>
                  </a:lnTo>
                  <a:lnTo>
                    <a:pt x="224" y="1075"/>
                  </a:lnTo>
                  <a:lnTo>
                    <a:pt x="221" y="1074"/>
                  </a:lnTo>
                  <a:lnTo>
                    <a:pt x="219" y="1072"/>
                  </a:lnTo>
                  <a:lnTo>
                    <a:pt x="217" y="1070"/>
                  </a:lnTo>
                  <a:lnTo>
                    <a:pt x="215" y="1068"/>
                  </a:lnTo>
                  <a:lnTo>
                    <a:pt x="205" y="1063"/>
                  </a:lnTo>
                  <a:lnTo>
                    <a:pt x="202" y="1061"/>
                  </a:lnTo>
                  <a:lnTo>
                    <a:pt x="201" y="1059"/>
                  </a:lnTo>
                  <a:lnTo>
                    <a:pt x="201" y="1056"/>
                  </a:lnTo>
                  <a:lnTo>
                    <a:pt x="201" y="1052"/>
                  </a:lnTo>
                  <a:lnTo>
                    <a:pt x="200" y="1050"/>
                  </a:lnTo>
                  <a:lnTo>
                    <a:pt x="198" y="1051"/>
                  </a:lnTo>
                  <a:lnTo>
                    <a:pt x="195" y="1052"/>
                  </a:lnTo>
                  <a:lnTo>
                    <a:pt x="173" y="1057"/>
                  </a:lnTo>
                  <a:lnTo>
                    <a:pt x="169" y="1059"/>
                  </a:lnTo>
                  <a:lnTo>
                    <a:pt x="162" y="1064"/>
                  </a:lnTo>
                  <a:lnTo>
                    <a:pt x="150" y="1069"/>
                  </a:lnTo>
                  <a:lnTo>
                    <a:pt x="138" y="1079"/>
                  </a:lnTo>
                  <a:lnTo>
                    <a:pt x="134" y="1080"/>
                  </a:lnTo>
                  <a:lnTo>
                    <a:pt x="129" y="1080"/>
                  </a:lnTo>
                  <a:lnTo>
                    <a:pt x="124" y="1079"/>
                  </a:lnTo>
                  <a:lnTo>
                    <a:pt x="120" y="1078"/>
                  </a:lnTo>
                  <a:lnTo>
                    <a:pt x="116" y="1079"/>
                  </a:lnTo>
                  <a:lnTo>
                    <a:pt x="109" y="1083"/>
                  </a:lnTo>
                  <a:lnTo>
                    <a:pt x="107" y="1084"/>
                  </a:lnTo>
                  <a:lnTo>
                    <a:pt x="72" y="1080"/>
                  </a:lnTo>
                  <a:lnTo>
                    <a:pt x="70" y="1079"/>
                  </a:lnTo>
                  <a:lnTo>
                    <a:pt x="69" y="1077"/>
                  </a:lnTo>
                  <a:lnTo>
                    <a:pt x="67" y="1076"/>
                  </a:lnTo>
                  <a:lnTo>
                    <a:pt x="60" y="1073"/>
                  </a:lnTo>
                  <a:lnTo>
                    <a:pt x="58" y="1072"/>
                  </a:lnTo>
                  <a:lnTo>
                    <a:pt x="55" y="1072"/>
                  </a:lnTo>
                  <a:lnTo>
                    <a:pt x="53" y="1074"/>
                  </a:lnTo>
                  <a:lnTo>
                    <a:pt x="51" y="1076"/>
                  </a:lnTo>
                  <a:lnTo>
                    <a:pt x="45" y="1086"/>
                  </a:lnTo>
                  <a:lnTo>
                    <a:pt x="43" y="1089"/>
                  </a:lnTo>
                  <a:lnTo>
                    <a:pt x="42" y="1091"/>
                  </a:lnTo>
                  <a:lnTo>
                    <a:pt x="41" y="1092"/>
                  </a:lnTo>
                  <a:lnTo>
                    <a:pt x="37" y="1093"/>
                  </a:lnTo>
                  <a:lnTo>
                    <a:pt x="37" y="1093"/>
                  </a:lnTo>
                  <a:lnTo>
                    <a:pt x="35" y="1097"/>
                  </a:lnTo>
                  <a:lnTo>
                    <a:pt x="35" y="1102"/>
                  </a:lnTo>
                  <a:lnTo>
                    <a:pt x="33" y="1107"/>
                  </a:lnTo>
                  <a:lnTo>
                    <a:pt x="30" y="1109"/>
                  </a:lnTo>
                  <a:lnTo>
                    <a:pt x="27" y="1109"/>
                  </a:lnTo>
                  <a:lnTo>
                    <a:pt x="24" y="1112"/>
                  </a:lnTo>
                  <a:lnTo>
                    <a:pt x="21" y="1114"/>
                  </a:lnTo>
                  <a:lnTo>
                    <a:pt x="20" y="1118"/>
                  </a:lnTo>
                  <a:lnTo>
                    <a:pt x="20" y="1133"/>
                  </a:lnTo>
                  <a:lnTo>
                    <a:pt x="19" y="1135"/>
                  </a:lnTo>
                  <a:lnTo>
                    <a:pt x="18" y="1137"/>
                  </a:lnTo>
                  <a:lnTo>
                    <a:pt x="15" y="1141"/>
                  </a:lnTo>
                  <a:lnTo>
                    <a:pt x="13" y="1146"/>
                  </a:lnTo>
                  <a:lnTo>
                    <a:pt x="12" y="1149"/>
                  </a:lnTo>
                  <a:lnTo>
                    <a:pt x="16" y="1151"/>
                  </a:lnTo>
                  <a:lnTo>
                    <a:pt x="21" y="1149"/>
                  </a:lnTo>
                  <a:lnTo>
                    <a:pt x="40" y="1134"/>
                  </a:lnTo>
                  <a:lnTo>
                    <a:pt x="40" y="1134"/>
                  </a:lnTo>
                  <a:lnTo>
                    <a:pt x="43" y="1133"/>
                  </a:lnTo>
                  <a:lnTo>
                    <a:pt x="44" y="1133"/>
                  </a:lnTo>
                  <a:lnTo>
                    <a:pt x="45" y="1132"/>
                  </a:lnTo>
                  <a:lnTo>
                    <a:pt x="45" y="1129"/>
                  </a:lnTo>
                  <a:lnTo>
                    <a:pt x="46" y="1128"/>
                  </a:lnTo>
                  <a:lnTo>
                    <a:pt x="48" y="1127"/>
                  </a:lnTo>
                  <a:lnTo>
                    <a:pt x="50" y="1127"/>
                  </a:lnTo>
                  <a:lnTo>
                    <a:pt x="55" y="1127"/>
                  </a:lnTo>
                  <a:lnTo>
                    <a:pt x="58" y="1126"/>
                  </a:lnTo>
                  <a:lnTo>
                    <a:pt x="62" y="1124"/>
                  </a:lnTo>
                  <a:lnTo>
                    <a:pt x="74" y="1122"/>
                  </a:lnTo>
                  <a:lnTo>
                    <a:pt x="79" y="1122"/>
                  </a:lnTo>
                  <a:lnTo>
                    <a:pt x="82" y="1124"/>
                  </a:lnTo>
                  <a:lnTo>
                    <a:pt x="87" y="1122"/>
                  </a:lnTo>
                  <a:lnTo>
                    <a:pt x="92" y="1123"/>
                  </a:lnTo>
                  <a:lnTo>
                    <a:pt x="96" y="1126"/>
                  </a:lnTo>
                  <a:lnTo>
                    <a:pt x="99" y="1129"/>
                  </a:lnTo>
                  <a:lnTo>
                    <a:pt x="104" y="1131"/>
                  </a:lnTo>
                  <a:lnTo>
                    <a:pt x="122" y="1128"/>
                  </a:lnTo>
                  <a:lnTo>
                    <a:pt x="128" y="1129"/>
                  </a:lnTo>
                  <a:lnTo>
                    <a:pt x="139" y="1132"/>
                  </a:lnTo>
                  <a:lnTo>
                    <a:pt x="144" y="1133"/>
                  </a:lnTo>
                  <a:lnTo>
                    <a:pt x="155" y="1133"/>
                  </a:lnTo>
                  <a:lnTo>
                    <a:pt x="157" y="1134"/>
                  </a:lnTo>
                  <a:lnTo>
                    <a:pt x="162" y="1138"/>
                  </a:lnTo>
                  <a:lnTo>
                    <a:pt x="165" y="1140"/>
                  </a:lnTo>
                  <a:lnTo>
                    <a:pt x="167" y="1138"/>
                  </a:lnTo>
                  <a:lnTo>
                    <a:pt x="170" y="1133"/>
                  </a:lnTo>
                  <a:lnTo>
                    <a:pt x="172" y="1130"/>
                  </a:lnTo>
                  <a:lnTo>
                    <a:pt x="173" y="1128"/>
                  </a:lnTo>
                  <a:lnTo>
                    <a:pt x="173" y="1126"/>
                  </a:lnTo>
                  <a:lnTo>
                    <a:pt x="173" y="1124"/>
                  </a:lnTo>
                  <a:lnTo>
                    <a:pt x="173" y="1123"/>
                  </a:lnTo>
                  <a:lnTo>
                    <a:pt x="185" y="1108"/>
                  </a:lnTo>
                  <a:lnTo>
                    <a:pt x="187" y="1106"/>
                  </a:lnTo>
                  <a:lnTo>
                    <a:pt x="192" y="1105"/>
                  </a:lnTo>
                  <a:lnTo>
                    <a:pt x="194" y="1104"/>
                  </a:lnTo>
                  <a:lnTo>
                    <a:pt x="199" y="1099"/>
                  </a:lnTo>
                  <a:lnTo>
                    <a:pt x="201" y="1098"/>
                  </a:lnTo>
                  <a:lnTo>
                    <a:pt x="219" y="1092"/>
                  </a:lnTo>
                  <a:lnTo>
                    <a:pt x="222" y="1093"/>
                  </a:lnTo>
                  <a:lnTo>
                    <a:pt x="227" y="1093"/>
                  </a:lnTo>
                  <a:lnTo>
                    <a:pt x="237" y="1092"/>
                  </a:lnTo>
                  <a:lnTo>
                    <a:pt x="239" y="1093"/>
                  </a:lnTo>
                  <a:lnTo>
                    <a:pt x="241" y="1094"/>
                  </a:lnTo>
                  <a:lnTo>
                    <a:pt x="243" y="1095"/>
                  </a:lnTo>
                  <a:lnTo>
                    <a:pt x="246" y="1094"/>
                  </a:lnTo>
                  <a:lnTo>
                    <a:pt x="247" y="1092"/>
                  </a:lnTo>
                  <a:lnTo>
                    <a:pt x="247" y="1090"/>
                  </a:lnTo>
                  <a:lnTo>
                    <a:pt x="246" y="1087"/>
                  </a:lnTo>
                  <a:lnTo>
                    <a:pt x="246" y="1084"/>
                  </a:lnTo>
                  <a:lnTo>
                    <a:pt x="246" y="1084"/>
                  </a:lnTo>
                  <a:close/>
                  <a:moveTo>
                    <a:pt x="432" y="103"/>
                  </a:moveTo>
                  <a:lnTo>
                    <a:pt x="432" y="103"/>
                  </a:lnTo>
                  <a:lnTo>
                    <a:pt x="446" y="102"/>
                  </a:lnTo>
                  <a:lnTo>
                    <a:pt x="451" y="102"/>
                  </a:lnTo>
                  <a:lnTo>
                    <a:pt x="454" y="102"/>
                  </a:lnTo>
                  <a:lnTo>
                    <a:pt x="455" y="100"/>
                  </a:lnTo>
                  <a:lnTo>
                    <a:pt x="458" y="95"/>
                  </a:lnTo>
                  <a:lnTo>
                    <a:pt x="456" y="92"/>
                  </a:lnTo>
                  <a:lnTo>
                    <a:pt x="456" y="89"/>
                  </a:lnTo>
                  <a:lnTo>
                    <a:pt x="455" y="85"/>
                  </a:lnTo>
                  <a:lnTo>
                    <a:pt x="452" y="84"/>
                  </a:lnTo>
                  <a:lnTo>
                    <a:pt x="451" y="84"/>
                  </a:lnTo>
                  <a:lnTo>
                    <a:pt x="450" y="83"/>
                  </a:lnTo>
                  <a:lnTo>
                    <a:pt x="450" y="82"/>
                  </a:lnTo>
                  <a:lnTo>
                    <a:pt x="449" y="81"/>
                  </a:lnTo>
                  <a:lnTo>
                    <a:pt x="448" y="81"/>
                  </a:lnTo>
                  <a:lnTo>
                    <a:pt x="446" y="83"/>
                  </a:lnTo>
                  <a:lnTo>
                    <a:pt x="438" y="83"/>
                  </a:lnTo>
                  <a:lnTo>
                    <a:pt x="434" y="87"/>
                  </a:lnTo>
                  <a:lnTo>
                    <a:pt x="428" y="93"/>
                  </a:lnTo>
                  <a:lnTo>
                    <a:pt x="424" y="98"/>
                  </a:lnTo>
                  <a:lnTo>
                    <a:pt x="427" y="102"/>
                  </a:lnTo>
                  <a:lnTo>
                    <a:pt x="432" y="103"/>
                  </a:lnTo>
                  <a:lnTo>
                    <a:pt x="432" y="103"/>
                  </a:lnTo>
                  <a:close/>
                  <a:moveTo>
                    <a:pt x="386" y="1043"/>
                  </a:moveTo>
                  <a:lnTo>
                    <a:pt x="386" y="1043"/>
                  </a:lnTo>
                  <a:lnTo>
                    <a:pt x="382" y="1043"/>
                  </a:lnTo>
                  <a:lnTo>
                    <a:pt x="379" y="1042"/>
                  </a:lnTo>
                  <a:lnTo>
                    <a:pt x="374" y="1039"/>
                  </a:lnTo>
                  <a:lnTo>
                    <a:pt x="367" y="1038"/>
                  </a:lnTo>
                  <a:lnTo>
                    <a:pt x="364" y="1038"/>
                  </a:lnTo>
                  <a:lnTo>
                    <a:pt x="363" y="1042"/>
                  </a:lnTo>
                  <a:lnTo>
                    <a:pt x="363" y="1045"/>
                  </a:lnTo>
                  <a:lnTo>
                    <a:pt x="365" y="1053"/>
                  </a:lnTo>
                  <a:lnTo>
                    <a:pt x="366" y="1056"/>
                  </a:lnTo>
                  <a:lnTo>
                    <a:pt x="365" y="1058"/>
                  </a:lnTo>
                  <a:lnTo>
                    <a:pt x="364" y="1059"/>
                  </a:lnTo>
                  <a:lnTo>
                    <a:pt x="362" y="1060"/>
                  </a:lnTo>
                  <a:lnTo>
                    <a:pt x="360" y="1061"/>
                  </a:lnTo>
                  <a:lnTo>
                    <a:pt x="359" y="1063"/>
                  </a:lnTo>
                  <a:lnTo>
                    <a:pt x="359" y="1064"/>
                  </a:lnTo>
                  <a:lnTo>
                    <a:pt x="360" y="1068"/>
                  </a:lnTo>
                  <a:lnTo>
                    <a:pt x="361" y="1072"/>
                  </a:lnTo>
                  <a:lnTo>
                    <a:pt x="364" y="1072"/>
                  </a:lnTo>
                  <a:lnTo>
                    <a:pt x="368" y="1070"/>
                  </a:lnTo>
                  <a:lnTo>
                    <a:pt x="370" y="1069"/>
                  </a:lnTo>
                  <a:lnTo>
                    <a:pt x="372" y="1064"/>
                  </a:lnTo>
                  <a:lnTo>
                    <a:pt x="373" y="1063"/>
                  </a:lnTo>
                  <a:lnTo>
                    <a:pt x="374" y="1062"/>
                  </a:lnTo>
                  <a:lnTo>
                    <a:pt x="377" y="1062"/>
                  </a:lnTo>
                  <a:lnTo>
                    <a:pt x="385" y="1059"/>
                  </a:lnTo>
                  <a:lnTo>
                    <a:pt x="388" y="1057"/>
                  </a:lnTo>
                  <a:lnTo>
                    <a:pt x="390" y="1055"/>
                  </a:lnTo>
                  <a:lnTo>
                    <a:pt x="390" y="1047"/>
                  </a:lnTo>
                  <a:lnTo>
                    <a:pt x="389" y="1044"/>
                  </a:lnTo>
                  <a:lnTo>
                    <a:pt x="386" y="1043"/>
                  </a:lnTo>
                  <a:lnTo>
                    <a:pt x="386" y="1043"/>
                  </a:lnTo>
                  <a:close/>
                  <a:moveTo>
                    <a:pt x="335" y="128"/>
                  </a:moveTo>
                  <a:lnTo>
                    <a:pt x="335" y="128"/>
                  </a:lnTo>
                  <a:lnTo>
                    <a:pt x="325" y="126"/>
                  </a:lnTo>
                  <a:lnTo>
                    <a:pt x="317" y="122"/>
                  </a:lnTo>
                  <a:lnTo>
                    <a:pt x="315" y="122"/>
                  </a:lnTo>
                  <a:lnTo>
                    <a:pt x="313" y="123"/>
                  </a:lnTo>
                  <a:lnTo>
                    <a:pt x="310" y="128"/>
                  </a:lnTo>
                  <a:lnTo>
                    <a:pt x="307" y="129"/>
                  </a:lnTo>
                  <a:lnTo>
                    <a:pt x="303" y="128"/>
                  </a:lnTo>
                  <a:lnTo>
                    <a:pt x="300" y="125"/>
                  </a:lnTo>
                  <a:lnTo>
                    <a:pt x="298" y="122"/>
                  </a:lnTo>
                  <a:lnTo>
                    <a:pt x="296" y="122"/>
                  </a:lnTo>
                  <a:lnTo>
                    <a:pt x="294" y="119"/>
                  </a:lnTo>
                  <a:lnTo>
                    <a:pt x="292" y="115"/>
                  </a:lnTo>
                  <a:lnTo>
                    <a:pt x="291" y="111"/>
                  </a:lnTo>
                  <a:lnTo>
                    <a:pt x="292" y="108"/>
                  </a:lnTo>
                  <a:lnTo>
                    <a:pt x="295" y="105"/>
                  </a:lnTo>
                  <a:lnTo>
                    <a:pt x="298" y="106"/>
                  </a:lnTo>
                  <a:lnTo>
                    <a:pt x="301" y="107"/>
                  </a:lnTo>
                  <a:lnTo>
                    <a:pt x="303" y="108"/>
                  </a:lnTo>
                  <a:lnTo>
                    <a:pt x="306" y="108"/>
                  </a:lnTo>
                  <a:lnTo>
                    <a:pt x="307" y="108"/>
                  </a:lnTo>
                  <a:lnTo>
                    <a:pt x="307" y="106"/>
                  </a:lnTo>
                  <a:lnTo>
                    <a:pt x="306" y="99"/>
                  </a:lnTo>
                  <a:lnTo>
                    <a:pt x="306" y="96"/>
                  </a:lnTo>
                  <a:lnTo>
                    <a:pt x="305" y="94"/>
                  </a:lnTo>
                  <a:lnTo>
                    <a:pt x="303" y="92"/>
                  </a:lnTo>
                  <a:lnTo>
                    <a:pt x="301" y="91"/>
                  </a:lnTo>
                  <a:lnTo>
                    <a:pt x="294" y="88"/>
                  </a:lnTo>
                  <a:lnTo>
                    <a:pt x="290" y="86"/>
                  </a:lnTo>
                  <a:lnTo>
                    <a:pt x="282" y="81"/>
                  </a:lnTo>
                  <a:lnTo>
                    <a:pt x="278" y="80"/>
                  </a:lnTo>
                  <a:lnTo>
                    <a:pt x="273" y="79"/>
                  </a:lnTo>
                  <a:lnTo>
                    <a:pt x="268" y="77"/>
                  </a:lnTo>
                  <a:lnTo>
                    <a:pt x="264" y="73"/>
                  </a:lnTo>
                  <a:lnTo>
                    <a:pt x="259" y="76"/>
                  </a:lnTo>
                  <a:lnTo>
                    <a:pt x="255" y="72"/>
                  </a:lnTo>
                  <a:lnTo>
                    <a:pt x="251" y="67"/>
                  </a:lnTo>
                  <a:lnTo>
                    <a:pt x="247" y="65"/>
                  </a:lnTo>
                  <a:lnTo>
                    <a:pt x="221" y="62"/>
                  </a:lnTo>
                  <a:lnTo>
                    <a:pt x="155" y="64"/>
                  </a:lnTo>
                  <a:lnTo>
                    <a:pt x="127" y="72"/>
                  </a:lnTo>
                  <a:lnTo>
                    <a:pt x="119" y="75"/>
                  </a:lnTo>
                  <a:lnTo>
                    <a:pt x="112" y="81"/>
                  </a:lnTo>
                  <a:lnTo>
                    <a:pt x="112" y="87"/>
                  </a:lnTo>
                  <a:lnTo>
                    <a:pt x="107" y="88"/>
                  </a:lnTo>
                  <a:lnTo>
                    <a:pt x="103" y="88"/>
                  </a:lnTo>
                  <a:lnTo>
                    <a:pt x="98" y="86"/>
                  </a:lnTo>
                  <a:lnTo>
                    <a:pt x="92" y="84"/>
                  </a:lnTo>
                  <a:lnTo>
                    <a:pt x="89" y="81"/>
                  </a:lnTo>
                  <a:lnTo>
                    <a:pt x="86" y="75"/>
                  </a:lnTo>
                  <a:lnTo>
                    <a:pt x="82" y="73"/>
                  </a:lnTo>
                  <a:lnTo>
                    <a:pt x="76" y="78"/>
                  </a:lnTo>
                  <a:lnTo>
                    <a:pt x="70" y="82"/>
                  </a:lnTo>
                  <a:lnTo>
                    <a:pt x="66" y="86"/>
                  </a:lnTo>
                  <a:lnTo>
                    <a:pt x="60" y="103"/>
                  </a:lnTo>
                  <a:lnTo>
                    <a:pt x="64" y="127"/>
                  </a:lnTo>
                  <a:lnTo>
                    <a:pt x="71" y="139"/>
                  </a:lnTo>
                  <a:lnTo>
                    <a:pt x="71" y="140"/>
                  </a:lnTo>
                  <a:lnTo>
                    <a:pt x="74" y="146"/>
                  </a:lnTo>
                  <a:lnTo>
                    <a:pt x="77" y="151"/>
                  </a:lnTo>
                  <a:lnTo>
                    <a:pt x="81" y="154"/>
                  </a:lnTo>
                  <a:lnTo>
                    <a:pt x="95" y="164"/>
                  </a:lnTo>
                  <a:lnTo>
                    <a:pt x="98" y="173"/>
                  </a:lnTo>
                  <a:lnTo>
                    <a:pt x="100" y="180"/>
                  </a:lnTo>
                  <a:lnTo>
                    <a:pt x="107" y="187"/>
                  </a:lnTo>
                  <a:lnTo>
                    <a:pt x="116" y="187"/>
                  </a:lnTo>
                  <a:lnTo>
                    <a:pt x="119" y="189"/>
                  </a:lnTo>
                  <a:lnTo>
                    <a:pt x="123" y="194"/>
                  </a:lnTo>
                  <a:lnTo>
                    <a:pt x="134" y="199"/>
                  </a:lnTo>
                  <a:lnTo>
                    <a:pt x="142" y="201"/>
                  </a:lnTo>
                  <a:lnTo>
                    <a:pt x="146" y="202"/>
                  </a:lnTo>
                  <a:lnTo>
                    <a:pt x="159" y="213"/>
                  </a:lnTo>
                  <a:lnTo>
                    <a:pt x="178" y="221"/>
                  </a:lnTo>
                  <a:lnTo>
                    <a:pt x="185" y="222"/>
                  </a:lnTo>
                  <a:lnTo>
                    <a:pt x="192" y="227"/>
                  </a:lnTo>
                  <a:lnTo>
                    <a:pt x="207" y="231"/>
                  </a:lnTo>
                  <a:lnTo>
                    <a:pt x="211" y="233"/>
                  </a:lnTo>
                  <a:lnTo>
                    <a:pt x="215" y="238"/>
                  </a:lnTo>
                  <a:lnTo>
                    <a:pt x="220" y="236"/>
                  </a:lnTo>
                  <a:lnTo>
                    <a:pt x="225" y="237"/>
                  </a:lnTo>
                  <a:lnTo>
                    <a:pt x="233" y="231"/>
                  </a:lnTo>
                  <a:lnTo>
                    <a:pt x="244" y="226"/>
                  </a:lnTo>
                  <a:lnTo>
                    <a:pt x="262" y="221"/>
                  </a:lnTo>
                  <a:lnTo>
                    <a:pt x="270" y="216"/>
                  </a:lnTo>
                  <a:lnTo>
                    <a:pt x="273" y="214"/>
                  </a:lnTo>
                  <a:lnTo>
                    <a:pt x="278" y="207"/>
                  </a:lnTo>
                  <a:lnTo>
                    <a:pt x="280" y="206"/>
                  </a:lnTo>
                  <a:lnTo>
                    <a:pt x="283" y="205"/>
                  </a:lnTo>
                  <a:lnTo>
                    <a:pt x="309" y="192"/>
                  </a:lnTo>
                  <a:lnTo>
                    <a:pt x="313" y="191"/>
                  </a:lnTo>
                  <a:lnTo>
                    <a:pt x="319" y="192"/>
                  </a:lnTo>
                  <a:lnTo>
                    <a:pt x="323" y="193"/>
                  </a:lnTo>
                  <a:lnTo>
                    <a:pt x="328" y="193"/>
                  </a:lnTo>
                  <a:lnTo>
                    <a:pt x="332" y="189"/>
                  </a:lnTo>
                  <a:lnTo>
                    <a:pt x="336" y="181"/>
                  </a:lnTo>
                  <a:lnTo>
                    <a:pt x="335" y="152"/>
                  </a:lnTo>
                  <a:lnTo>
                    <a:pt x="337" y="147"/>
                  </a:lnTo>
                  <a:lnTo>
                    <a:pt x="341" y="137"/>
                  </a:lnTo>
                  <a:lnTo>
                    <a:pt x="341" y="133"/>
                  </a:lnTo>
                  <a:lnTo>
                    <a:pt x="339" y="130"/>
                  </a:lnTo>
                  <a:lnTo>
                    <a:pt x="335" y="128"/>
                  </a:lnTo>
                  <a:lnTo>
                    <a:pt x="335" y="128"/>
                  </a:lnTo>
                  <a:close/>
                  <a:moveTo>
                    <a:pt x="333" y="1160"/>
                  </a:moveTo>
                  <a:lnTo>
                    <a:pt x="333" y="1160"/>
                  </a:lnTo>
                  <a:lnTo>
                    <a:pt x="332" y="1156"/>
                  </a:lnTo>
                  <a:lnTo>
                    <a:pt x="330" y="1153"/>
                  </a:lnTo>
                  <a:lnTo>
                    <a:pt x="327" y="1152"/>
                  </a:lnTo>
                  <a:lnTo>
                    <a:pt x="323" y="1152"/>
                  </a:lnTo>
                  <a:lnTo>
                    <a:pt x="320" y="1153"/>
                  </a:lnTo>
                  <a:lnTo>
                    <a:pt x="317" y="1155"/>
                  </a:lnTo>
                  <a:lnTo>
                    <a:pt x="317" y="1158"/>
                  </a:lnTo>
                  <a:lnTo>
                    <a:pt x="317" y="1165"/>
                  </a:lnTo>
                  <a:lnTo>
                    <a:pt x="316" y="1167"/>
                  </a:lnTo>
                  <a:lnTo>
                    <a:pt x="316" y="1169"/>
                  </a:lnTo>
                  <a:lnTo>
                    <a:pt x="327" y="1172"/>
                  </a:lnTo>
                  <a:lnTo>
                    <a:pt x="332" y="1172"/>
                  </a:lnTo>
                  <a:lnTo>
                    <a:pt x="334" y="1167"/>
                  </a:lnTo>
                  <a:lnTo>
                    <a:pt x="334" y="1163"/>
                  </a:lnTo>
                  <a:lnTo>
                    <a:pt x="333" y="1160"/>
                  </a:lnTo>
                  <a:lnTo>
                    <a:pt x="333" y="1160"/>
                  </a:lnTo>
                  <a:close/>
                  <a:moveTo>
                    <a:pt x="459" y="576"/>
                  </a:moveTo>
                  <a:lnTo>
                    <a:pt x="459" y="576"/>
                  </a:lnTo>
                  <a:lnTo>
                    <a:pt x="458" y="575"/>
                  </a:lnTo>
                  <a:lnTo>
                    <a:pt x="456" y="577"/>
                  </a:lnTo>
                  <a:lnTo>
                    <a:pt x="459" y="576"/>
                  </a:lnTo>
                  <a:lnTo>
                    <a:pt x="459" y="576"/>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1" name="Freeform 43">
              <a:extLst>
                <a:ext uri="{FF2B5EF4-FFF2-40B4-BE49-F238E27FC236}">
                  <a16:creationId xmlns:a16="http://schemas.microsoft.com/office/drawing/2014/main" xmlns="" id="{B694A5A4-DF98-4D4C-B05F-A8008D4DB65E}"/>
                </a:ext>
              </a:extLst>
            </p:cNvPr>
            <p:cNvSpPr>
              <a:spLocks noEditPoints="1"/>
            </p:cNvSpPr>
            <p:nvPr/>
          </p:nvSpPr>
          <p:spPr bwMode="auto">
            <a:xfrm>
              <a:off x="1424" y="2510"/>
              <a:ext cx="380" cy="471"/>
            </a:xfrm>
            <a:custGeom>
              <a:avLst/>
              <a:gdLst>
                <a:gd name="T0" fmla="*/ 408 w 507"/>
                <a:gd name="T1" fmla="*/ 481 h 532"/>
                <a:gd name="T2" fmla="*/ 419 w 507"/>
                <a:gd name="T3" fmla="*/ 482 h 532"/>
                <a:gd name="T4" fmla="*/ 401 w 507"/>
                <a:gd name="T5" fmla="*/ 526 h 532"/>
                <a:gd name="T6" fmla="*/ 408 w 507"/>
                <a:gd name="T7" fmla="*/ 526 h 532"/>
                <a:gd name="T8" fmla="*/ 420 w 507"/>
                <a:gd name="T9" fmla="*/ 463 h 532"/>
                <a:gd name="T10" fmla="*/ 421 w 507"/>
                <a:gd name="T11" fmla="*/ 471 h 532"/>
                <a:gd name="T12" fmla="*/ 422 w 507"/>
                <a:gd name="T13" fmla="*/ 462 h 532"/>
                <a:gd name="T14" fmla="*/ 355 w 507"/>
                <a:gd name="T15" fmla="*/ 419 h 532"/>
                <a:gd name="T16" fmla="*/ 357 w 507"/>
                <a:gd name="T17" fmla="*/ 424 h 532"/>
                <a:gd name="T18" fmla="*/ 256 w 507"/>
                <a:gd name="T19" fmla="*/ 439 h 532"/>
                <a:gd name="T20" fmla="*/ 273 w 507"/>
                <a:gd name="T21" fmla="*/ 444 h 532"/>
                <a:gd name="T22" fmla="*/ 386 w 507"/>
                <a:gd name="T23" fmla="*/ 516 h 532"/>
                <a:gd name="T24" fmla="*/ 393 w 507"/>
                <a:gd name="T25" fmla="*/ 509 h 532"/>
                <a:gd name="T26" fmla="*/ 365 w 507"/>
                <a:gd name="T27" fmla="*/ 452 h 532"/>
                <a:gd name="T28" fmla="*/ 359 w 507"/>
                <a:gd name="T29" fmla="*/ 457 h 532"/>
                <a:gd name="T30" fmla="*/ 507 w 507"/>
                <a:gd name="T31" fmla="*/ 254 h 532"/>
                <a:gd name="T32" fmla="*/ 503 w 507"/>
                <a:gd name="T33" fmla="*/ 190 h 532"/>
                <a:gd name="T34" fmla="*/ 504 w 507"/>
                <a:gd name="T35" fmla="*/ 154 h 532"/>
                <a:gd name="T36" fmla="*/ 489 w 507"/>
                <a:gd name="T37" fmla="*/ 126 h 532"/>
                <a:gd name="T38" fmla="*/ 463 w 507"/>
                <a:gd name="T39" fmla="*/ 87 h 532"/>
                <a:gd name="T40" fmla="*/ 449 w 507"/>
                <a:gd name="T41" fmla="*/ 72 h 532"/>
                <a:gd name="T42" fmla="*/ 441 w 507"/>
                <a:gd name="T43" fmla="*/ 61 h 532"/>
                <a:gd name="T44" fmla="*/ 433 w 507"/>
                <a:gd name="T45" fmla="*/ 43 h 532"/>
                <a:gd name="T46" fmla="*/ 421 w 507"/>
                <a:gd name="T47" fmla="*/ 29 h 532"/>
                <a:gd name="T48" fmla="*/ 393 w 507"/>
                <a:gd name="T49" fmla="*/ 9 h 532"/>
                <a:gd name="T50" fmla="*/ 376 w 507"/>
                <a:gd name="T51" fmla="*/ 0 h 532"/>
                <a:gd name="T52" fmla="*/ 371 w 507"/>
                <a:gd name="T53" fmla="*/ 12 h 532"/>
                <a:gd name="T54" fmla="*/ 362 w 507"/>
                <a:gd name="T55" fmla="*/ 33 h 532"/>
                <a:gd name="T56" fmla="*/ 341 w 507"/>
                <a:gd name="T57" fmla="*/ 40 h 532"/>
                <a:gd name="T58" fmla="*/ 331 w 507"/>
                <a:gd name="T59" fmla="*/ 59 h 532"/>
                <a:gd name="T60" fmla="*/ 323 w 507"/>
                <a:gd name="T61" fmla="*/ 73 h 532"/>
                <a:gd name="T62" fmla="*/ 301 w 507"/>
                <a:gd name="T63" fmla="*/ 95 h 532"/>
                <a:gd name="T64" fmla="*/ 189 w 507"/>
                <a:gd name="T65" fmla="*/ 131 h 532"/>
                <a:gd name="T66" fmla="*/ 154 w 507"/>
                <a:gd name="T67" fmla="*/ 185 h 532"/>
                <a:gd name="T68" fmla="*/ 145 w 507"/>
                <a:gd name="T69" fmla="*/ 206 h 532"/>
                <a:gd name="T70" fmla="*/ 150 w 507"/>
                <a:gd name="T71" fmla="*/ 222 h 532"/>
                <a:gd name="T72" fmla="*/ 161 w 507"/>
                <a:gd name="T73" fmla="*/ 237 h 532"/>
                <a:gd name="T74" fmla="*/ 133 w 507"/>
                <a:gd name="T75" fmla="*/ 251 h 532"/>
                <a:gd name="T76" fmla="*/ 58 w 507"/>
                <a:gd name="T77" fmla="*/ 258 h 532"/>
                <a:gd name="T78" fmla="*/ 54 w 507"/>
                <a:gd name="T79" fmla="*/ 242 h 532"/>
                <a:gd name="T80" fmla="*/ 7 w 507"/>
                <a:gd name="T81" fmla="*/ 253 h 532"/>
                <a:gd name="T82" fmla="*/ 16 w 507"/>
                <a:gd name="T83" fmla="*/ 264 h 532"/>
                <a:gd name="T84" fmla="*/ 26 w 507"/>
                <a:gd name="T85" fmla="*/ 278 h 532"/>
                <a:gd name="T86" fmla="*/ 66 w 507"/>
                <a:gd name="T87" fmla="*/ 301 h 532"/>
                <a:gd name="T88" fmla="*/ 69 w 507"/>
                <a:gd name="T89" fmla="*/ 323 h 532"/>
                <a:gd name="T90" fmla="*/ 85 w 507"/>
                <a:gd name="T91" fmla="*/ 343 h 532"/>
                <a:gd name="T92" fmla="*/ 129 w 507"/>
                <a:gd name="T93" fmla="*/ 387 h 532"/>
                <a:gd name="T94" fmla="*/ 150 w 507"/>
                <a:gd name="T95" fmla="*/ 411 h 532"/>
                <a:gd name="T96" fmla="*/ 194 w 507"/>
                <a:gd name="T97" fmla="*/ 449 h 532"/>
                <a:gd name="T98" fmla="*/ 244 w 507"/>
                <a:gd name="T99" fmla="*/ 476 h 532"/>
                <a:gd name="T100" fmla="*/ 208 w 507"/>
                <a:gd name="T101" fmla="*/ 386 h 532"/>
                <a:gd name="T102" fmla="*/ 228 w 507"/>
                <a:gd name="T103" fmla="*/ 383 h 532"/>
                <a:gd name="T104" fmla="*/ 323 w 507"/>
                <a:gd name="T105" fmla="*/ 438 h 532"/>
                <a:gd name="T106" fmla="*/ 346 w 507"/>
                <a:gd name="T107" fmla="*/ 439 h 532"/>
                <a:gd name="T108" fmla="*/ 351 w 507"/>
                <a:gd name="T109" fmla="*/ 423 h 532"/>
                <a:gd name="T110" fmla="*/ 357 w 507"/>
                <a:gd name="T111" fmla="*/ 401 h 532"/>
                <a:gd name="T112" fmla="*/ 368 w 507"/>
                <a:gd name="T113" fmla="*/ 372 h 532"/>
                <a:gd name="T114" fmla="*/ 418 w 507"/>
                <a:gd name="T115" fmla="*/ 422 h 532"/>
                <a:gd name="T116" fmla="*/ 436 w 507"/>
                <a:gd name="T117" fmla="*/ 448 h 532"/>
                <a:gd name="T118" fmla="*/ 475 w 507"/>
                <a:gd name="T119" fmla="*/ 462 h 532"/>
                <a:gd name="T120" fmla="*/ 488 w 507"/>
                <a:gd name="T121" fmla="*/ 390 h 532"/>
                <a:gd name="T122" fmla="*/ 498 w 507"/>
                <a:gd name="T123" fmla="*/ 28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32">
                  <a:moveTo>
                    <a:pt x="419" y="479"/>
                  </a:moveTo>
                  <a:lnTo>
                    <a:pt x="419" y="479"/>
                  </a:lnTo>
                  <a:lnTo>
                    <a:pt x="418" y="478"/>
                  </a:lnTo>
                  <a:lnTo>
                    <a:pt x="415" y="477"/>
                  </a:lnTo>
                  <a:lnTo>
                    <a:pt x="412" y="477"/>
                  </a:lnTo>
                  <a:lnTo>
                    <a:pt x="410" y="478"/>
                  </a:lnTo>
                  <a:lnTo>
                    <a:pt x="409" y="480"/>
                  </a:lnTo>
                  <a:lnTo>
                    <a:pt x="408" y="481"/>
                  </a:lnTo>
                  <a:lnTo>
                    <a:pt x="408" y="482"/>
                  </a:lnTo>
                  <a:lnTo>
                    <a:pt x="408" y="484"/>
                  </a:lnTo>
                  <a:lnTo>
                    <a:pt x="409" y="485"/>
                  </a:lnTo>
                  <a:lnTo>
                    <a:pt x="411" y="487"/>
                  </a:lnTo>
                  <a:lnTo>
                    <a:pt x="414" y="487"/>
                  </a:lnTo>
                  <a:lnTo>
                    <a:pt x="417" y="486"/>
                  </a:lnTo>
                  <a:lnTo>
                    <a:pt x="419" y="483"/>
                  </a:lnTo>
                  <a:lnTo>
                    <a:pt x="419" y="482"/>
                  </a:lnTo>
                  <a:lnTo>
                    <a:pt x="419" y="481"/>
                  </a:lnTo>
                  <a:lnTo>
                    <a:pt x="419" y="479"/>
                  </a:lnTo>
                  <a:close/>
                  <a:moveTo>
                    <a:pt x="406" y="523"/>
                  </a:moveTo>
                  <a:lnTo>
                    <a:pt x="406" y="523"/>
                  </a:lnTo>
                  <a:lnTo>
                    <a:pt x="405" y="524"/>
                  </a:lnTo>
                  <a:lnTo>
                    <a:pt x="404" y="523"/>
                  </a:lnTo>
                  <a:lnTo>
                    <a:pt x="403" y="524"/>
                  </a:lnTo>
                  <a:lnTo>
                    <a:pt x="401" y="526"/>
                  </a:lnTo>
                  <a:lnTo>
                    <a:pt x="399" y="525"/>
                  </a:lnTo>
                  <a:lnTo>
                    <a:pt x="398" y="526"/>
                  </a:lnTo>
                  <a:lnTo>
                    <a:pt x="398" y="528"/>
                  </a:lnTo>
                  <a:lnTo>
                    <a:pt x="400" y="530"/>
                  </a:lnTo>
                  <a:lnTo>
                    <a:pt x="402" y="531"/>
                  </a:lnTo>
                  <a:lnTo>
                    <a:pt x="407" y="532"/>
                  </a:lnTo>
                  <a:lnTo>
                    <a:pt x="407" y="529"/>
                  </a:lnTo>
                  <a:lnTo>
                    <a:pt x="408" y="526"/>
                  </a:lnTo>
                  <a:lnTo>
                    <a:pt x="407" y="524"/>
                  </a:lnTo>
                  <a:lnTo>
                    <a:pt x="406" y="523"/>
                  </a:lnTo>
                  <a:close/>
                  <a:moveTo>
                    <a:pt x="422" y="462"/>
                  </a:moveTo>
                  <a:lnTo>
                    <a:pt x="422" y="462"/>
                  </a:lnTo>
                  <a:lnTo>
                    <a:pt x="424" y="461"/>
                  </a:lnTo>
                  <a:lnTo>
                    <a:pt x="422" y="460"/>
                  </a:lnTo>
                  <a:lnTo>
                    <a:pt x="421" y="461"/>
                  </a:lnTo>
                  <a:lnTo>
                    <a:pt x="420" y="463"/>
                  </a:lnTo>
                  <a:lnTo>
                    <a:pt x="418" y="462"/>
                  </a:lnTo>
                  <a:lnTo>
                    <a:pt x="417" y="463"/>
                  </a:lnTo>
                  <a:lnTo>
                    <a:pt x="416" y="463"/>
                  </a:lnTo>
                  <a:lnTo>
                    <a:pt x="417" y="465"/>
                  </a:lnTo>
                  <a:lnTo>
                    <a:pt x="414" y="468"/>
                  </a:lnTo>
                  <a:lnTo>
                    <a:pt x="416" y="470"/>
                  </a:lnTo>
                  <a:lnTo>
                    <a:pt x="417" y="472"/>
                  </a:lnTo>
                  <a:lnTo>
                    <a:pt x="421" y="471"/>
                  </a:lnTo>
                  <a:lnTo>
                    <a:pt x="422" y="470"/>
                  </a:lnTo>
                  <a:lnTo>
                    <a:pt x="423" y="469"/>
                  </a:lnTo>
                  <a:lnTo>
                    <a:pt x="423" y="468"/>
                  </a:lnTo>
                  <a:lnTo>
                    <a:pt x="423" y="466"/>
                  </a:lnTo>
                  <a:lnTo>
                    <a:pt x="424" y="465"/>
                  </a:lnTo>
                  <a:lnTo>
                    <a:pt x="426" y="464"/>
                  </a:lnTo>
                  <a:lnTo>
                    <a:pt x="424" y="464"/>
                  </a:lnTo>
                  <a:lnTo>
                    <a:pt x="422" y="462"/>
                  </a:lnTo>
                  <a:close/>
                  <a:moveTo>
                    <a:pt x="358" y="423"/>
                  </a:moveTo>
                  <a:lnTo>
                    <a:pt x="358" y="423"/>
                  </a:lnTo>
                  <a:lnTo>
                    <a:pt x="359" y="421"/>
                  </a:lnTo>
                  <a:lnTo>
                    <a:pt x="359" y="420"/>
                  </a:lnTo>
                  <a:lnTo>
                    <a:pt x="358" y="419"/>
                  </a:lnTo>
                  <a:lnTo>
                    <a:pt x="357" y="419"/>
                  </a:lnTo>
                  <a:lnTo>
                    <a:pt x="355" y="419"/>
                  </a:lnTo>
                  <a:lnTo>
                    <a:pt x="355" y="419"/>
                  </a:lnTo>
                  <a:lnTo>
                    <a:pt x="353" y="420"/>
                  </a:lnTo>
                  <a:lnTo>
                    <a:pt x="352" y="422"/>
                  </a:lnTo>
                  <a:lnTo>
                    <a:pt x="352" y="423"/>
                  </a:lnTo>
                  <a:lnTo>
                    <a:pt x="352" y="424"/>
                  </a:lnTo>
                  <a:lnTo>
                    <a:pt x="353" y="424"/>
                  </a:lnTo>
                  <a:lnTo>
                    <a:pt x="355" y="425"/>
                  </a:lnTo>
                  <a:lnTo>
                    <a:pt x="356" y="425"/>
                  </a:lnTo>
                  <a:lnTo>
                    <a:pt x="357" y="424"/>
                  </a:lnTo>
                  <a:lnTo>
                    <a:pt x="358" y="423"/>
                  </a:lnTo>
                  <a:close/>
                  <a:moveTo>
                    <a:pt x="270" y="441"/>
                  </a:moveTo>
                  <a:lnTo>
                    <a:pt x="270" y="441"/>
                  </a:lnTo>
                  <a:lnTo>
                    <a:pt x="269" y="440"/>
                  </a:lnTo>
                  <a:lnTo>
                    <a:pt x="264" y="440"/>
                  </a:lnTo>
                  <a:lnTo>
                    <a:pt x="260" y="437"/>
                  </a:lnTo>
                  <a:lnTo>
                    <a:pt x="257" y="437"/>
                  </a:lnTo>
                  <a:lnTo>
                    <a:pt x="256" y="439"/>
                  </a:lnTo>
                  <a:lnTo>
                    <a:pt x="256" y="441"/>
                  </a:lnTo>
                  <a:lnTo>
                    <a:pt x="257" y="443"/>
                  </a:lnTo>
                  <a:lnTo>
                    <a:pt x="260" y="447"/>
                  </a:lnTo>
                  <a:lnTo>
                    <a:pt x="267" y="452"/>
                  </a:lnTo>
                  <a:lnTo>
                    <a:pt x="271" y="454"/>
                  </a:lnTo>
                  <a:lnTo>
                    <a:pt x="273" y="452"/>
                  </a:lnTo>
                  <a:lnTo>
                    <a:pt x="274" y="446"/>
                  </a:lnTo>
                  <a:lnTo>
                    <a:pt x="273" y="444"/>
                  </a:lnTo>
                  <a:lnTo>
                    <a:pt x="270" y="441"/>
                  </a:lnTo>
                  <a:close/>
                  <a:moveTo>
                    <a:pt x="392" y="510"/>
                  </a:moveTo>
                  <a:lnTo>
                    <a:pt x="392" y="510"/>
                  </a:lnTo>
                  <a:lnTo>
                    <a:pt x="393" y="508"/>
                  </a:lnTo>
                  <a:lnTo>
                    <a:pt x="392" y="507"/>
                  </a:lnTo>
                  <a:lnTo>
                    <a:pt x="391" y="508"/>
                  </a:lnTo>
                  <a:lnTo>
                    <a:pt x="389" y="512"/>
                  </a:lnTo>
                  <a:lnTo>
                    <a:pt x="386" y="516"/>
                  </a:lnTo>
                  <a:lnTo>
                    <a:pt x="385" y="518"/>
                  </a:lnTo>
                  <a:lnTo>
                    <a:pt x="386" y="519"/>
                  </a:lnTo>
                  <a:lnTo>
                    <a:pt x="388" y="518"/>
                  </a:lnTo>
                  <a:lnTo>
                    <a:pt x="389" y="517"/>
                  </a:lnTo>
                  <a:lnTo>
                    <a:pt x="393" y="514"/>
                  </a:lnTo>
                  <a:lnTo>
                    <a:pt x="394" y="513"/>
                  </a:lnTo>
                  <a:lnTo>
                    <a:pt x="395" y="511"/>
                  </a:lnTo>
                  <a:lnTo>
                    <a:pt x="393" y="509"/>
                  </a:lnTo>
                  <a:lnTo>
                    <a:pt x="392" y="510"/>
                  </a:lnTo>
                  <a:close/>
                  <a:moveTo>
                    <a:pt x="372" y="450"/>
                  </a:moveTo>
                  <a:lnTo>
                    <a:pt x="372" y="450"/>
                  </a:lnTo>
                  <a:lnTo>
                    <a:pt x="371" y="450"/>
                  </a:lnTo>
                  <a:lnTo>
                    <a:pt x="369" y="448"/>
                  </a:lnTo>
                  <a:lnTo>
                    <a:pt x="368" y="451"/>
                  </a:lnTo>
                  <a:lnTo>
                    <a:pt x="367" y="453"/>
                  </a:lnTo>
                  <a:lnTo>
                    <a:pt x="365" y="452"/>
                  </a:lnTo>
                  <a:lnTo>
                    <a:pt x="363" y="453"/>
                  </a:lnTo>
                  <a:lnTo>
                    <a:pt x="361" y="454"/>
                  </a:lnTo>
                  <a:lnTo>
                    <a:pt x="361" y="453"/>
                  </a:lnTo>
                  <a:lnTo>
                    <a:pt x="357" y="455"/>
                  </a:lnTo>
                  <a:lnTo>
                    <a:pt x="356" y="456"/>
                  </a:lnTo>
                  <a:lnTo>
                    <a:pt x="357" y="457"/>
                  </a:lnTo>
                  <a:lnTo>
                    <a:pt x="357" y="457"/>
                  </a:lnTo>
                  <a:lnTo>
                    <a:pt x="359" y="457"/>
                  </a:lnTo>
                  <a:lnTo>
                    <a:pt x="367" y="459"/>
                  </a:lnTo>
                  <a:lnTo>
                    <a:pt x="368" y="458"/>
                  </a:lnTo>
                  <a:lnTo>
                    <a:pt x="370" y="455"/>
                  </a:lnTo>
                  <a:lnTo>
                    <a:pt x="373" y="454"/>
                  </a:lnTo>
                  <a:lnTo>
                    <a:pt x="374" y="453"/>
                  </a:lnTo>
                  <a:lnTo>
                    <a:pt x="373" y="452"/>
                  </a:lnTo>
                  <a:lnTo>
                    <a:pt x="372" y="450"/>
                  </a:lnTo>
                  <a:close/>
                  <a:moveTo>
                    <a:pt x="507" y="254"/>
                  </a:moveTo>
                  <a:lnTo>
                    <a:pt x="507" y="254"/>
                  </a:lnTo>
                  <a:lnTo>
                    <a:pt x="499" y="241"/>
                  </a:lnTo>
                  <a:lnTo>
                    <a:pt x="498" y="235"/>
                  </a:lnTo>
                  <a:lnTo>
                    <a:pt x="498" y="226"/>
                  </a:lnTo>
                  <a:lnTo>
                    <a:pt x="501" y="207"/>
                  </a:lnTo>
                  <a:lnTo>
                    <a:pt x="503" y="203"/>
                  </a:lnTo>
                  <a:lnTo>
                    <a:pt x="506" y="202"/>
                  </a:lnTo>
                  <a:lnTo>
                    <a:pt x="503" y="190"/>
                  </a:lnTo>
                  <a:lnTo>
                    <a:pt x="502" y="187"/>
                  </a:lnTo>
                  <a:lnTo>
                    <a:pt x="503" y="183"/>
                  </a:lnTo>
                  <a:lnTo>
                    <a:pt x="505" y="179"/>
                  </a:lnTo>
                  <a:lnTo>
                    <a:pt x="507" y="174"/>
                  </a:lnTo>
                  <a:lnTo>
                    <a:pt x="505" y="167"/>
                  </a:lnTo>
                  <a:lnTo>
                    <a:pt x="506" y="157"/>
                  </a:lnTo>
                  <a:lnTo>
                    <a:pt x="505" y="154"/>
                  </a:lnTo>
                  <a:lnTo>
                    <a:pt x="504" y="154"/>
                  </a:lnTo>
                  <a:lnTo>
                    <a:pt x="504" y="154"/>
                  </a:lnTo>
                  <a:lnTo>
                    <a:pt x="504" y="155"/>
                  </a:lnTo>
                  <a:lnTo>
                    <a:pt x="500" y="148"/>
                  </a:lnTo>
                  <a:lnTo>
                    <a:pt x="498" y="145"/>
                  </a:lnTo>
                  <a:lnTo>
                    <a:pt x="495" y="143"/>
                  </a:lnTo>
                  <a:lnTo>
                    <a:pt x="495" y="138"/>
                  </a:lnTo>
                  <a:lnTo>
                    <a:pt x="493" y="132"/>
                  </a:lnTo>
                  <a:lnTo>
                    <a:pt x="489" y="126"/>
                  </a:lnTo>
                  <a:lnTo>
                    <a:pt x="487" y="120"/>
                  </a:lnTo>
                  <a:lnTo>
                    <a:pt x="486" y="114"/>
                  </a:lnTo>
                  <a:lnTo>
                    <a:pt x="486" y="107"/>
                  </a:lnTo>
                  <a:lnTo>
                    <a:pt x="489" y="89"/>
                  </a:lnTo>
                  <a:lnTo>
                    <a:pt x="480" y="85"/>
                  </a:lnTo>
                  <a:lnTo>
                    <a:pt x="475" y="86"/>
                  </a:lnTo>
                  <a:lnTo>
                    <a:pt x="471" y="87"/>
                  </a:lnTo>
                  <a:lnTo>
                    <a:pt x="463" y="87"/>
                  </a:lnTo>
                  <a:lnTo>
                    <a:pt x="461" y="86"/>
                  </a:lnTo>
                  <a:lnTo>
                    <a:pt x="459" y="81"/>
                  </a:lnTo>
                  <a:lnTo>
                    <a:pt x="458" y="79"/>
                  </a:lnTo>
                  <a:lnTo>
                    <a:pt x="456" y="77"/>
                  </a:lnTo>
                  <a:lnTo>
                    <a:pt x="451" y="78"/>
                  </a:lnTo>
                  <a:lnTo>
                    <a:pt x="450" y="76"/>
                  </a:lnTo>
                  <a:lnTo>
                    <a:pt x="449" y="74"/>
                  </a:lnTo>
                  <a:lnTo>
                    <a:pt x="449" y="72"/>
                  </a:lnTo>
                  <a:lnTo>
                    <a:pt x="449" y="70"/>
                  </a:lnTo>
                  <a:lnTo>
                    <a:pt x="447" y="68"/>
                  </a:lnTo>
                  <a:lnTo>
                    <a:pt x="446" y="67"/>
                  </a:lnTo>
                  <a:lnTo>
                    <a:pt x="444" y="67"/>
                  </a:lnTo>
                  <a:lnTo>
                    <a:pt x="440" y="67"/>
                  </a:lnTo>
                  <a:lnTo>
                    <a:pt x="439" y="66"/>
                  </a:lnTo>
                  <a:lnTo>
                    <a:pt x="439" y="65"/>
                  </a:lnTo>
                  <a:lnTo>
                    <a:pt x="441" y="61"/>
                  </a:lnTo>
                  <a:lnTo>
                    <a:pt x="441" y="59"/>
                  </a:lnTo>
                  <a:lnTo>
                    <a:pt x="441" y="57"/>
                  </a:lnTo>
                  <a:lnTo>
                    <a:pt x="440" y="55"/>
                  </a:lnTo>
                  <a:lnTo>
                    <a:pt x="440" y="54"/>
                  </a:lnTo>
                  <a:lnTo>
                    <a:pt x="438" y="51"/>
                  </a:lnTo>
                  <a:lnTo>
                    <a:pt x="437" y="48"/>
                  </a:lnTo>
                  <a:lnTo>
                    <a:pt x="435" y="45"/>
                  </a:lnTo>
                  <a:lnTo>
                    <a:pt x="433" y="43"/>
                  </a:lnTo>
                  <a:lnTo>
                    <a:pt x="431" y="40"/>
                  </a:lnTo>
                  <a:lnTo>
                    <a:pt x="428" y="36"/>
                  </a:lnTo>
                  <a:lnTo>
                    <a:pt x="426" y="35"/>
                  </a:lnTo>
                  <a:lnTo>
                    <a:pt x="423" y="35"/>
                  </a:lnTo>
                  <a:lnTo>
                    <a:pt x="422" y="34"/>
                  </a:lnTo>
                  <a:lnTo>
                    <a:pt x="421" y="33"/>
                  </a:lnTo>
                  <a:lnTo>
                    <a:pt x="421" y="31"/>
                  </a:lnTo>
                  <a:lnTo>
                    <a:pt x="421" y="29"/>
                  </a:lnTo>
                  <a:lnTo>
                    <a:pt x="420" y="26"/>
                  </a:lnTo>
                  <a:lnTo>
                    <a:pt x="418" y="24"/>
                  </a:lnTo>
                  <a:lnTo>
                    <a:pt x="411" y="21"/>
                  </a:lnTo>
                  <a:lnTo>
                    <a:pt x="404" y="20"/>
                  </a:lnTo>
                  <a:lnTo>
                    <a:pt x="402" y="18"/>
                  </a:lnTo>
                  <a:lnTo>
                    <a:pt x="398" y="12"/>
                  </a:lnTo>
                  <a:lnTo>
                    <a:pt x="395" y="10"/>
                  </a:lnTo>
                  <a:lnTo>
                    <a:pt x="393" y="9"/>
                  </a:lnTo>
                  <a:lnTo>
                    <a:pt x="390" y="9"/>
                  </a:lnTo>
                  <a:lnTo>
                    <a:pt x="387" y="11"/>
                  </a:lnTo>
                  <a:lnTo>
                    <a:pt x="386" y="11"/>
                  </a:lnTo>
                  <a:lnTo>
                    <a:pt x="383" y="10"/>
                  </a:lnTo>
                  <a:lnTo>
                    <a:pt x="382" y="8"/>
                  </a:lnTo>
                  <a:lnTo>
                    <a:pt x="380" y="3"/>
                  </a:lnTo>
                  <a:lnTo>
                    <a:pt x="378" y="0"/>
                  </a:lnTo>
                  <a:lnTo>
                    <a:pt x="376" y="0"/>
                  </a:lnTo>
                  <a:lnTo>
                    <a:pt x="375" y="1"/>
                  </a:lnTo>
                  <a:lnTo>
                    <a:pt x="374" y="3"/>
                  </a:lnTo>
                  <a:lnTo>
                    <a:pt x="373" y="5"/>
                  </a:lnTo>
                  <a:lnTo>
                    <a:pt x="373" y="7"/>
                  </a:lnTo>
                  <a:lnTo>
                    <a:pt x="373" y="9"/>
                  </a:lnTo>
                  <a:lnTo>
                    <a:pt x="372" y="10"/>
                  </a:lnTo>
                  <a:lnTo>
                    <a:pt x="372" y="11"/>
                  </a:lnTo>
                  <a:lnTo>
                    <a:pt x="371" y="12"/>
                  </a:lnTo>
                  <a:lnTo>
                    <a:pt x="370" y="13"/>
                  </a:lnTo>
                  <a:lnTo>
                    <a:pt x="369" y="13"/>
                  </a:lnTo>
                  <a:lnTo>
                    <a:pt x="369" y="14"/>
                  </a:lnTo>
                  <a:lnTo>
                    <a:pt x="369" y="18"/>
                  </a:lnTo>
                  <a:lnTo>
                    <a:pt x="369" y="20"/>
                  </a:lnTo>
                  <a:lnTo>
                    <a:pt x="366" y="28"/>
                  </a:lnTo>
                  <a:lnTo>
                    <a:pt x="365" y="30"/>
                  </a:lnTo>
                  <a:lnTo>
                    <a:pt x="362" y="33"/>
                  </a:lnTo>
                  <a:lnTo>
                    <a:pt x="360" y="34"/>
                  </a:lnTo>
                  <a:lnTo>
                    <a:pt x="357" y="35"/>
                  </a:lnTo>
                  <a:lnTo>
                    <a:pt x="354" y="35"/>
                  </a:lnTo>
                  <a:lnTo>
                    <a:pt x="351" y="34"/>
                  </a:lnTo>
                  <a:lnTo>
                    <a:pt x="349" y="34"/>
                  </a:lnTo>
                  <a:lnTo>
                    <a:pt x="347" y="35"/>
                  </a:lnTo>
                  <a:lnTo>
                    <a:pt x="343" y="39"/>
                  </a:lnTo>
                  <a:lnTo>
                    <a:pt x="341" y="40"/>
                  </a:lnTo>
                  <a:lnTo>
                    <a:pt x="338" y="41"/>
                  </a:lnTo>
                  <a:lnTo>
                    <a:pt x="336" y="43"/>
                  </a:lnTo>
                  <a:lnTo>
                    <a:pt x="335" y="45"/>
                  </a:lnTo>
                  <a:lnTo>
                    <a:pt x="335" y="47"/>
                  </a:lnTo>
                  <a:lnTo>
                    <a:pt x="335" y="52"/>
                  </a:lnTo>
                  <a:lnTo>
                    <a:pt x="334" y="53"/>
                  </a:lnTo>
                  <a:lnTo>
                    <a:pt x="334" y="54"/>
                  </a:lnTo>
                  <a:lnTo>
                    <a:pt x="331" y="59"/>
                  </a:lnTo>
                  <a:lnTo>
                    <a:pt x="330" y="60"/>
                  </a:lnTo>
                  <a:lnTo>
                    <a:pt x="330" y="62"/>
                  </a:lnTo>
                  <a:lnTo>
                    <a:pt x="330" y="63"/>
                  </a:lnTo>
                  <a:lnTo>
                    <a:pt x="332" y="65"/>
                  </a:lnTo>
                  <a:lnTo>
                    <a:pt x="332" y="66"/>
                  </a:lnTo>
                  <a:lnTo>
                    <a:pt x="331" y="68"/>
                  </a:lnTo>
                  <a:lnTo>
                    <a:pt x="325" y="71"/>
                  </a:lnTo>
                  <a:lnTo>
                    <a:pt x="323" y="73"/>
                  </a:lnTo>
                  <a:lnTo>
                    <a:pt x="321" y="76"/>
                  </a:lnTo>
                  <a:lnTo>
                    <a:pt x="319" y="79"/>
                  </a:lnTo>
                  <a:lnTo>
                    <a:pt x="318" y="82"/>
                  </a:lnTo>
                  <a:lnTo>
                    <a:pt x="317" y="84"/>
                  </a:lnTo>
                  <a:lnTo>
                    <a:pt x="313" y="87"/>
                  </a:lnTo>
                  <a:lnTo>
                    <a:pt x="311" y="89"/>
                  </a:lnTo>
                  <a:lnTo>
                    <a:pt x="309" y="92"/>
                  </a:lnTo>
                  <a:lnTo>
                    <a:pt x="301" y="95"/>
                  </a:lnTo>
                  <a:lnTo>
                    <a:pt x="290" y="97"/>
                  </a:lnTo>
                  <a:lnTo>
                    <a:pt x="281" y="101"/>
                  </a:lnTo>
                  <a:lnTo>
                    <a:pt x="271" y="103"/>
                  </a:lnTo>
                  <a:lnTo>
                    <a:pt x="235" y="120"/>
                  </a:lnTo>
                  <a:lnTo>
                    <a:pt x="219" y="123"/>
                  </a:lnTo>
                  <a:lnTo>
                    <a:pt x="208" y="123"/>
                  </a:lnTo>
                  <a:lnTo>
                    <a:pt x="203" y="125"/>
                  </a:lnTo>
                  <a:lnTo>
                    <a:pt x="189" y="131"/>
                  </a:lnTo>
                  <a:lnTo>
                    <a:pt x="184" y="134"/>
                  </a:lnTo>
                  <a:lnTo>
                    <a:pt x="177" y="140"/>
                  </a:lnTo>
                  <a:lnTo>
                    <a:pt x="174" y="143"/>
                  </a:lnTo>
                  <a:lnTo>
                    <a:pt x="154" y="151"/>
                  </a:lnTo>
                  <a:lnTo>
                    <a:pt x="152" y="157"/>
                  </a:lnTo>
                  <a:lnTo>
                    <a:pt x="151" y="163"/>
                  </a:lnTo>
                  <a:lnTo>
                    <a:pt x="152" y="170"/>
                  </a:lnTo>
                  <a:lnTo>
                    <a:pt x="154" y="185"/>
                  </a:lnTo>
                  <a:lnTo>
                    <a:pt x="155" y="188"/>
                  </a:lnTo>
                  <a:lnTo>
                    <a:pt x="154" y="192"/>
                  </a:lnTo>
                  <a:lnTo>
                    <a:pt x="153" y="195"/>
                  </a:lnTo>
                  <a:lnTo>
                    <a:pt x="151" y="197"/>
                  </a:lnTo>
                  <a:lnTo>
                    <a:pt x="150" y="199"/>
                  </a:lnTo>
                  <a:lnTo>
                    <a:pt x="146" y="201"/>
                  </a:lnTo>
                  <a:lnTo>
                    <a:pt x="146" y="202"/>
                  </a:lnTo>
                  <a:lnTo>
                    <a:pt x="145" y="206"/>
                  </a:lnTo>
                  <a:lnTo>
                    <a:pt x="145" y="207"/>
                  </a:lnTo>
                  <a:lnTo>
                    <a:pt x="144" y="208"/>
                  </a:lnTo>
                  <a:lnTo>
                    <a:pt x="145" y="210"/>
                  </a:lnTo>
                  <a:lnTo>
                    <a:pt x="146" y="212"/>
                  </a:lnTo>
                  <a:lnTo>
                    <a:pt x="149" y="213"/>
                  </a:lnTo>
                  <a:lnTo>
                    <a:pt x="149" y="214"/>
                  </a:lnTo>
                  <a:lnTo>
                    <a:pt x="150" y="220"/>
                  </a:lnTo>
                  <a:lnTo>
                    <a:pt x="150" y="222"/>
                  </a:lnTo>
                  <a:lnTo>
                    <a:pt x="151" y="224"/>
                  </a:lnTo>
                  <a:lnTo>
                    <a:pt x="155" y="227"/>
                  </a:lnTo>
                  <a:lnTo>
                    <a:pt x="156" y="229"/>
                  </a:lnTo>
                  <a:lnTo>
                    <a:pt x="158" y="231"/>
                  </a:lnTo>
                  <a:lnTo>
                    <a:pt x="160" y="232"/>
                  </a:lnTo>
                  <a:lnTo>
                    <a:pt x="161" y="233"/>
                  </a:lnTo>
                  <a:lnTo>
                    <a:pt x="161" y="235"/>
                  </a:lnTo>
                  <a:lnTo>
                    <a:pt x="161" y="237"/>
                  </a:lnTo>
                  <a:lnTo>
                    <a:pt x="160" y="239"/>
                  </a:lnTo>
                  <a:lnTo>
                    <a:pt x="157" y="246"/>
                  </a:lnTo>
                  <a:lnTo>
                    <a:pt x="153" y="249"/>
                  </a:lnTo>
                  <a:lnTo>
                    <a:pt x="152" y="250"/>
                  </a:lnTo>
                  <a:lnTo>
                    <a:pt x="150" y="251"/>
                  </a:lnTo>
                  <a:lnTo>
                    <a:pt x="148" y="251"/>
                  </a:lnTo>
                  <a:lnTo>
                    <a:pt x="141" y="250"/>
                  </a:lnTo>
                  <a:lnTo>
                    <a:pt x="133" y="251"/>
                  </a:lnTo>
                  <a:lnTo>
                    <a:pt x="121" y="259"/>
                  </a:lnTo>
                  <a:lnTo>
                    <a:pt x="104" y="262"/>
                  </a:lnTo>
                  <a:lnTo>
                    <a:pt x="98" y="262"/>
                  </a:lnTo>
                  <a:lnTo>
                    <a:pt x="91" y="261"/>
                  </a:lnTo>
                  <a:lnTo>
                    <a:pt x="83" y="261"/>
                  </a:lnTo>
                  <a:lnTo>
                    <a:pt x="70" y="260"/>
                  </a:lnTo>
                  <a:lnTo>
                    <a:pt x="62" y="259"/>
                  </a:lnTo>
                  <a:lnTo>
                    <a:pt x="58" y="258"/>
                  </a:lnTo>
                  <a:lnTo>
                    <a:pt x="56" y="257"/>
                  </a:lnTo>
                  <a:lnTo>
                    <a:pt x="56" y="255"/>
                  </a:lnTo>
                  <a:lnTo>
                    <a:pt x="55" y="252"/>
                  </a:lnTo>
                  <a:lnTo>
                    <a:pt x="54" y="251"/>
                  </a:lnTo>
                  <a:lnTo>
                    <a:pt x="55" y="248"/>
                  </a:lnTo>
                  <a:lnTo>
                    <a:pt x="55" y="246"/>
                  </a:lnTo>
                  <a:lnTo>
                    <a:pt x="55" y="244"/>
                  </a:lnTo>
                  <a:lnTo>
                    <a:pt x="54" y="242"/>
                  </a:lnTo>
                  <a:lnTo>
                    <a:pt x="53" y="240"/>
                  </a:lnTo>
                  <a:lnTo>
                    <a:pt x="51" y="239"/>
                  </a:lnTo>
                  <a:lnTo>
                    <a:pt x="47" y="238"/>
                  </a:lnTo>
                  <a:lnTo>
                    <a:pt x="35" y="231"/>
                  </a:lnTo>
                  <a:lnTo>
                    <a:pt x="28" y="239"/>
                  </a:lnTo>
                  <a:lnTo>
                    <a:pt x="21" y="244"/>
                  </a:lnTo>
                  <a:lnTo>
                    <a:pt x="15" y="247"/>
                  </a:lnTo>
                  <a:lnTo>
                    <a:pt x="7" y="253"/>
                  </a:lnTo>
                  <a:lnTo>
                    <a:pt x="3" y="254"/>
                  </a:lnTo>
                  <a:lnTo>
                    <a:pt x="0" y="256"/>
                  </a:lnTo>
                  <a:lnTo>
                    <a:pt x="0" y="256"/>
                  </a:lnTo>
                  <a:lnTo>
                    <a:pt x="2" y="256"/>
                  </a:lnTo>
                  <a:lnTo>
                    <a:pt x="5" y="260"/>
                  </a:lnTo>
                  <a:lnTo>
                    <a:pt x="10" y="269"/>
                  </a:lnTo>
                  <a:lnTo>
                    <a:pt x="14" y="266"/>
                  </a:lnTo>
                  <a:lnTo>
                    <a:pt x="16" y="264"/>
                  </a:lnTo>
                  <a:lnTo>
                    <a:pt x="19" y="263"/>
                  </a:lnTo>
                  <a:lnTo>
                    <a:pt x="22" y="264"/>
                  </a:lnTo>
                  <a:lnTo>
                    <a:pt x="24" y="266"/>
                  </a:lnTo>
                  <a:lnTo>
                    <a:pt x="26" y="267"/>
                  </a:lnTo>
                  <a:lnTo>
                    <a:pt x="28" y="268"/>
                  </a:lnTo>
                  <a:lnTo>
                    <a:pt x="28" y="269"/>
                  </a:lnTo>
                  <a:lnTo>
                    <a:pt x="26" y="275"/>
                  </a:lnTo>
                  <a:lnTo>
                    <a:pt x="26" y="278"/>
                  </a:lnTo>
                  <a:lnTo>
                    <a:pt x="28" y="279"/>
                  </a:lnTo>
                  <a:lnTo>
                    <a:pt x="31" y="280"/>
                  </a:lnTo>
                  <a:lnTo>
                    <a:pt x="37" y="280"/>
                  </a:lnTo>
                  <a:lnTo>
                    <a:pt x="41" y="281"/>
                  </a:lnTo>
                  <a:lnTo>
                    <a:pt x="44" y="283"/>
                  </a:lnTo>
                  <a:lnTo>
                    <a:pt x="49" y="289"/>
                  </a:lnTo>
                  <a:lnTo>
                    <a:pt x="62" y="297"/>
                  </a:lnTo>
                  <a:lnTo>
                    <a:pt x="66" y="301"/>
                  </a:lnTo>
                  <a:lnTo>
                    <a:pt x="67" y="303"/>
                  </a:lnTo>
                  <a:lnTo>
                    <a:pt x="67" y="305"/>
                  </a:lnTo>
                  <a:lnTo>
                    <a:pt x="68" y="309"/>
                  </a:lnTo>
                  <a:lnTo>
                    <a:pt x="67" y="312"/>
                  </a:lnTo>
                  <a:lnTo>
                    <a:pt x="64" y="316"/>
                  </a:lnTo>
                  <a:lnTo>
                    <a:pt x="63" y="318"/>
                  </a:lnTo>
                  <a:lnTo>
                    <a:pt x="65" y="322"/>
                  </a:lnTo>
                  <a:lnTo>
                    <a:pt x="69" y="323"/>
                  </a:lnTo>
                  <a:lnTo>
                    <a:pt x="73" y="323"/>
                  </a:lnTo>
                  <a:lnTo>
                    <a:pt x="78" y="323"/>
                  </a:lnTo>
                  <a:lnTo>
                    <a:pt x="81" y="325"/>
                  </a:lnTo>
                  <a:lnTo>
                    <a:pt x="85" y="328"/>
                  </a:lnTo>
                  <a:lnTo>
                    <a:pt x="87" y="332"/>
                  </a:lnTo>
                  <a:lnTo>
                    <a:pt x="86" y="335"/>
                  </a:lnTo>
                  <a:lnTo>
                    <a:pt x="84" y="339"/>
                  </a:lnTo>
                  <a:lnTo>
                    <a:pt x="85" y="343"/>
                  </a:lnTo>
                  <a:lnTo>
                    <a:pt x="95" y="352"/>
                  </a:lnTo>
                  <a:lnTo>
                    <a:pt x="111" y="372"/>
                  </a:lnTo>
                  <a:lnTo>
                    <a:pt x="114" y="375"/>
                  </a:lnTo>
                  <a:lnTo>
                    <a:pt x="118" y="378"/>
                  </a:lnTo>
                  <a:lnTo>
                    <a:pt x="126" y="380"/>
                  </a:lnTo>
                  <a:lnTo>
                    <a:pt x="127" y="382"/>
                  </a:lnTo>
                  <a:lnTo>
                    <a:pt x="128" y="385"/>
                  </a:lnTo>
                  <a:lnTo>
                    <a:pt x="129" y="387"/>
                  </a:lnTo>
                  <a:lnTo>
                    <a:pt x="132" y="388"/>
                  </a:lnTo>
                  <a:lnTo>
                    <a:pt x="134" y="389"/>
                  </a:lnTo>
                  <a:lnTo>
                    <a:pt x="136" y="389"/>
                  </a:lnTo>
                  <a:lnTo>
                    <a:pt x="138" y="390"/>
                  </a:lnTo>
                  <a:lnTo>
                    <a:pt x="143" y="393"/>
                  </a:lnTo>
                  <a:lnTo>
                    <a:pt x="153" y="403"/>
                  </a:lnTo>
                  <a:lnTo>
                    <a:pt x="156" y="407"/>
                  </a:lnTo>
                  <a:lnTo>
                    <a:pt x="150" y="411"/>
                  </a:lnTo>
                  <a:lnTo>
                    <a:pt x="152" y="415"/>
                  </a:lnTo>
                  <a:lnTo>
                    <a:pt x="167" y="425"/>
                  </a:lnTo>
                  <a:lnTo>
                    <a:pt x="171" y="426"/>
                  </a:lnTo>
                  <a:lnTo>
                    <a:pt x="185" y="439"/>
                  </a:lnTo>
                  <a:lnTo>
                    <a:pt x="187" y="444"/>
                  </a:lnTo>
                  <a:lnTo>
                    <a:pt x="188" y="446"/>
                  </a:lnTo>
                  <a:lnTo>
                    <a:pt x="192" y="448"/>
                  </a:lnTo>
                  <a:lnTo>
                    <a:pt x="194" y="449"/>
                  </a:lnTo>
                  <a:lnTo>
                    <a:pt x="206" y="459"/>
                  </a:lnTo>
                  <a:lnTo>
                    <a:pt x="208" y="463"/>
                  </a:lnTo>
                  <a:lnTo>
                    <a:pt x="209" y="468"/>
                  </a:lnTo>
                  <a:lnTo>
                    <a:pt x="208" y="476"/>
                  </a:lnTo>
                  <a:lnTo>
                    <a:pt x="210" y="478"/>
                  </a:lnTo>
                  <a:lnTo>
                    <a:pt x="240" y="478"/>
                  </a:lnTo>
                  <a:lnTo>
                    <a:pt x="243" y="478"/>
                  </a:lnTo>
                  <a:lnTo>
                    <a:pt x="244" y="476"/>
                  </a:lnTo>
                  <a:lnTo>
                    <a:pt x="244" y="474"/>
                  </a:lnTo>
                  <a:lnTo>
                    <a:pt x="241" y="469"/>
                  </a:lnTo>
                  <a:lnTo>
                    <a:pt x="240" y="460"/>
                  </a:lnTo>
                  <a:lnTo>
                    <a:pt x="238" y="451"/>
                  </a:lnTo>
                  <a:lnTo>
                    <a:pt x="204" y="397"/>
                  </a:lnTo>
                  <a:lnTo>
                    <a:pt x="203" y="393"/>
                  </a:lnTo>
                  <a:lnTo>
                    <a:pt x="204" y="389"/>
                  </a:lnTo>
                  <a:lnTo>
                    <a:pt x="208" y="386"/>
                  </a:lnTo>
                  <a:lnTo>
                    <a:pt x="211" y="384"/>
                  </a:lnTo>
                  <a:lnTo>
                    <a:pt x="216" y="384"/>
                  </a:lnTo>
                  <a:lnTo>
                    <a:pt x="221" y="384"/>
                  </a:lnTo>
                  <a:lnTo>
                    <a:pt x="220" y="380"/>
                  </a:lnTo>
                  <a:lnTo>
                    <a:pt x="220" y="379"/>
                  </a:lnTo>
                  <a:lnTo>
                    <a:pt x="221" y="379"/>
                  </a:lnTo>
                  <a:lnTo>
                    <a:pt x="224" y="382"/>
                  </a:lnTo>
                  <a:lnTo>
                    <a:pt x="228" y="383"/>
                  </a:lnTo>
                  <a:lnTo>
                    <a:pt x="236" y="385"/>
                  </a:lnTo>
                  <a:lnTo>
                    <a:pt x="240" y="387"/>
                  </a:lnTo>
                  <a:lnTo>
                    <a:pt x="243" y="389"/>
                  </a:lnTo>
                  <a:lnTo>
                    <a:pt x="256" y="404"/>
                  </a:lnTo>
                  <a:lnTo>
                    <a:pt x="261" y="408"/>
                  </a:lnTo>
                  <a:lnTo>
                    <a:pt x="271" y="411"/>
                  </a:lnTo>
                  <a:lnTo>
                    <a:pt x="285" y="421"/>
                  </a:lnTo>
                  <a:lnTo>
                    <a:pt x="323" y="438"/>
                  </a:lnTo>
                  <a:lnTo>
                    <a:pt x="333" y="446"/>
                  </a:lnTo>
                  <a:lnTo>
                    <a:pt x="335" y="447"/>
                  </a:lnTo>
                  <a:lnTo>
                    <a:pt x="343" y="447"/>
                  </a:lnTo>
                  <a:lnTo>
                    <a:pt x="347" y="446"/>
                  </a:lnTo>
                  <a:lnTo>
                    <a:pt x="351" y="444"/>
                  </a:lnTo>
                  <a:lnTo>
                    <a:pt x="354" y="441"/>
                  </a:lnTo>
                  <a:lnTo>
                    <a:pt x="351" y="440"/>
                  </a:lnTo>
                  <a:lnTo>
                    <a:pt x="346" y="439"/>
                  </a:lnTo>
                  <a:lnTo>
                    <a:pt x="341" y="437"/>
                  </a:lnTo>
                  <a:lnTo>
                    <a:pt x="341" y="434"/>
                  </a:lnTo>
                  <a:lnTo>
                    <a:pt x="345" y="431"/>
                  </a:lnTo>
                  <a:lnTo>
                    <a:pt x="351" y="429"/>
                  </a:lnTo>
                  <a:lnTo>
                    <a:pt x="354" y="427"/>
                  </a:lnTo>
                  <a:lnTo>
                    <a:pt x="354" y="426"/>
                  </a:lnTo>
                  <a:lnTo>
                    <a:pt x="352" y="425"/>
                  </a:lnTo>
                  <a:lnTo>
                    <a:pt x="351" y="423"/>
                  </a:lnTo>
                  <a:lnTo>
                    <a:pt x="350" y="421"/>
                  </a:lnTo>
                  <a:lnTo>
                    <a:pt x="350" y="415"/>
                  </a:lnTo>
                  <a:lnTo>
                    <a:pt x="348" y="410"/>
                  </a:lnTo>
                  <a:lnTo>
                    <a:pt x="346" y="405"/>
                  </a:lnTo>
                  <a:lnTo>
                    <a:pt x="346" y="401"/>
                  </a:lnTo>
                  <a:lnTo>
                    <a:pt x="351" y="399"/>
                  </a:lnTo>
                  <a:lnTo>
                    <a:pt x="355" y="400"/>
                  </a:lnTo>
                  <a:lnTo>
                    <a:pt x="357" y="401"/>
                  </a:lnTo>
                  <a:lnTo>
                    <a:pt x="359" y="400"/>
                  </a:lnTo>
                  <a:lnTo>
                    <a:pt x="359" y="399"/>
                  </a:lnTo>
                  <a:lnTo>
                    <a:pt x="361" y="393"/>
                  </a:lnTo>
                  <a:lnTo>
                    <a:pt x="361" y="392"/>
                  </a:lnTo>
                  <a:lnTo>
                    <a:pt x="363" y="388"/>
                  </a:lnTo>
                  <a:lnTo>
                    <a:pt x="361" y="379"/>
                  </a:lnTo>
                  <a:lnTo>
                    <a:pt x="362" y="375"/>
                  </a:lnTo>
                  <a:lnTo>
                    <a:pt x="368" y="372"/>
                  </a:lnTo>
                  <a:lnTo>
                    <a:pt x="375" y="376"/>
                  </a:lnTo>
                  <a:lnTo>
                    <a:pt x="389" y="396"/>
                  </a:lnTo>
                  <a:lnTo>
                    <a:pt x="394" y="402"/>
                  </a:lnTo>
                  <a:lnTo>
                    <a:pt x="406" y="411"/>
                  </a:lnTo>
                  <a:lnTo>
                    <a:pt x="413" y="419"/>
                  </a:lnTo>
                  <a:lnTo>
                    <a:pt x="415" y="420"/>
                  </a:lnTo>
                  <a:lnTo>
                    <a:pt x="417" y="421"/>
                  </a:lnTo>
                  <a:lnTo>
                    <a:pt x="418" y="422"/>
                  </a:lnTo>
                  <a:lnTo>
                    <a:pt x="420" y="423"/>
                  </a:lnTo>
                  <a:lnTo>
                    <a:pt x="422" y="423"/>
                  </a:lnTo>
                  <a:lnTo>
                    <a:pt x="423" y="422"/>
                  </a:lnTo>
                  <a:lnTo>
                    <a:pt x="426" y="420"/>
                  </a:lnTo>
                  <a:lnTo>
                    <a:pt x="427" y="418"/>
                  </a:lnTo>
                  <a:lnTo>
                    <a:pt x="432" y="423"/>
                  </a:lnTo>
                  <a:lnTo>
                    <a:pt x="435" y="431"/>
                  </a:lnTo>
                  <a:lnTo>
                    <a:pt x="436" y="448"/>
                  </a:lnTo>
                  <a:lnTo>
                    <a:pt x="439" y="452"/>
                  </a:lnTo>
                  <a:lnTo>
                    <a:pt x="457" y="454"/>
                  </a:lnTo>
                  <a:lnTo>
                    <a:pt x="464" y="457"/>
                  </a:lnTo>
                  <a:lnTo>
                    <a:pt x="465" y="460"/>
                  </a:lnTo>
                  <a:lnTo>
                    <a:pt x="465" y="469"/>
                  </a:lnTo>
                  <a:lnTo>
                    <a:pt x="467" y="471"/>
                  </a:lnTo>
                  <a:lnTo>
                    <a:pt x="468" y="470"/>
                  </a:lnTo>
                  <a:lnTo>
                    <a:pt x="475" y="462"/>
                  </a:lnTo>
                  <a:lnTo>
                    <a:pt x="479" y="456"/>
                  </a:lnTo>
                  <a:lnTo>
                    <a:pt x="481" y="449"/>
                  </a:lnTo>
                  <a:lnTo>
                    <a:pt x="484" y="432"/>
                  </a:lnTo>
                  <a:lnTo>
                    <a:pt x="485" y="427"/>
                  </a:lnTo>
                  <a:lnTo>
                    <a:pt x="489" y="418"/>
                  </a:lnTo>
                  <a:lnTo>
                    <a:pt x="490" y="413"/>
                  </a:lnTo>
                  <a:lnTo>
                    <a:pt x="490" y="404"/>
                  </a:lnTo>
                  <a:lnTo>
                    <a:pt x="488" y="390"/>
                  </a:lnTo>
                  <a:lnTo>
                    <a:pt x="491" y="382"/>
                  </a:lnTo>
                  <a:lnTo>
                    <a:pt x="492" y="377"/>
                  </a:lnTo>
                  <a:lnTo>
                    <a:pt x="490" y="358"/>
                  </a:lnTo>
                  <a:lnTo>
                    <a:pt x="492" y="348"/>
                  </a:lnTo>
                  <a:lnTo>
                    <a:pt x="497" y="330"/>
                  </a:lnTo>
                  <a:lnTo>
                    <a:pt x="498" y="320"/>
                  </a:lnTo>
                  <a:lnTo>
                    <a:pt x="496" y="302"/>
                  </a:lnTo>
                  <a:lnTo>
                    <a:pt x="498" y="283"/>
                  </a:lnTo>
                  <a:lnTo>
                    <a:pt x="500" y="276"/>
                  </a:lnTo>
                  <a:lnTo>
                    <a:pt x="504" y="268"/>
                  </a:lnTo>
                  <a:lnTo>
                    <a:pt x="507" y="261"/>
                  </a:lnTo>
                  <a:lnTo>
                    <a:pt x="507" y="254"/>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2" name="Freeform 44">
              <a:extLst>
                <a:ext uri="{FF2B5EF4-FFF2-40B4-BE49-F238E27FC236}">
                  <a16:creationId xmlns:a16="http://schemas.microsoft.com/office/drawing/2014/main" xmlns="" id="{4A0F804A-F3E9-4A3E-8FFF-4C1B621B4452}"/>
                </a:ext>
              </a:extLst>
            </p:cNvPr>
            <p:cNvSpPr>
              <a:spLocks noEditPoints="1"/>
            </p:cNvSpPr>
            <p:nvPr/>
          </p:nvSpPr>
          <p:spPr bwMode="auto">
            <a:xfrm>
              <a:off x="1424" y="2510"/>
              <a:ext cx="380" cy="471"/>
            </a:xfrm>
            <a:custGeom>
              <a:avLst/>
              <a:gdLst>
                <a:gd name="T0" fmla="*/ 408 w 507"/>
                <a:gd name="T1" fmla="*/ 481 h 532"/>
                <a:gd name="T2" fmla="*/ 419 w 507"/>
                <a:gd name="T3" fmla="*/ 482 h 532"/>
                <a:gd name="T4" fmla="*/ 403 w 507"/>
                <a:gd name="T5" fmla="*/ 524 h 532"/>
                <a:gd name="T6" fmla="*/ 407 w 507"/>
                <a:gd name="T7" fmla="*/ 529 h 532"/>
                <a:gd name="T8" fmla="*/ 422 w 507"/>
                <a:gd name="T9" fmla="*/ 460 h 532"/>
                <a:gd name="T10" fmla="*/ 416 w 507"/>
                <a:gd name="T11" fmla="*/ 470 h 532"/>
                <a:gd name="T12" fmla="*/ 426 w 507"/>
                <a:gd name="T13" fmla="*/ 464 h 532"/>
                <a:gd name="T14" fmla="*/ 358 w 507"/>
                <a:gd name="T15" fmla="*/ 419 h 532"/>
                <a:gd name="T16" fmla="*/ 353 w 507"/>
                <a:gd name="T17" fmla="*/ 424 h 532"/>
                <a:gd name="T18" fmla="*/ 269 w 507"/>
                <a:gd name="T19" fmla="*/ 440 h 532"/>
                <a:gd name="T20" fmla="*/ 267 w 507"/>
                <a:gd name="T21" fmla="*/ 452 h 532"/>
                <a:gd name="T22" fmla="*/ 392 w 507"/>
                <a:gd name="T23" fmla="*/ 510 h 532"/>
                <a:gd name="T24" fmla="*/ 388 w 507"/>
                <a:gd name="T25" fmla="*/ 518 h 532"/>
                <a:gd name="T26" fmla="*/ 372 w 507"/>
                <a:gd name="T27" fmla="*/ 450 h 532"/>
                <a:gd name="T28" fmla="*/ 361 w 507"/>
                <a:gd name="T29" fmla="*/ 454 h 532"/>
                <a:gd name="T30" fmla="*/ 368 w 507"/>
                <a:gd name="T31" fmla="*/ 458 h 532"/>
                <a:gd name="T32" fmla="*/ 507 w 507"/>
                <a:gd name="T33" fmla="*/ 254 h 532"/>
                <a:gd name="T34" fmla="*/ 502 w 507"/>
                <a:gd name="T35" fmla="*/ 187 h 532"/>
                <a:gd name="T36" fmla="*/ 504 w 507"/>
                <a:gd name="T37" fmla="*/ 154 h 532"/>
                <a:gd name="T38" fmla="*/ 487 w 507"/>
                <a:gd name="T39" fmla="*/ 120 h 532"/>
                <a:gd name="T40" fmla="*/ 461 w 507"/>
                <a:gd name="T41" fmla="*/ 86 h 532"/>
                <a:gd name="T42" fmla="*/ 449 w 507"/>
                <a:gd name="T43" fmla="*/ 70 h 532"/>
                <a:gd name="T44" fmla="*/ 441 w 507"/>
                <a:gd name="T45" fmla="*/ 59 h 532"/>
                <a:gd name="T46" fmla="*/ 431 w 507"/>
                <a:gd name="T47" fmla="*/ 40 h 532"/>
                <a:gd name="T48" fmla="*/ 420 w 507"/>
                <a:gd name="T49" fmla="*/ 26 h 532"/>
                <a:gd name="T50" fmla="*/ 390 w 507"/>
                <a:gd name="T51" fmla="*/ 9 h 532"/>
                <a:gd name="T52" fmla="*/ 375 w 507"/>
                <a:gd name="T53" fmla="*/ 1 h 532"/>
                <a:gd name="T54" fmla="*/ 370 w 507"/>
                <a:gd name="T55" fmla="*/ 13 h 532"/>
                <a:gd name="T56" fmla="*/ 360 w 507"/>
                <a:gd name="T57" fmla="*/ 34 h 532"/>
                <a:gd name="T58" fmla="*/ 338 w 507"/>
                <a:gd name="T59" fmla="*/ 41 h 532"/>
                <a:gd name="T60" fmla="*/ 330 w 507"/>
                <a:gd name="T61" fmla="*/ 60 h 532"/>
                <a:gd name="T62" fmla="*/ 321 w 507"/>
                <a:gd name="T63" fmla="*/ 76 h 532"/>
                <a:gd name="T64" fmla="*/ 290 w 507"/>
                <a:gd name="T65" fmla="*/ 97 h 532"/>
                <a:gd name="T66" fmla="*/ 184 w 507"/>
                <a:gd name="T67" fmla="*/ 134 h 532"/>
                <a:gd name="T68" fmla="*/ 155 w 507"/>
                <a:gd name="T69" fmla="*/ 188 h 532"/>
                <a:gd name="T70" fmla="*/ 145 w 507"/>
                <a:gd name="T71" fmla="*/ 207 h 532"/>
                <a:gd name="T72" fmla="*/ 151 w 507"/>
                <a:gd name="T73" fmla="*/ 224 h 532"/>
                <a:gd name="T74" fmla="*/ 160 w 507"/>
                <a:gd name="T75" fmla="*/ 239 h 532"/>
                <a:gd name="T76" fmla="*/ 121 w 507"/>
                <a:gd name="T77" fmla="*/ 259 h 532"/>
                <a:gd name="T78" fmla="*/ 56 w 507"/>
                <a:gd name="T79" fmla="*/ 257 h 532"/>
                <a:gd name="T80" fmla="*/ 53 w 507"/>
                <a:gd name="T81" fmla="*/ 240 h 532"/>
                <a:gd name="T82" fmla="*/ 3 w 507"/>
                <a:gd name="T83" fmla="*/ 254 h 532"/>
                <a:gd name="T84" fmla="*/ 19 w 507"/>
                <a:gd name="T85" fmla="*/ 263 h 532"/>
                <a:gd name="T86" fmla="*/ 28 w 507"/>
                <a:gd name="T87" fmla="*/ 279 h 532"/>
                <a:gd name="T88" fmla="*/ 67 w 507"/>
                <a:gd name="T89" fmla="*/ 303 h 532"/>
                <a:gd name="T90" fmla="*/ 73 w 507"/>
                <a:gd name="T91" fmla="*/ 323 h 532"/>
                <a:gd name="T92" fmla="*/ 95 w 507"/>
                <a:gd name="T93" fmla="*/ 352 h 532"/>
                <a:gd name="T94" fmla="*/ 132 w 507"/>
                <a:gd name="T95" fmla="*/ 388 h 532"/>
                <a:gd name="T96" fmla="*/ 152 w 507"/>
                <a:gd name="T97" fmla="*/ 415 h 532"/>
                <a:gd name="T98" fmla="*/ 206 w 507"/>
                <a:gd name="T99" fmla="*/ 459 h 532"/>
                <a:gd name="T100" fmla="*/ 244 w 507"/>
                <a:gd name="T101" fmla="*/ 474 h 532"/>
                <a:gd name="T102" fmla="*/ 211 w 507"/>
                <a:gd name="T103" fmla="*/ 384 h 532"/>
                <a:gd name="T104" fmla="*/ 236 w 507"/>
                <a:gd name="T105" fmla="*/ 385 h 532"/>
                <a:gd name="T106" fmla="*/ 333 w 507"/>
                <a:gd name="T107" fmla="*/ 446 h 532"/>
                <a:gd name="T108" fmla="*/ 341 w 507"/>
                <a:gd name="T109" fmla="*/ 437 h 532"/>
                <a:gd name="T110" fmla="*/ 350 w 507"/>
                <a:gd name="T111" fmla="*/ 421 h 532"/>
                <a:gd name="T112" fmla="*/ 359 w 507"/>
                <a:gd name="T113" fmla="*/ 400 h 532"/>
                <a:gd name="T114" fmla="*/ 375 w 507"/>
                <a:gd name="T115" fmla="*/ 376 h 532"/>
                <a:gd name="T116" fmla="*/ 420 w 507"/>
                <a:gd name="T117" fmla="*/ 423 h 532"/>
                <a:gd name="T118" fmla="*/ 439 w 507"/>
                <a:gd name="T119" fmla="*/ 452 h 532"/>
                <a:gd name="T120" fmla="*/ 479 w 507"/>
                <a:gd name="T121" fmla="*/ 456 h 532"/>
                <a:gd name="T122" fmla="*/ 491 w 507"/>
                <a:gd name="T123" fmla="*/ 382 h 532"/>
                <a:gd name="T124" fmla="*/ 500 w 507"/>
                <a:gd name="T125" fmla="*/ 27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7" h="532">
                  <a:moveTo>
                    <a:pt x="419" y="479"/>
                  </a:moveTo>
                  <a:lnTo>
                    <a:pt x="419" y="479"/>
                  </a:lnTo>
                  <a:lnTo>
                    <a:pt x="418" y="478"/>
                  </a:lnTo>
                  <a:lnTo>
                    <a:pt x="415" y="477"/>
                  </a:lnTo>
                  <a:lnTo>
                    <a:pt x="412" y="477"/>
                  </a:lnTo>
                  <a:lnTo>
                    <a:pt x="410" y="478"/>
                  </a:lnTo>
                  <a:lnTo>
                    <a:pt x="409" y="480"/>
                  </a:lnTo>
                  <a:lnTo>
                    <a:pt x="408" y="481"/>
                  </a:lnTo>
                  <a:lnTo>
                    <a:pt x="408" y="482"/>
                  </a:lnTo>
                  <a:lnTo>
                    <a:pt x="408" y="484"/>
                  </a:lnTo>
                  <a:lnTo>
                    <a:pt x="409" y="485"/>
                  </a:lnTo>
                  <a:lnTo>
                    <a:pt x="411" y="487"/>
                  </a:lnTo>
                  <a:lnTo>
                    <a:pt x="414" y="487"/>
                  </a:lnTo>
                  <a:lnTo>
                    <a:pt x="417" y="486"/>
                  </a:lnTo>
                  <a:lnTo>
                    <a:pt x="419" y="483"/>
                  </a:lnTo>
                  <a:lnTo>
                    <a:pt x="419" y="482"/>
                  </a:lnTo>
                  <a:lnTo>
                    <a:pt x="419" y="481"/>
                  </a:lnTo>
                  <a:lnTo>
                    <a:pt x="419" y="479"/>
                  </a:lnTo>
                  <a:lnTo>
                    <a:pt x="419" y="479"/>
                  </a:lnTo>
                  <a:close/>
                  <a:moveTo>
                    <a:pt x="406" y="523"/>
                  </a:moveTo>
                  <a:lnTo>
                    <a:pt x="406" y="523"/>
                  </a:lnTo>
                  <a:lnTo>
                    <a:pt x="405" y="524"/>
                  </a:lnTo>
                  <a:lnTo>
                    <a:pt x="404" y="523"/>
                  </a:lnTo>
                  <a:lnTo>
                    <a:pt x="403" y="524"/>
                  </a:lnTo>
                  <a:lnTo>
                    <a:pt x="401" y="526"/>
                  </a:lnTo>
                  <a:lnTo>
                    <a:pt x="399" y="525"/>
                  </a:lnTo>
                  <a:lnTo>
                    <a:pt x="398" y="526"/>
                  </a:lnTo>
                  <a:lnTo>
                    <a:pt x="398" y="528"/>
                  </a:lnTo>
                  <a:lnTo>
                    <a:pt x="400" y="530"/>
                  </a:lnTo>
                  <a:lnTo>
                    <a:pt x="402" y="531"/>
                  </a:lnTo>
                  <a:lnTo>
                    <a:pt x="407" y="532"/>
                  </a:lnTo>
                  <a:lnTo>
                    <a:pt x="407" y="529"/>
                  </a:lnTo>
                  <a:lnTo>
                    <a:pt x="408" y="526"/>
                  </a:lnTo>
                  <a:lnTo>
                    <a:pt x="407" y="524"/>
                  </a:lnTo>
                  <a:lnTo>
                    <a:pt x="406" y="523"/>
                  </a:lnTo>
                  <a:lnTo>
                    <a:pt x="406" y="523"/>
                  </a:lnTo>
                  <a:close/>
                  <a:moveTo>
                    <a:pt x="422" y="462"/>
                  </a:moveTo>
                  <a:lnTo>
                    <a:pt x="422" y="462"/>
                  </a:lnTo>
                  <a:lnTo>
                    <a:pt x="424" y="461"/>
                  </a:lnTo>
                  <a:lnTo>
                    <a:pt x="422" y="460"/>
                  </a:lnTo>
                  <a:lnTo>
                    <a:pt x="421" y="461"/>
                  </a:lnTo>
                  <a:lnTo>
                    <a:pt x="420" y="463"/>
                  </a:lnTo>
                  <a:lnTo>
                    <a:pt x="418" y="462"/>
                  </a:lnTo>
                  <a:lnTo>
                    <a:pt x="417" y="463"/>
                  </a:lnTo>
                  <a:lnTo>
                    <a:pt x="416" y="463"/>
                  </a:lnTo>
                  <a:lnTo>
                    <a:pt x="417" y="465"/>
                  </a:lnTo>
                  <a:lnTo>
                    <a:pt x="414" y="468"/>
                  </a:lnTo>
                  <a:lnTo>
                    <a:pt x="416" y="470"/>
                  </a:lnTo>
                  <a:lnTo>
                    <a:pt x="417" y="472"/>
                  </a:lnTo>
                  <a:lnTo>
                    <a:pt x="421" y="471"/>
                  </a:lnTo>
                  <a:lnTo>
                    <a:pt x="422" y="470"/>
                  </a:lnTo>
                  <a:lnTo>
                    <a:pt x="423" y="469"/>
                  </a:lnTo>
                  <a:lnTo>
                    <a:pt x="423" y="468"/>
                  </a:lnTo>
                  <a:lnTo>
                    <a:pt x="423" y="466"/>
                  </a:lnTo>
                  <a:lnTo>
                    <a:pt x="424" y="465"/>
                  </a:lnTo>
                  <a:lnTo>
                    <a:pt x="426" y="464"/>
                  </a:lnTo>
                  <a:lnTo>
                    <a:pt x="424" y="464"/>
                  </a:lnTo>
                  <a:lnTo>
                    <a:pt x="422" y="462"/>
                  </a:lnTo>
                  <a:lnTo>
                    <a:pt x="422" y="462"/>
                  </a:lnTo>
                  <a:close/>
                  <a:moveTo>
                    <a:pt x="358" y="423"/>
                  </a:moveTo>
                  <a:lnTo>
                    <a:pt x="358" y="423"/>
                  </a:lnTo>
                  <a:lnTo>
                    <a:pt x="359" y="421"/>
                  </a:lnTo>
                  <a:lnTo>
                    <a:pt x="359" y="420"/>
                  </a:lnTo>
                  <a:lnTo>
                    <a:pt x="358" y="419"/>
                  </a:lnTo>
                  <a:lnTo>
                    <a:pt x="357" y="419"/>
                  </a:lnTo>
                  <a:lnTo>
                    <a:pt x="355" y="419"/>
                  </a:lnTo>
                  <a:lnTo>
                    <a:pt x="355" y="419"/>
                  </a:lnTo>
                  <a:lnTo>
                    <a:pt x="353" y="420"/>
                  </a:lnTo>
                  <a:lnTo>
                    <a:pt x="352" y="422"/>
                  </a:lnTo>
                  <a:lnTo>
                    <a:pt x="352" y="423"/>
                  </a:lnTo>
                  <a:lnTo>
                    <a:pt x="352" y="424"/>
                  </a:lnTo>
                  <a:lnTo>
                    <a:pt x="353" y="424"/>
                  </a:lnTo>
                  <a:lnTo>
                    <a:pt x="355" y="425"/>
                  </a:lnTo>
                  <a:lnTo>
                    <a:pt x="356" y="425"/>
                  </a:lnTo>
                  <a:lnTo>
                    <a:pt x="357" y="424"/>
                  </a:lnTo>
                  <a:lnTo>
                    <a:pt x="358" y="423"/>
                  </a:lnTo>
                  <a:lnTo>
                    <a:pt x="358" y="423"/>
                  </a:lnTo>
                  <a:close/>
                  <a:moveTo>
                    <a:pt x="270" y="441"/>
                  </a:moveTo>
                  <a:lnTo>
                    <a:pt x="270" y="441"/>
                  </a:lnTo>
                  <a:lnTo>
                    <a:pt x="269" y="440"/>
                  </a:lnTo>
                  <a:lnTo>
                    <a:pt x="264" y="440"/>
                  </a:lnTo>
                  <a:lnTo>
                    <a:pt x="260" y="437"/>
                  </a:lnTo>
                  <a:lnTo>
                    <a:pt x="257" y="437"/>
                  </a:lnTo>
                  <a:lnTo>
                    <a:pt x="256" y="439"/>
                  </a:lnTo>
                  <a:lnTo>
                    <a:pt x="256" y="441"/>
                  </a:lnTo>
                  <a:lnTo>
                    <a:pt x="257" y="443"/>
                  </a:lnTo>
                  <a:lnTo>
                    <a:pt x="260" y="447"/>
                  </a:lnTo>
                  <a:lnTo>
                    <a:pt x="267" y="452"/>
                  </a:lnTo>
                  <a:lnTo>
                    <a:pt x="271" y="454"/>
                  </a:lnTo>
                  <a:lnTo>
                    <a:pt x="273" y="452"/>
                  </a:lnTo>
                  <a:lnTo>
                    <a:pt x="274" y="446"/>
                  </a:lnTo>
                  <a:lnTo>
                    <a:pt x="273" y="444"/>
                  </a:lnTo>
                  <a:lnTo>
                    <a:pt x="270" y="441"/>
                  </a:lnTo>
                  <a:lnTo>
                    <a:pt x="270" y="441"/>
                  </a:lnTo>
                  <a:close/>
                  <a:moveTo>
                    <a:pt x="392" y="510"/>
                  </a:moveTo>
                  <a:lnTo>
                    <a:pt x="392" y="510"/>
                  </a:lnTo>
                  <a:lnTo>
                    <a:pt x="393" y="508"/>
                  </a:lnTo>
                  <a:lnTo>
                    <a:pt x="392" y="507"/>
                  </a:lnTo>
                  <a:lnTo>
                    <a:pt x="391" y="508"/>
                  </a:lnTo>
                  <a:lnTo>
                    <a:pt x="389" y="512"/>
                  </a:lnTo>
                  <a:lnTo>
                    <a:pt x="386" y="516"/>
                  </a:lnTo>
                  <a:lnTo>
                    <a:pt x="385" y="518"/>
                  </a:lnTo>
                  <a:lnTo>
                    <a:pt x="386" y="519"/>
                  </a:lnTo>
                  <a:lnTo>
                    <a:pt x="388" y="518"/>
                  </a:lnTo>
                  <a:lnTo>
                    <a:pt x="389" y="517"/>
                  </a:lnTo>
                  <a:lnTo>
                    <a:pt x="393" y="514"/>
                  </a:lnTo>
                  <a:lnTo>
                    <a:pt x="394" y="513"/>
                  </a:lnTo>
                  <a:lnTo>
                    <a:pt x="395" y="511"/>
                  </a:lnTo>
                  <a:lnTo>
                    <a:pt x="393" y="509"/>
                  </a:lnTo>
                  <a:lnTo>
                    <a:pt x="392" y="510"/>
                  </a:lnTo>
                  <a:lnTo>
                    <a:pt x="392" y="510"/>
                  </a:lnTo>
                  <a:close/>
                  <a:moveTo>
                    <a:pt x="372" y="450"/>
                  </a:moveTo>
                  <a:lnTo>
                    <a:pt x="372" y="450"/>
                  </a:lnTo>
                  <a:lnTo>
                    <a:pt x="371" y="450"/>
                  </a:lnTo>
                  <a:lnTo>
                    <a:pt x="369" y="448"/>
                  </a:lnTo>
                  <a:lnTo>
                    <a:pt x="368" y="451"/>
                  </a:lnTo>
                  <a:lnTo>
                    <a:pt x="367" y="453"/>
                  </a:lnTo>
                  <a:lnTo>
                    <a:pt x="365" y="452"/>
                  </a:lnTo>
                  <a:lnTo>
                    <a:pt x="363" y="453"/>
                  </a:lnTo>
                  <a:lnTo>
                    <a:pt x="361" y="454"/>
                  </a:lnTo>
                  <a:lnTo>
                    <a:pt x="361" y="453"/>
                  </a:lnTo>
                  <a:lnTo>
                    <a:pt x="357" y="455"/>
                  </a:lnTo>
                  <a:lnTo>
                    <a:pt x="356" y="456"/>
                  </a:lnTo>
                  <a:lnTo>
                    <a:pt x="357" y="457"/>
                  </a:lnTo>
                  <a:lnTo>
                    <a:pt x="357" y="457"/>
                  </a:lnTo>
                  <a:lnTo>
                    <a:pt x="359" y="457"/>
                  </a:lnTo>
                  <a:lnTo>
                    <a:pt x="367" y="459"/>
                  </a:lnTo>
                  <a:lnTo>
                    <a:pt x="368" y="458"/>
                  </a:lnTo>
                  <a:lnTo>
                    <a:pt x="370" y="455"/>
                  </a:lnTo>
                  <a:lnTo>
                    <a:pt x="373" y="454"/>
                  </a:lnTo>
                  <a:lnTo>
                    <a:pt x="374" y="453"/>
                  </a:lnTo>
                  <a:lnTo>
                    <a:pt x="373" y="452"/>
                  </a:lnTo>
                  <a:lnTo>
                    <a:pt x="372" y="450"/>
                  </a:lnTo>
                  <a:lnTo>
                    <a:pt x="372" y="450"/>
                  </a:lnTo>
                  <a:close/>
                  <a:moveTo>
                    <a:pt x="507" y="254"/>
                  </a:moveTo>
                  <a:lnTo>
                    <a:pt x="507" y="254"/>
                  </a:lnTo>
                  <a:lnTo>
                    <a:pt x="499" y="241"/>
                  </a:lnTo>
                  <a:lnTo>
                    <a:pt x="498" y="235"/>
                  </a:lnTo>
                  <a:lnTo>
                    <a:pt x="498" y="226"/>
                  </a:lnTo>
                  <a:lnTo>
                    <a:pt x="501" y="207"/>
                  </a:lnTo>
                  <a:lnTo>
                    <a:pt x="503" y="203"/>
                  </a:lnTo>
                  <a:lnTo>
                    <a:pt x="506" y="202"/>
                  </a:lnTo>
                  <a:lnTo>
                    <a:pt x="503" y="190"/>
                  </a:lnTo>
                  <a:lnTo>
                    <a:pt x="502" y="187"/>
                  </a:lnTo>
                  <a:lnTo>
                    <a:pt x="503" y="183"/>
                  </a:lnTo>
                  <a:lnTo>
                    <a:pt x="505" y="179"/>
                  </a:lnTo>
                  <a:lnTo>
                    <a:pt x="507" y="174"/>
                  </a:lnTo>
                  <a:lnTo>
                    <a:pt x="505" y="167"/>
                  </a:lnTo>
                  <a:lnTo>
                    <a:pt x="506" y="157"/>
                  </a:lnTo>
                  <a:lnTo>
                    <a:pt x="505" y="154"/>
                  </a:lnTo>
                  <a:lnTo>
                    <a:pt x="504" y="154"/>
                  </a:lnTo>
                  <a:lnTo>
                    <a:pt x="504" y="154"/>
                  </a:lnTo>
                  <a:lnTo>
                    <a:pt x="504" y="155"/>
                  </a:lnTo>
                  <a:lnTo>
                    <a:pt x="500" y="148"/>
                  </a:lnTo>
                  <a:lnTo>
                    <a:pt x="498" y="145"/>
                  </a:lnTo>
                  <a:lnTo>
                    <a:pt x="495" y="143"/>
                  </a:lnTo>
                  <a:lnTo>
                    <a:pt x="495" y="138"/>
                  </a:lnTo>
                  <a:lnTo>
                    <a:pt x="493" y="132"/>
                  </a:lnTo>
                  <a:lnTo>
                    <a:pt x="489" y="126"/>
                  </a:lnTo>
                  <a:lnTo>
                    <a:pt x="487" y="120"/>
                  </a:lnTo>
                  <a:lnTo>
                    <a:pt x="486" y="114"/>
                  </a:lnTo>
                  <a:lnTo>
                    <a:pt x="486" y="107"/>
                  </a:lnTo>
                  <a:lnTo>
                    <a:pt x="489" y="89"/>
                  </a:lnTo>
                  <a:lnTo>
                    <a:pt x="480" y="85"/>
                  </a:lnTo>
                  <a:lnTo>
                    <a:pt x="475" y="86"/>
                  </a:lnTo>
                  <a:lnTo>
                    <a:pt x="471" y="87"/>
                  </a:lnTo>
                  <a:lnTo>
                    <a:pt x="463" y="87"/>
                  </a:lnTo>
                  <a:lnTo>
                    <a:pt x="461" y="86"/>
                  </a:lnTo>
                  <a:lnTo>
                    <a:pt x="459" y="81"/>
                  </a:lnTo>
                  <a:lnTo>
                    <a:pt x="458" y="79"/>
                  </a:lnTo>
                  <a:lnTo>
                    <a:pt x="456" y="77"/>
                  </a:lnTo>
                  <a:lnTo>
                    <a:pt x="451" y="78"/>
                  </a:lnTo>
                  <a:lnTo>
                    <a:pt x="450" y="76"/>
                  </a:lnTo>
                  <a:lnTo>
                    <a:pt x="449" y="74"/>
                  </a:lnTo>
                  <a:lnTo>
                    <a:pt x="449" y="72"/>
                  </a:lnTo>
                  <a:lnTo>
                    <a:pt x="449" y="70"/>
                  </a:lnTo>
                  <a:lnTo>
                    <a:pt x="447" y="68"/>
                  </a:lnTo>
                  <a:lnTo>
                    <a:pt x="446" y="67"/>
                  </a:lnTo>
                  <a:lnTo>
                    <a:pt x="444" y="67"/>
                  </a:lnTo>
                  <a:lnTo>
                    <a:pt x="440" y="67"/>
                  </a:lnTo>
                  <a:lnTo>
                    <a:pt x="439" y="66"/>
                  </a:lnTo>
                  <a:lnTo>
                    <a:pt x="439" y="65"/>
                  </a:lnTo>
                  <a:lnTo>
                    <a:pt x="441" y="61"/>
                  </a:lnTo>
                  <a:lnTo>
                    <a:pt x="441" y="59"/>
                  </a:lnTo>
                  <a:lnTo>
                    <a:pt x="441" y="57"/>
                  </a:lnTo>
                  <a:lnTo>
                    <a:pt x="440" y="55"/>
                  </a:lnTo>
                  <a:lnTo>
                    <a:pt x="440" y="54"/>
                  </a:lnTo>
                  <a:lnTo>
                    <a:pt x="438" y="51"/>
                  </a:lnTo>
                  <a:lnTo>
                    <a:pt x="437" y="48"/>
                  </a:lnTo>
                  <a:lnTo>
                    <a:pt x="435" y="45"/>
                  </a:lnTo>
                  <a:lnTo>
                    <a:pt x="433" y="43"/>
                  </a:lnTo>
                  <a:lnTo>
                    <a:pt x="431" y="40"/>
                  </a:lnTo>
                  <a:lnTo>
                    <a:pt x="428" y="36"/>
                  </a:lnTo>
                  <a:lnTo>
                    <a:pt x="426" y="35"/>
                  </a:lnTo>
                  <a:lnTo>
                    <a:pt x="423" y="35"/>
                  </a:lnTo>
                  <a:lnTo>
                    <a:pt x="422" y="34"/>
                  </a:lnTo>
                  <a:lnTo>
                    <a:pt x="421" y="33"/>
                  </a:lnTo>
                  <a:lnTo>
                    <a:pt x="421" y="31"/>
                  </a:lnTo>
                  <a:lnTo>
                    <a:pt x="421" y="29"/>
                  </a:lnTo>
                  <a:lnTo>
                    <a:pt x="420" y="26"/>
                  </a:lnTo>
                  <a:lnTo>
                    <a:pt x="418" y="24"/>
                  </a:lnTo>
                  <a:lnTo>
                    <a:pt x="411" y="21"/>
                  </a:lnTo>
                  <a:lnTo>
                    <a:pt x="404" y="20"/>
                  </a:lnTo>
                  <a:lnTo>
                    <a:pt x="402" y="18"/>
                  </a:lnTo>
                  <a:lnTo>
                    <a:pt x="398" y="12"/>
                  </a:lnTo>
                  <a:lnTo>
                    <a:pt x="395" y="10"/>
                  </a:lnTo>
                  <a:lnTo>
                    <a:pt x="393" y="9"/>
                  </a:lnTo>
                  <a:lnTo>
                    <a:pt x="390" y="9"/>
                  </a:lnTo>
                  <a:lnTo>
                    <a:pt x="387" y="11"/>
                  </a:lnTo>
                  <a:lnTo>
                    <a:pt x="386" y="11"/>
                  </a:lnTo>
                  <a:lnTo>
                    <a:pt x="383" y="10"/>
                  </a:lnTo>
                  <a:lnTo>
                    <a:pt x="382" y="8"/>
                  </a:lnTo>
                  <a:lnTo>
                    <a:pt x="380" y="3"/>
                  </a:lnTo>
                  <a:lnTo>
                    <a:pt x="378" y="0"/>
                  </a:lnTo>
                  <a:lnTo>
                    <a:pt x="376" y="0"/>
                  </a:lnTo>
                  <a:lnTo>
                    <a:pt x="375" y="1"/>
                  </a:lnTo>
                  <a:lnTo>
                    <a:pt x="374" y="3"/>
                  </a:lnTo>
                  <a:lnTo>
                    <a:pt x="373" y="5"/>
                  </a:lnTo>
                  <a:lnTo>
                    <a:pt x="373" y="7"/>
                  </a:lnTo>
                  <a:lnTo>
                    <a:pt x="373" y="9"/>
                  </a:lnTo>
                  <a:lnTo>
                    <a:pt x="372" y="10"/>
                  </a:lnTo>
                  <a:lnTo>
                    <a:pt x="372" y="11"/>
                  </a:lnTo>
                  <a:lnTo>
                    <a:pt x="371" y="12"/>
                  </a:lnTo>
                  <a:lnTo>
                    <a:pt x="370" y="13"/>
                  </a:lnTo>
                  <a:lnTo>
                    <a:pt x="369" y="13"/>
                  </a:lnTo>
                  <a:lnTo>
                    <a:pt x="369" y="14"/>
                  </a:lnTo>
                  <a:lnTo>
                    <a:pt x="369" y="18"/>
                  </a:lnTo>
                  <a:lnTo>
                    <a:pt x="369" y="20"/>
                  </a:lnTo>
                  <a:lnTo>
                    <a:pt x="366" y="28"/>
                  </a:lnTo>
                  <a:lnTo>
                    <a:pt x="365" y="30"/>
                  </a:lnTo>
                  <a:lnTo>
                    <a:pt x="362" y="33"/>
                  </a:lnTo>
                  <a:lnTo>
                    <a:pt x="360" y="34"/>
                  </a:lnTo>
                  <a:lnTo>
                    <a:pt x="357" y="35"/>
                  </a:lnTo>
                  <a:lnTo>
                    <a:pt x="354" y="35"/>
                  </a:lnTo>
                  <a:lnTo>
                    <a:pt x="351" y="34"/>
                  </a:lnTo>
                  <a:lnTo>
                    <a:pt x="349" y="34"/>
                  </a:lnTo>
                  <a:lnTo>
                    <a:pt x="347" y="35"/>
                  </a:lnTo>
                  <a:lnTo>
                    <a:pt x="343" y="39"/>
                  </a:lnTo>
                  <a:lnTo>
                    <a:pt x="341" y="40"/>
                  </a:lnTo>
                  <a:lnTo>
                    <a:pt x="338" y="41"/>
                  </a:lnTo>
                  <a:lnTo>
                    <a:pt x="336" y="43"/>
                  </a:lnTo>
                  <a:lnTo>
                    <a:pt x="335" y="45"/>
                  </a:lnTo>
                  <a:lnTo>
                    <a:pt x="335" y="47"/>
                  </a:lnTo>
                  <a:lnTo>
                    <a:pt x="335" y="52"/>
                  </a:lnTo>
                  <a:lnTo>
                    <a:pt x="334" y="53"/>
                  </a:lnTo>
                  <a:lnTo>
                    <a:pt x="334" y="54"/>
                  </a:lnTo>
                  <a:lnTo>
                    <a:pt x="331" y="59"/>
                  </a:lnTo>
                  <a:lnTo>
                    <a:pt x="330" y="60"/>
                  </a:lnTo>
                  <a:lnTo>
                    <a:pt x="330" y="62"/>
                  </a:lnTo>
                  <a:lnTo>
                    <a:pt x="330" y="63"/>
                  </a:lnTo>
                  <a:lnTo>
                    <a:pt x="332" y="65"/>
                  </a:lnTo>
                  <a:lnTo>
                    <a:pt x="332" y="66"/>
                  </a:lnTo>
                  <a:lnTo>
                    <a:pt x="331" y="68"/>
                  </a:lnTo>
                  <a:lnTo>
                    <a:pt x="325" y="71"/>
                  </a:lnTo>
                  <a:lnTo>
                    <a:pt x="323" y="73"/>
                  </a:lnTo>
                  <a:lnTo>
                    <a:pt x="321" y="76"/>
                  </a:lnTo>
                  <a:lnTo>
                    <a:pt x="319" y="79"/>
                  </a:lnTo>
                  <a:lnTo>
                    <a:pt x="318" y="82"/>
                  </a:lnTo>
                  <a:lnTo>
                    <a:pt x="317" y="84"/>
                  </a:lnTo>
                  <a:lnTo>
                    <a:pt x="313" y="87"/>
                  </a:lnTo>
                  <a:lnTo>
                    <a:pt x="311" y="89"/>
                  </a:lnTo>
                  <a:lnTo>
                    <a:pt x="309" y="92"/>
                  </a:lnTo>
                  <a:lnTo>
                    <a:pt x="301" y="95"/>
                  </a:lnTo>
                  <a:lnTo>
                    <a:pt x="290" y="97"/>
                  </a:lnTo>
                  <a:lnTo>
                    <a:pt x="281" y="101"/>
                  </a:lnTo>
                  <a:lnTo>
                    <a:pt x="271" y="103"/>
                  </a:lnTo>
                  <a:lnTo>
                    <a:pt x="235" y="120"/>
                  </a:lnTo>
                  <a:lnTo>
                    <a:pt x="219" y="123"/>
                  </a:lnTo>
                  <a:lnTo>
                    <a:pt x="208" y="123"/>
                  </a:lnTo>
                  <a:lnTo>
                    <a:pt x="203" y="125"/>
                  </a:lnTo>
                  <a:lnTo>
                    <a:pt x="189" y="131"/>
                  </a:lnTo>
                  <a:lnTo>
                    <a:pt x="184" y="134"/>
                  </a:lnTo>
                  <a:lnTo>
                    <a:pt x="177" y="140"/>
                  </a:lnTo>
                  <a:lnTo>
                    <a:pt x="174" y="143"/>
                  </a:lnTo>
                  <a:lnTo>
                    <a:pt x="154" y="151"/>
                  </a:lnTo>
                  <a:lnTo>
                    <a:pt x="152" y="157"/>
                  </a:lnTo>
                  <a:lnTo>
                    <a:pt x="151" y="163"/>
                  </a:lnTo>
                  <a:lnTo>
                    <a:pt x="152" y="170"/>
                  </a:lnTo>
                  <a:lnTo>
                    <a:pt x="154" y="185"/>
                  </a:lnTo>
                  <a:lnTo>
                    <a:pt x="155" y="188"/>
                  </a:lnTo>
                  <a:lnTo>
                    <a:pt x="154" y="192"/>
                  </a:lnTo>
                  <a:lnTo>
                    <a:pt x="153" y="195"/>
                  </a:lnTo>
                  <a:lnTo>
                    <a:pt x="151" y="197"/>
                  </a:lnTo>
                  <a:lnTo>
                    <a:pt x="150" y="199"/>
                  </a:lnTo>
                  <a:lnTo>
                    <a:pt x="146" y="201"/>
                  </a:lnTo>
                  <a:lnTo>
                    <a:pt x="146" y="202"/>
                  </a:lnTo>
                  <a:lnTo>
                    <a:pt x="145" y="206"/>
                  </a:lnTo>
                  <a:lnTo>
                    <a:pt x="145" y="207"/>
                  </a:lnTo>
                  <a:lnTo>
                    <a:pt x="144" y="208"/>
                  </a:lnTo>
                  <a:lnTo>
                    <a:pt x="145" y="210"/>
                  </a:lnTo>
                  <a:lnTo>
                    <a:pt x="146" y="212"/>
                  </a:lnTo>
                  <a:lnTo>
                    <a:pt x="149" y="213"/>
                  </a:lnTo>
                  <a:lnTo>
                    <a:pt x="149" y="214"/>
                  </a:lnTo>
                  <a:lnTo>
                    <a:pt x="150" y="220"/>
                  </a:lnTo>
                  <a:lnTo>
                    <a:pt x="150" y="222"/>
                  </a:lnTo>
                  <a:lnTo>
                    <a:pt x="151" y="224"/>
                  </a:lnTo>
                  <a:lnTo>
                    <a:pt x="155" y="227"/>
                  </a:lnTo>
                  <a:lnTo>
                    <a:pt x="156" y="229"/>
                  </a:lnTo>
                  <a:lnTo>
                    <a:pt x="158" y="231"/>
                  </a:lnTo>
                  <a:lnTo>
                    <a:pt x="160" y="232"/>
                  </a:lnTo>
                  <a:lnTo>
                    <a:pt x="161" y="233"/>
                  </a:lnTo>
                  <a:lnTo>
                    <a:pt x="161" y="235"/>
                  </a:lnTo>
                  <a:lnTo>
                    <a:pt x="161" y="237"/>
                  </a:lnTo>
                  <a:lnTo>
                    <a:pt x="160" y="239"/>
                  </a:lnTo>
                  <a:lnTo>
                    <a:pt x="157" y="246"/>
                  </a:lnTo>
                  <a:lnTo>
                    <a:pt x="153" y="249"/>
                  </a:lnTo>
                  <a:lnTo>
                    <a:pt x="152" y="250"/>
                  </a:lnTo>
                  <a:lnTo>
                    <a:pt x="150" y="251"/>
                  </a:lnTo>
                  <a:lnTo>
                    <a:pt x="148" y="251"/>
                  </a:lnTo>
                  <a:lnTo>
                    <a:pt x="141" y="250"/>
                  </a:lnTo>
                  <a:lnTo>
                    <a:pt x="133" y="251"/>
                  </a:lnTo>
                  <a:lnTo>
                    <a:pt x="121" y="259"/>
                  </a:lnTo>
                  <a:lnTo>
                    <a:pt x="104" y="262"/>
                  </a:lnTo>
                  <a:lnTo>
                    <a:pt x="98" y="262"/>
                  </a:lnTo>
                  <a:lnTo>
                    <a:pt x="91" y="261"/>
                  </a:lnTo>
                  <a:lnTo>
                    <a:pt x="83" y="261"/>
                  </a:lnTo>
                  <a:lnTo>
                    <a:pt x="70" y="260"/>
                  </a:lnTo>
                  <a:lnTo>
                    <a:pt x="62" y="259"/>
                  </a:lnTo>
                  <a:lnTo>
                    <a:pt x="58" y="258"/>
                  </a:lnTo>
                  <a:lnTo>
                    <a:pt x="56" y="257"/>
                  </a:lnTo>
                  <a:lnTo>
                    <a:pt x="56" y="255"/>
                  </a:lnTo>
                  <a:lnTo>
                    <a:pt x="55" y="252"/>
                  </a:lnTo>
                  <a:lnTo>
                    <a:pt x="54" y="251"/>
                  </a:lnTo>
                  <a:lnTo>
                    <a:pt x="55" y="248"/>
                  </a:lnTo>
                  <a:lnTo>
                    <a:pt x="55" y="246"/>
                  </a:lnTo>
                  <a:lnTo>
                    <a:pt x="55" y="244"/>
                  </a:lnTo>
                  <a:lnTo>
                    <a:pt x="54" y="242"/>
                  </a:lnTo>
                  <a:lnTo>
                    <a:pt x="53" y="240"/>
                  </a:lnTo>
                  <a:lnTo>
                    <a:pt x="51" y="239"/>
                  </a:lnTo>
                  <a:lnTo>
                    <a:pt x="47" y="238"/>
                  </a:lnTo>
                  <a:lnTo>
                    <a:pt x="35" y="231"/>
                  </a:lnTo>
                  <a:lnTo>
                    <a:pt x="28" y="239"/>
                  </a:lnTo>
                  <a:lnTo>
                    <a:pt x="21" y="244"/>
                  </a:lnTo>
                  <a:lnTo>
                    <a:pt x="15" y="247"/>
                  </a:lnTo>
                  <a:lnTo>
                    <a:pt x="7" y="253"/>
                  </a:lnTo>
                  <a:lnTo>
                    <a:pt x="3" y="254"/>
                  </a:lnTo>
                  <a:lnTo>
                    <a:pt x="0" y="256"/>
                  </a:lnTo>
                  <a:lnTo>
                    <a:pt x="0" y="256"/>
                  </a:lnTo>
                  <a:lnTo>
                    <a:pt x="2" y="256"/>
                  </a:lnTo>
                  <a:lnTo>
                    <a:pt x="5" y="260"/>
                  </a:lnTo>
                  <a:lnTo>
                    <a:pt x="10" y="269"/>
                  </a:lnTo>
                  <a:lnTo>
                    <a:pt x="14" y="266"/>
                  </a:lnTo>
                  <a:lnTo>
                    <a:pt x="16" y="264"/>
                  </a:lnTo>
                  <a:lnTo>
                    <a:pt x="19" y="263"/>
                  </a:lnTo>
                  <a:lnTo>
                    <a:pt x="22" y="264"/>
                  </a:lnTo>
                  <a:lnTo>
                    <a:pt x="24" y="266"/>
                  </a:lnTo>
                  <a:lnTo>
                    <a:pt x="26" y="267"/>
                  </a:lnTo>
                  <a:lnTo>
                    <a:pt x="28" y="268"/>
                  </a:lnTo>
                  <a:lnTo>
                    <a:pt x="28" y="269"/>
                  </a:lnTo>
                  <a:lnTo>
                    <a:pt x="26" y="275"/>
                  </a:lnTo>
                  <a:lnTo>
                    <a:pt x="26" y="278"/>
                  </a:lnTo>
                  <a:lnTo>
                    <a:pt x="28" y="279"/>
                  </a:lnTo>
                  <a:lnTo>
                    <a:pt x="31" y="280"/>
                  </a:lnTo>
                  <a:lnTo>
                    <a:pt x="37" y="280"/>
                  </a:lnTo>
                  <a:lnTo>
                    <a:pt x="41" y="281"/>
                  </a:lnTo>
                  <a:lnTo>
                    <a:pt x="44" y="283"/>
                  </a:lnTo>
                  <a:lnTo>
                    <a:pt x="49" y="289"/>
                  </a:lnTo>
                  <a:lnTo>
                    <a:pt x="62" y="297"/>
                  </a:lnTo>
                  <a:lnTo>
                    <a:pt x="66" y="301"/>
                  </a:lnTo>
                  <a:lnTo>
                    <a:pt x="67" y="303"/>
                  </a:lnTo>
                  <a:lnTo>
                    <a:pt x="67" y="305"/>
                  </a:lnTo>
                  <a:lnTo>
                    <a:pt x="68" y="309"/>
                  </a:lnTo>
                  <a:lnTo>
                    <a:pt x="67" y="312"/>
                  </a:lnTo>
                  <a:lnTo>
                    <a:pt x="64" y="316"/>
                  </a:lnTo>
                  <a:lnTo>
                    <a:pt x="63" y="318"/>
                  </a:lnTo>
                  <a:lnTo>
                    <a:pt x="65" y="322"/>
                  </a:lnTo>
                  <a:lnTo>
                    <a:pt x="69" y="323"/>
                  </a:lnTo>
                  <a:lnTo>
                    <a:pt x="73" y="323"/>
                  </a:lnTo>
                  <a:lnTo>
                    <a:pt x="78" y="323"/>
                  </a:lnTo>
                  <a:lnTo>
                    <a:pt x="81" y="325"/>
                  </a:lnTo>
                  <a:lnTo>
                    <a:pt x="85" y="328"/>
                  </a:lnTo>
                  <a:lnTo>
                    <a:pt x="87" y="332"/>
                  </a:lnTo>
                  <a:lnTo>
                    <a:pt x="86" y="335"/>
                  </a:lnTo>
                  <a:lnTo>
                    <a:pt x="84" y="339"/>
                  </a:lnTo>
                  <a:lnTo>
                    <a:pt x="85" y="343"/>
                  </a:lnTo>
                  <a:lnTo>
                    <a:pt x="95" y="352"/>
                  </a:lnTo>
                  <a:lnTo>
                    <a:pt x="111" y="372"/>
                  </a:lnTo>
                  <a:lnTo>
                    <a:pt x="114" y="375"/>
                  </a:lnTo>
                  <a:lnTo>
                    <a:pt x="118" y="378"/>
                  </a:lnTo>
                  <a:lnTo>
                    <a:pt x="126" y="380"/>
                  </a:lnTo>
                  <a:lnTo>
                    <a:pt x="127" y="382"/>
                  </a:lnTo>
                  <a:lnTo>
                    <a:pt x="128" y="385"/>
                  </a:lnTo>
                  <a:lnTo>
                    <a:pt x="129" y="387"/>
                  </a:lnTo>
                  <a:lnTo>
                    <a:pt x="132" y="388"/>
                  </a:lnTo>
                  <a:lnTo>
                    <a:pt x="134" y="389"/>
                  </a:lnTo>
                  <a:lnTo>
                    <a:pt x="136" y="389"/>
                  </a:lnTo>
                  <a:lnTo>
                    <a:pt x="138" y="390"/>
                  </a:lnTo>
                  <a:lnTo>
                    <a:pt x="143" y="393"/>
                  </a:lnTo>
                  <a:lnTo>
                    <a:pt x="153" y="403"/>
                  </a:lnTo>
                  <a:lnTo>
                    <a:pt x="156" y="407"/>
                  </a:lnTo>
                  <a:lnTo>
                    <a:pt x="150" y="411"/>
                  </a:lnTo>
                  <a:lnTo>
                    <a:pt x="152" y="415"/>
                  </a:lnTo>
                  <a:lnTo>
                    <a:pt x="167" y="425"/>
                  </a:lnTo>
                  <a:lnTo>
                    <a:pt x="171" y="426"/>
                  </a:lnTo>
                  <a:lnTo>
                    <a:pt x="185" y="439"/>
                  </a:lnTo>
                  <a:lnTo>
                    <a:pt x="187" y="444"/>
                  </a:lnTo>
                  <a:lnTo>
                    <a:pt x="188" y="446"/>
                  </a:lnTo>
                  <a:lnTo>
                    <a:pt x="192" y="448"/>
                  </a:lnTo>
                  <a:lnTo>
                    <a:pt x="194" y="449"/>
                  </a:lnTo>
                  <a:lnTo>
                    <a:pt x="206" y="459"/>
                  </a:lnTo>
                  <a:lnTo>
                    <a:pt x="208" y="463"/>
                  </a:lnTo>
                  <a:lnTo>
                    <a:pt x="209" y="468"/>
                  </a:lnTo>
                  <a:lnTo>
                    <a:pt x="208" y="476"/>
                  </a:lnTo>
                  <a:lnTo>
                    <a:pt x="210" y="478"/>
                  </a:lnTo>
                  <a:lnTo>
                    <a:pt x="240" y="478"/>
                  </a:lnTo>
                  <a:lnTo>
                    <a:pt x="243" y="478"/>
                  </a:lnTo>
                  <a:lnTo>
                    <a:pt x="244" y="476"/>
                  </a:lnTo>
                  <a:lnTo>
                    <a:pt x="244" y="474"/>
                  </a:lnTo>
                  <a:lnTo>
                    <a:pt x="241" y="469"/>
                  </a:lnTo>
                  <a:lnTo>
                    <a:pt x="240" y="460"/>
                  </a:lnTo>
                  <a:lnTo>
                    <a:pt x="238" y="451"/>
                  </a:lnTo>
                  <a:lnTo>
                    <a:pt x="204" y="397"/>
                  </a:lnTo>
                  <a:lnTo>
                    <a:pt x="203" y="393"/>
                  </a:lnTo>
                  <a:lnTo>
                    <a:pt x="204" y="389"/>
                  </a:lnTo>
                  <a:lnTo>
                    <a:pt x="208" y="386"/>
                  </a:lnTo>
                  <a:lnTo>
                    <a:pt x="211" y="384"/>
                  </a:lnTo>
                  <a:lnTo>
                    <a:pt x="216" y="384"/>
                  </a:lnTo>
                  <a:lnTo>
                    <a:pt x="221" y="384"/>
                  </a:lnTo>
                  <a:lnTo>
                    <a:pt x="220" y="380"/>
                  </a:lnTo>
                  <a:lnTo>
                    <a:pt x="220" y="379"/>
                  </a:lnTo>
                  <a:lnTo>
                    <a:pt x="221" y="379"/>
                  </a:lnTo>
                  <a:lnTo>
                    <a:pt x="224" y="382"/>
                  </a:lnTo>
                  <a:lnTo>
                    <a:pt x="228" y="383"/>
                  </a:lnTo>
                  <a:lnTo>
                    <a:pt x="236" y="385"/>
                  </a:lnTo>
                  <a:lnTo>
                    <a:pt x="240" y="387"/>
                  </a:lnTo>
                  <a:lnTo>
                    <a:pt x="243" y="389"/>
                  </a:lnTo>
                  <a:lnTo>
                    <a:pt x="256" y="404"/>
                  </a:lnTo>
                  <a:lnTo>
                    <a:pt x="261" y="408"/>
                  </a:lnTo>
                  <a:lnTo>
                    <a:pt x="271" y="411"/>
                  </a:lnTo>
                  <a:lnTo>
                    <a:pt x="285" y="421"/>
                  </a:lnTo>
                  <a:lnTo>
                    <a:pt x="323" y="438"/>
                  </a:lnTo>
                  <a:lnTo>
                    <a:pt x="333" y="446"/>
                  </a:lnTo>
                  <a:lnTo>
                    <a:pt x="335" y="447"/>
                  </a:lnTo>
                  <a:lnTo>
                    <a:pt x="343" y="447"/>
                  </a:lnTo>
                  <a:lnTo>
                    <a:pt x="347" y="446"/>
                  </a:lnTo>
                  <a:lnTo>
                    <a:pt x="351" y="444"/>
                  </a:lnTo>
                  <a:lnTo>
                    <a:pt x="354" y="441"/>
                  </a:lnTo>
                  <a:lnTo>
                    <a:pt x="351" y="440"/>
                  </a:lnTo>
                  <a:lnTo>
                    <a:pt x="346" y="439"/>
                  </a:lnTo>
                  <a:lnTo>
                    <a:pt x="341" y="437"/>
                  </a:lnTo>
                  <a:lnTo>
                    <a:pt x="341" y="434"/>
                  </a:lnTo>
                  <a:lnTo>
                    <a:pt x="345" y="431"/>
                  </a:lnTo>
                  <a:lnTo>
                    <a:pt x="351" y="429"/>
                  </a:lnTo>
                  <a:lnTo>
                    <a:pt x="354" y="427"/>
                  </a:lnTo>
                  <a:lnTo>
                    <a:pt x="354" y="426"/>
                  </a:lnTo>
                  <a:lnTo>
                    <a:pt x="352" y="425"/>
                  </a:lnTo>
                  <a:lnTo>
                    <a:pt x="351" y="423"/>
                  </a:lnTo>
                  <a:lnTo>
                    <a:pt x="350" y="421"/>
                  </a:lnTo>
                  <a:lnTo>
                    <a:pt x="350" y="415"/>
                  </a:lnTo>
                  <a:lnTo>
                    <a:pt x="348" y="410"/>
                  </a:lnTo>
                  <a:lnTo>
                    <a:pt x="346" y="405"/>
                  </a:lnTo>
                  <a:lnTo>
                    <a:pt x="346" y="401"/>
                  </a:lnTo>
                  <a:lnTo>
                    <a:pt x="351" y="399"/>
                  </a:lnTo>
                  <a:lnTo>
                    <a:pt x="355" y="400"/>
                  </a:lnTo>
                  <a:lnTo>
                    <a:pt x="357" y="401"/>
                  </a:lnTo>
                  <a:lnTo>
                    <a:pt x="359" y="400"/>
                  </a:lnTo>
                  <a:lnTo>
                    <a:pt x="359" y="399"/>
                  </a:lnTo>
                  <a:lnTo>
                    <a:pt x="361" y="393"/>
                  </a:lnTo>
                  <a:lnTo>
                    <a:pt x="361" y="392"/>
                  </a:lnTo>
                  <a:lnTo>
                    <a:pt x="363" y="388"/>
                  </a:lnTo>
                  <a:lnTo>
                    <a:pt x="361" y="379"/>
                  </a:lnTo>
                  <a:lnTo>
                    <a:pt x="362" y="375"/>
                  </a:lnTo>
                  <a:lnTo>
                    <a:pt x="368" y="372"/>
                  </a:lnTo>
                  <a:lnTo>
                    <a:pt x="375" y="376"/>
                  </a:lnTo>
                  <a:lnTo>
                    <a:pt x="389" y="396"/>
                  </a:lnTo>
                  <a:lnTo>
                    <a:pt x="394" y="402"/>
                  </a:lnTo>
                  <a:lnTo>
                    <a:pt x="406" y="411"/>
                  </a:lnTo>
                  <a:lnTo>
                    <a:pt x="413" y="419"/>
                  </a:lnTo>
                  <a:lnTo>
                    <a:pt x="415" y="420"/>
                  </a:lnTo>
                  <a:lnTo>
                    <a:pt x="417" y="421"/>
                  </a:lnTo>
                  <a:lnTo>
                    <a:pt x="418" y="422"/>
                  </a:lnTo>
                  <a:lnTo>
                    <a:pt x="420" y="423"/>
                  </a:lnTo>
                  <a:lnTo>
                    <a:pt x="422" y="423"/>
                  </a:lnTo>
                  <a:lnTo>
                    <a:pt x="423" y="422"/>
                  </a:lnTo>
                  <a:lnTo>
                    <a:pt x="426" y="420"/>
                  </a:lnTo>
                  <a:lnTo>
                    <a:pt x="427" y="418"/>
                  </a:lnTo>
                  <a:lnTo>
                    <a:pt x="432" y="423"/>
                  </a:lnTo>
                  <a:lnTo>
                    <a:pt x="435" y="431"/>
                  </a:lnTo>
                  <a:lnTo>
                    <a:pt x="436" y="448"/>
                  </a:lnTo>
                  <a:lnTo>
                    <a:pt x="439" y="452"/>
                  </a:lnTo>
                  <a:lnTo>
                    <a:pt x="457" y="454"/>
                  </a:lnTo>
                  <a:lnTo>
                    <a:pt x="464" y="457"/>
                  </a:lnTo>
                  <a:lnTo>
                    <a:pt x="465" y="460"/>
                  </a:lnTo>
                  <a:lnTo>
                    <a:pt x="465" y="469"/>
                  </a:lnTo>
                  <a:lnTo>
                    <a:pt x="467" y="471"/>
                  </a:lnTo>
                  <a:lnTo>
                    <a:pt x="468" y="470"/>
                  </a:lnTo>
                  <a:lnTo>
                    <a:pt x="475" y="462"/>
                  </a:lnTo>
                  <a:lnTo>
                    <a:pt x="479" y="456"/>
                  </a:lnTo>
                  <a:lnTo>
                    <a:pt x="481" y="449"/>
                  </a:lnTo>
                  <a:lnTo>
                    <a:pt x="484" y="432"/>
                  </a:lnTo>
                  <a:lnTo>
                    <a:pt x="485" y="427"/>
                  </a:lnTo>
                  <a:lnTo>
                    <a:pt x="489" y="418"/>
                  </a:lnTo>
                  <a:lnTo>
                    <a:pt x="490" y="413"/>
                  </a:lnTo>
                  <a:lnTo>
                    <a:pt x="490" y="404"/>
                  </a:lnTo>
                  <a:lnTo>
                    <a:pt x="488" y="390"/>
                  </a:lnTo>
                  <a:lnTo>
                    <a:pt x="491" y="382"/>
                  </a:lnTo>
                  <a:lnTo>
                    <a:pt x="492" y="377"/>
                  </a:lnTo>
                  <a:lnTo>
                    <a:pt x="490" y="358"/>
                  </a:lnTo>
                  <a:lnTo>
                    <a:pt x="492" y="348"/>
                  </a:lnTo>
                  <a:lnTo>
                    <a:pt x="497" y="330"/>
                  </a:lnTo>
                  <a:lnTo>
                    <a:pt x="498" y="320"/>
                  </a:lnTo>
                  <a:lnTo>
                    <a:pt x="496" y="302"/>
                  </a:lnTo>
                  <a:lnTo>
                    <a:pt x="498" y="283"/>
                  </a:lnTo>
                  <a:lnTo>
                    <a:pt x="500" y="276"/>
                  </a:lnTo>
                  <a:lnTo>
                    <a:pt x="504" y="268"/>
                  </a:lnTo>
                  <a:lnTo>
                    <a:pt x="507" y="261"/>
                  </a:lnTo>
                  <a:lnTo>
                    <a:pt x="507" y="254"/>
                  </a:lnTo>
                  <a:lnTo>
                    <a:pt x="507" y="254"/>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3" name="Freeform 45">
              <a:extLst>
                <a:ext uri="{FF2B5EF4-FFF2-40B4-BE49-F238E27FC236}">
                  <a16:creationId xmlns:a16="http://schemas.microsoft.com/office/drawing/2014/main" xmlns="" id="{5266EF87-D2B3-41A1-8679-838C0E99AA99}"/>
                </a:ext>
              </a:extLst>
            </p:cNvPr>
            <p:cNvSpPr>
              <a:spLocks/>
            </p:cNvSpPr>
            <p:nvPr/>
          </p:nvSpPr>
          <p:spPr bwMode="auto">
            <a:xfrm>
              <a:off x="1011" y="1927"/>
              <a:ext cx="566" cy="395"/>
            </a:xfrm>
            <a:custGeom>
              <a:avLst/>
              <a:gdLst>
                <a:gd name="T0" fmla="*/ 735 w 753"/>
                <a:gd name="T1" fmla="*/ 172 h 446"/>
                <a:gd name="T2" fmla="*/ 724 w 753"/>
                <a:gd name="T3" fmla="*/ 106 h 446"/>
                <a:gd name="T4" fmla="*/ 693 w 753"/>
                <a:gd name="T5" fmla="*/ 67 h 446"/>
                <a:gd name="T6" fmla="*/ 648 w 753"/>
                <a:gd name="T7" fmla="*/ 62 h 446"/>
                <a:gd name="T8" fmla="*/ 609 w 753"/>
                <a:gd name="T9" fmla="*/ 55 h 446"/>
                <a:gd name="T10" fmla="*/ 590 w 753"/>
                <a:gd name="T11" fmla="*/ 58 h 446"/>
                <a:gd name="T12" fmla="*/ 567 w 753"/>
                <a:gd name="T13" fmla="*/ 44 h 446"/>
                <a:gd name="T14" fmla="*/ 548 w 753"/>
                <a:gd name="T15" fmla="*/ 35 h 446"/>
                <a:gd name="T16" fmla="*/ 543 w 753"/>
                <a:gd name="T17" fmla="*/ 28 h 446"/>
                <a:gd name="T18" fmla="*/ 527 w 753"/>
                <a:gd name="T19" fmla="*/ 13 h 446"/>
                <a:gd name="T20" fmla="*/ 517 w 753"/>
                <a:gd name="T21" fmla="*/ 3 h 446"/>
                <a:gd name="T22" fmla="*/ 406 w 753"/>
                <a:gd name="T23" fmla="*/ 3 h 446"/>
                <a:gd name="T24" fmla="*/ 355 w 753"/>
                <a:gd name="T25" fmla="*/ 27 h 446"/>
                <a:gd name="T26" fmla="*/ 339 w 753"/>
                <a:gd name="T27" fmla="*/ 46 h 446"/>
                <a:gd name="T28" fmla="*/ 322 w 753"/>
                <a:gd name="T29" fmla="*/ 70 h 446"/>
                <a:gd name="T30" fmla="*/ 285 w 753"/>
                <a:gd name="T31" fmla="*/ 63 h 446"/>
                <a:gd name="T32" fmla="*/ 272 w 753"/>
                <a:gd name="T33" fmla="*/ 56 h 446"/>
                <a:gd name="T34" fmla="*/ 254 w 753"/>
                <a:gd name="T35" fmla="*/ 32 h 446"/>
                <a:gd name="T36" fmla="*/ 234 w 753"/>
                <a:gd name="T37" fmla="*/ 24 h 446"/>
                <a:gd name="T38" fmla="*/ 195 w 753"/>
                <a:gd name="T39" fmla="*/ 30 h 446"/>
                <a:gd name="T40" fmla="*/ 179 w 753"/>
                <a:gd name="T41" fmla="*/ 42 h 446"/>
                <a:gd name="T42" fmla="*/ 169 w 753"/>
                <a:gd name="T43" fmla="*/ 56 h 446"/>
                <a:gd name="T44" fmla="*/ 150 w 753"/>
                <a:gd name="T45" fmla="*/ 87 h 446"/>
                <a:gd name="T46" fmla="*/ 160 w 753"/>
                <a:gd name="T47" fmla="*/ 89 h 446"/>
                <a:gd name="T48" fmla="*/ 139 w 753"/>
                <a:gd name="T49" fmla="*/ 114 h 446"/>
                <a:gd name="T50" fmla="*/ 123 w 753"/>
                <a:gd name="T51" fmla="*/ 123 h 446"/>
                <a:gd name="T52" fmla="*/ 125 w 753"/>
                <a:gd name="T53" fmla="*/ 155 h 446"/>
                <a:gd name="T54" fmla="*/ 98 w 753"/>
                <a:gd name="T55" fmla="*/ 188 h 446"/>
                <a:gd name="T56" fmla="*/ 66 w 753"/>
                <a:gd name="T57" fmla="*/ 212 h 446"/>
                <a:gd name="T58" fmla="*/ 8 w 753"/>
                <a:gd name="T59" fmla="*/ 211 h 446"/>
                <a:gd name="T60" fmla="*/ 16 w 753"/>
                <a:gd name="T61" fmla="*/ 275 h 446"/>
                <a:gd name="T62" fmla="*/ 49 w 753"/>
                <a:gd name="T63" fmla="*/ 339 h 446"/>
                <a:gd name="T64" fmla="*/ 81 w 753"/>
                <a:gd name="T65" fmla="*/ 336 h 446"/>
                <a:gd name="T66" fmla="*/ 94 w 753"/>
                <a:gd name="T67" fmla="*/ 351 h 446"/>
                <a:gd name="T68" fmla="*/ 115 w 753"/>
                <a:gd name="T69" fmla="*/ 386 h 446"/>
                <a:gd name="T70" fmla="*/ 157 w 753"/>
                <a:gd name="T71" fmla="*/ 426 h 446"/>
                <a:gd name="T72" fmla="*/ 178 w 753"/>
                <a:gd name="T73" fmla="*/ 437 h 446"/>
                <a:gd name="T74" fmla="*/ 202 w 753"/>
                <a:gd name="T75" fmla="*/ 443 h 446"/>
                <a:gd name="T76" fmla="*/ 234 w 753"/>
                <a:gd name="T77" fmla="*/ 432 h 446"/>
                <a:gd name="T78" fmla="*/ 288 w 753"/>
                <a:gd name="T79" fmla="*/ 432 h 446"/>
                <a:gd name="T80" fmla="*/ 322 w 753"/>
                <a:gd name="T81" fmla="*/ 431 h 446"/>
                <a:gd name="T82" fmla="*/ 345 w 753"/>
                <a:gd name="T83" fmla="*/ 413 h 446"/>
                <a:gd name="T84" fmla="*/ 359 w 753"/>
                <a:gd name="T85" fmla="*/ 407 h 446"/>
                <a:gd name="T86" fmla="*/ 385 w 753"/>
                <a:gd name="T87" fmla="*/ 370 h 446"/>
                <a:gd name="T88" fmla="*/ 383 w 753"/>
                <a:gd name="T89" fmla="*/ 354 h 446"/>
                <a:gd name="T90" fmla="*/ 412 w 753"/>
                <a:gd name="T91" fmla="*/ 358 h 446"/>
                <a:gd name="T92" fmla="*/ 456 w 753"/>
                <a:gd name="T93" fmla="*/ 357 h 446"/>
                <a:gd name="T94" fmla="*/ 457 w 753"/>
                <a:gd name="T95" fmla="*/ 342 h 446"/>
                <a:gd name="T96" fmla="*/ 463 w 753"/>
                <a:gd name="T97" fmla="*/ 315 h 446"/>
                <a:gd name="T98" fmla="*/ 480 w 753"/>
                <a:gd name="T99" fmla="*/ 333 h 446"/>
                <a:gd name="T100" fmla="*/ 517 w 753"/>
                <a:gd name="T101" fmla="*/ 361 h 446"/>
                <a:gd name="T102" fmla="*/ 517 w 753"/>
                <a:gd name="T103" fmla="*/ 353 h 446"/>
                <a:gd name="T104" fmla="*/ 515 w 753"/>
                <a:gd name="T105" fmla="*/ 328 h 446"/>
                <a:gd name="T106" fmla="*/ 536 w 753"/>
                <a:gd name="T107" fmla="*/ 320 h 446"/>
                <a:gd name="T108" fmla="*/ 530 w 753"/>
                <a:gd name="T109" fmla="*/ 308 h 446"/>
                <a:gd name="T110" fmla="*/ 617 w 753"/>
                <a:gd name="T111" fmla="*/ 228 h 446"/>
                <a:gd name="T112" fmla="*/ 710 w 753"/>
                <a:gd name="T113" fmla="*/ 229 h 446"/>
                <a:gd name="T114" fmla="*/ 726 w 753"/>
                <a:gd name="T115" fmla="*/ 206 h 446"/>
                <a:gd name="T116" fmla="*/ 749 w 753"/>
                <a:gd name="T117" fmla="*/ 21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446">
                  <a:moveTo>
                    <a:pt x="753" y="216"/>
                  </a:moveTo>
                  <a:lnTo>
                    <a:pt x="753" y="216"/>
                  </a:lnTo>
                  <a:lnTo>
                    <a:pt x="749" y="206"/>
                  </a:lnTo>
                  <a:lnTo>
                    <a:pt x="741" y="190"/>
                  </a:lnTo>
                  <a:lnTo>
                    <a:pt x="737" y="181"/>
                  </a:lnTo>
                  <a:lnTo>
                    <a:pt x="735" y="172"/>
                  </a:lnTo>
                  <a:lnTo>
                    <a:pt x="736" y="139"/>
                  </a:lnTo>
                  <a:lnTo>
                    <a:pt x="734" y="125"/>
                  </a:lnTo>
                  <a:lnTo>
                    <a:pt x="733" y="122"/>
                  </a:lnTo>
                  <a:lnTo>
                    <a:pt x="727" y="115"/>
                  </a:lnTo>
                  <a:lnTo>
                    <a:pt x="726" y="113"/>
                  </a:lnTo>
                  <a:lnTo>
                    <a:pt x="724" y="106"/>
                  </a:lnTo>
                  <a:lnTo>
                    <a:pt x="723" y="97"/>
                  </a:lnTo>
                  <a:lnTo>
                    <a:pt x="726" y="84"/>
                  </a:lnTo>
                  <a:lnTo>
                    <a:pt x="720" y="65"/>
                  </a:lnTo>
                  <a:lnTo>
                    <a:pt x="718" y="63"/>
                  </a:lnTo>
                  <a:lnTo>
                    <a:pt x="706" y="63"/>
                  </a:lnTo>
                  <a:lnTo>
                    <a:pt x="693" y="67"/>
                  </a:lnTo>
                  <a:lnTo>
                    <a:pt x="691" y="68"/>
                  </a:lnTo>
                  <a:lnTo>
                    <a:pt x="682" y="72"/>
                  </a:lnTo>
                  <a:lnTo>
                    <a:pt x="677" y="71"/>
                  </a:lnTo>
                  <a:lnTo>
                    <a:pt x="663" y="63"/>
                  </a:lnTo>
                  <a:lnTo>
                    <a:pt x="659" y="62"/>
                  </a:lnTo>
                  <a:lnTo>
                    <a:pt x="648" y="62"/>
                  </a:lnTo>
                  <a:lnTo>
                    <a:pt x="644" y="60"/>
                  </a:lnTo>
                  <a:lnTo>
                    <a:pt x="640" y="57"/>
                  </a:lnTo>
                  <a:lnTo>
                    <a:pt x="626" y="51"/>
                  </a:lnTo>
                  <a:lnTo>
                    <a:pt x="623" y="52"/>
                  </a:lnTo>
                  <a:lnTo>
                    <a:pt x="614" y="54"/>
                  </a:lnTo>
                  <a:lnTo>
                    <a:pt x="609" y="55"/>
                  </a:lnTo>
                  <a:lnTo>
                    <a:pt x="604" y="59"/>
                  </a:lnTo>
                  <a:lnTo>
                    <a:pt x="600" y="63"/>
                  </a:lnTo>
                  <a:lnTo>
                    <a:pt x="598" y="72"/>
                  </a:lnTo>
                  <a:lnTo>
                    <a:pt x="596" y="69"/>
                  </a:lnTo>
                  <a:lnTo>
                    <a:pt x="592" y="61"/>
                  </a:lnTo>
                  <a:lnTo>
                    <a:pt x="590" y="58"/>
                  </a:lnTo>
                  <a:lnTo>
                    <a:pt x="587" y="55"/>
                  </a:lnTo>
                  <a:lnTo>
                    <a:pt x="583" y="54"/>
                  </a:lnTo>
                  <a:lnTo>
                    <a:pt x="578" y="54"/>
                  </a:lnTo>
                  <a:lnTo>
                    <a:pt x="575" y="52"/>
                  </a:lnTo>
                  <a:lnTo>
                    <a:pt x="570" y="47"/>
                  </a:lnTo>
                  <a:lnTo>
                    <a:pt x="567" y="44"/>
                  </a:lnTo>
                  <a:lnTo>
                    <a:pt x="558" y="43"/>
                  </a:lnTo>
                  <a:lnTo>
                    <a:pt x="557" y="42"/>
                  </a:lnTo>
                  <a:lnTo>
                    <a:pt x="556" y="40"/>
                  </a:lnTo>
                  <a:lnTo>
                    <a:pt x="555" y="38"/>
                  </a:lnTo>
                  <a:lnTo>
                    <a:pt x="550" y="36"/>
                  </a:lnTo>
                  <a:lnTo>
                    <a:pt x="548" y="35"/>
                  </a:lnTo>
                  <a:lnTo>
                    <a:pt x="547" y="33"/>
                  </a:lnTo>
                  <a:lnTo>
                    <a:pt x="546" y="31"/>
                  </a:lnTo>
                  <a:lnTo>
                    <a:pt x="545" y="30"/>
                  </a:lnTo>
                  <a:lnTo>
                    <a:pt x="545" y="29"/>
                  </a:lnTo>
                  <a:lnTo>
                    <a:pt x="544" y="28"/>
                  </a:lnTo>
                  <a:lnTo>
                    <a:pt x="543" y="28"/>
                  </a:lnTo>
                  <a:lnTo>
                    <a:pt x="541" y="28"/>
                  </a:lnTo>
                  <a:lnTo>
                    <a:pt x="540" y="28"/>
                  </a:lnTo>
                  <a:lnTo>
                    <a:pt x="537" y="25"/>
                  </a:lnTo>
                  <a:lnTo>
                    <a:pt x="534" y="18"/>
                  </a:lnTo>
                  <a:lnTo>
                    <a:pt x="531" y="15"/>
                  </a:lnTo>
                  <a:lnTo>
                    <a:pt x="527" y="13"/>
                  </a:lnTo>
                  <a:lnTo>
                    <a:pt x="522" y="13"/>
                  </a:lnTo>
                  <a:lnTo>
                    <a:pt x="512" y="15"/>
                  </a:lnTo>
                  <a:lnTo>
                    <a:pt x="514" y="12"/>
                  </a:lnTo>
                  <a:lnTo>
                    <a:pt x="518" y="8"/>
                  </a:lnTo>
                  <a:lnTo>
                    <a:pt x="518" y="5"/>
                  </a:lnTo>
                  <a:lnTo>
                    <a:pt x="517" y="3"/>
                  </a:lnTo>
                  <a:lnTo>
                    <a:pt x="514" y="1"/>
                  </a:lnTo>
                  <a:lnTo>
                    <a:pt x="512" y="0"/>
                  </a:lnTo>
                  <a:lnTo>
                    <a:pt x="512" y="0"/>
                  </a:lnTo>
                  <a:lnTo>
                    <a:pt x="509" y="1"/>
                  </a:lnTo>
                  <a:lnTo>
                    <a:pt x="437" y="6"/>
                  </a:lnTo>
                  <a:lnTo>
                    <a:pt x="406" y="3"/>
                  </a:lnTo>
                  <a:lnTo>
                    <a:pt x="397" y="4"/>
                  </a:lnTo>
                  <a:lnTo>
                    <a:pt x="372" y="10"/>
                  </a:lnTo>
                  <a:lnTo>
                    <a:pt x="369" y="12"/>
                  </a:lnTo>
                  <a:lnTo>
                    <a:pt x="367" y="14"/>
                  </a:lnTo>
                  <a:lnTo>
                    <a:pt x="364" y="17"/>
                  </a:lnTo>
                  <a:lnTo>
                    <a:pt x="355" y="27"/>
                  </a:lnTo>
                  <a:lnTo>
                    <a:pt x="354" y="29"/>
                  </a:lnTo>
                  <a:lnTo>
                    <a:pt x="347" y="33"/>
                  </a:lnTo>
                  <a:lnTo>
                    <a:pt x="345" y="35"/>
                  </a:lnTo>
                  <a:lnTo>
                    <a:pt x="343" y="37"/>
                  </a:lnTo>
                  <a:lnTo>
                    <a:pt x="342" y="39"/>
                  </a:lnTo>
                  <a:lnTo>
                    <a:pt x="339" y="46"/>
                  </a:lnTo>
                  <a:lnTo>
                    <a:pt x="337" y="49"/>
                  </a:lnTo>
                  <a:lnTo>
                    <a:pt x="336" y="50"/>
                  </a:lnTo>
                  <a:lnTo>
                    <a:pt x="334" y="52"/>
                  </a:lnTo>
                  <a:lnTo>
                    <a:pt x="327" y="56"/>
                  </a:lnTo>
                  <a:lnTo>
                    <a:pt x="326" y="58"/>
                  </a:lnTo>
                  <a:lnTo>
                    <a:pt x="322" y="70"/>
                  </a:lnTo>
                  <a:lnTo>
                    <a:pt x="319" y="73"/>
                  </a:lnTo>
                  <a:lnTo>
                    <a:pt x="314" y="74"/>
                  </a:lnTo>
                  <a:lnTo>
                    <a:pt x="295" y="71"/>
                  </a:lnTo>
                  <a:lnTo>
                    <a:pt x="290" y="69"/>
                  </a:lnTo>
                  <a:lnTo>
                    <a:pt x="287" y="67"/>
                  </a:lnTo>
                  <a:lnTo>
                    <a:pt x="285" y="63"/>
                  </a:lnTo>
                  <a:lnTo>
                    <a:pt x="283" y="62"/>
                  </a:lnTo>
                  <a:lnTo>
                    <a:pt x="282" y="60"/>
                  </a:lnTo>
                  <a:lnTo>
                    <a:pt x="279" y="59"/>
                  </a:lnTo>
                  <a:lnTo>
                    <a:pt x="273" y="58"/>
                  </a:lnTo>
                  <a:lnTo>
                    <a:pt x="272" y="57"/>
                  </a:lnTo>
                  <a:lnTo>
                    <a:pt x="272" y="56"/>
                  </a:lnTo>
                  <a:lnTo>
                    <a:pt x="271" y="54"/>
                  </a:lnTo>
                  <a:lnTo>
                    <a:pt x="270" y="52"/>
                  </a:lnTo>
                  <a:lnTo>
                    <a:pt x="268" y="49"/>
                  </a:lnTo>
                  <a:lnTo>
                    <a:pt x="257" y="39"/>
                  </a:lnTo>
                  <a:lnTo>
                    <a:pt x="256" y="38"/>
                  </a:lnTo>
                  <a:lnTo>
                    <a:pt x="254" y="32"/>
                  </a:lnTo>
                  <a:lnTo>
                    <a:pt x="252" y="29"/>
                  </a:lnTo>
                  <a:lnTo>
                    <a:pt x="251" y="28"/>
                  </a:lnTo>
                  <a:lnTo>
                    <a:pt x="248" y="27"/>
                  </a:lnTo>
                  <a:lnTo>
                    <a:pt x="239" y="24"/>
                  </a:lnTo>
                  <a:lnTo>
                    <a:pt x="237" y="24"/>
                  </a:lnTo>
                  <a:lnTo>
                    <a:pt x="234" y="24"/>
                  </a:lnTo>
                  <a:lnTo>
                    <a:pt x="231" y="25"/>
                  </a:lnTo>
                  <a:lnTo>
                    <a:pt x="225" y="27"/>
                  </a:lnTo>
                  <a:lnTo>
                    <a:pt x="221" y="28"/>
                  </a:lnTo>
                  <a:lnTo>
                    <a:pt x="211" y="30"/>
                  </a:lnTo>
                  <a:lnTo>
                    <a:pt x="198" y="29"/>
                  </a:lnTo>
                  <a:lnTo>
                    <a:pt x="195" y="30"/>
                  </a:lnTo>
                  <a:lnTo>
                    <a:pt x="194" y="30"/>
                  </a:lnTo>
                  <a:lnTo>
                    <a:pt x="192" y="31"/>
                  </a:lnTo>
                  <a:lnTo>
                    <a:pt x="190" y="32"/>
                  </a:lnTo>
                  <a:lnTo>
                    <a:pt x="185" y="35"/>
                  </a:lnTo>
                  <a:lnTo>
                    <a:pt x="181" y="40"/>
                  </a:lnTo>
                  <a:lnTo>
                    <a:pt x="179" y="42"/>
                  </a:lnTo>
                  <a:lnTo>
                    <a:pt x="178" y="44"/>
                  </a:lnTo>
                  <a:lnTo>
                    <a:pt x="176" y="47"/>
                  </a:lnTo>
                  <a:lnTo>
                    <a:pt x="174" y="51"/>
                  </a:lnTo>
                  <a:lnTo>
                    <a:pt x="173" y="53"/>
                  </a:lnTo>
                  <a:lnTo>
                    <a:pt x="171" y="55"/>
                  </a:lnTo>
                  <a:lnTo>
                    <a:pt x="169" y="56"/>
                  </a:lnTo>
                  <a:lnTo>
                    <a:pt x="144" y="64"/>
                  </a:lnTo>
                  <a:lnTo>
                    <a:pt x="147" y="70"/>
                  </a:lnTo>
                  <a:lnTo>
                    <a:pt x="148" y="75"/>
                  </a:lnTo>
                  <a:lnTo>
                    <a:pt x="148" y="80"/>
                  </a:lnTo>
                  <a:lnTo>
                    <a:pt x="147" y="84"/>
                  </a:lnTo>
                  <a:lnTo>
                    <a:pt x="150" y="87"/>
                  </a:lnTo>
                  <a:lnTo>
                    <a:pt x="154" y="89"/>
                  </a:lnTo>
                  <a:lnTo>
                    <a:pt x="156" y="89"/>
                  </a:lnTo>
                  <a:lnTo>
                    <a:pt x="158" y="88"/>
                  </a:lnTo>
                  <a:lnTo>
                    <a:pt x="159" y="87"/>
                  </a:lnTo>
                  <a:lnTo>
                    <a:pt x="160" y="88"/>
                  </a:lnTo>
                  <a:lnTo>
                    <a:pt x="160" y="89"/>
                  </a:lnTo>
                  <a:lnTo>
                    <a:pt x="160" y="92"/>
                  </a:lnTo>
                  <a:lnTo>
                    <a:pt x="158" y="96"/>
                  </a:lnTo>
                  <a:lnTo>
                    <a:pt x="155" y="101"/>
                  </a:lnTo>
                  <a:lnTo>
                    <a:pt x="150" y="108"/>
                  </a:lnTo>
                  <a:lnTo>
                    <a:pt x="145" y="111"/>
                  </a:lnTo>
                  <a:lnTo>
                    <a:pt x="139" y="114"/>
                  </a:lnTo>
                  <a:lnTo>
                    <a:pt x="132" y="115"/>
                  </a:lnTo>
                  <a:lnTo>
                    <a:pt x="130" y="115"/>
                  </a:lnTo>
                  <a:lnTo>
                    <a:pt x="128" y="116"/>
                  </a:lnTo>
                  <a:lnTo>
                    <a:pt x="126" y="117"/>
                  </a:lnTo>
                  <a:lnTo>
                    <a:pt x="124" y="119"/>
                  </a:lnTo>
                  <a:lnTo>
                    <a:pt x="123" y="123"/>
                  </a:lnTo>
                  <a:lnTo>
                    <a:pt x="122" y="129"/>
                  </a:lnTo>
                  <a:lnTo>
                    <a:pt x="126" y="142"/>
                  </a:lnTo>
                  <a:lnTo>
                    <a:pt x="126" y="145"/>
                  </a:lnTo>
                  <a:lnTo>
                    <a:pt x="123" y="151"/>
                  </a:lnTo>
                  <a:lnTo>
                    <a:pt x="124" y="153"/>
                  </a:lnTo>
                  <a:lnTo>
                    <a:pt x="125" y="155"/>
                  </a:lnTo>
                  <a:lnTo>
                    <a:pt x="126" y="157"/>
                  </a:lnTo>
                  <a:lnTo>
                    <a:pt x="126" y="158"/>
                  </a:lnTo>
                  <a:lnTo>
                    <a:pt x="124" y="165"/>
                  </a:lnTo>
                  <a:lnTo>
                    <a:pt x="121" y="169"/>
                  </a:lnTo>
                  <a:lnTo>
                    <a:pt x="116" y="174"/>
                  </a:lnTo>
                  <a:lnTo>
                    <a:pt x="98" y="188"/>
                  </a:lnTo>
                  <a:lnTo>
                    <a:pt x="89" y="196"/>
                  </a:lnTo>
                  <a:lnTo>
                    <a:pt x="85" y="201"/>
                  </a:lnTo>
                  <a:lnTo>
                    <a:pt x="80" y="209"/>
                  </a:lnTo>
                  <a:lnTo>
                    <a:pt x="76" y="211"/>
                  </a:lnTo>
                  <a:lnTo>
                    <a:pt x="74" y="212"/>
                  </a:lnTo>
                  <a:lnTo>
                    <a:pt x="66" y="212"/>
                  </a:lnTo>
                  <a:lnTo>
                    <a:pt x="64" y="209"/>
                  </a:lnTo>
                  <a:lnTo>
                    <a:pt x="25" y="215"/>
                  </a:lnTo>
                  <a:lnTo>
                    <a:pt x="20" y="215"/>
                  </a:lnTo>
                  <a:lnTo>
                    <a:pt x="16" y="212"/>
                  </a:lnTo>
                  <a:lnTo>
                    <a:pt x="12" y="211"/>
                  </a:lnTo>
                  <a:lnTo>
                    <a:pt x="8" y="211"/>
                  </a:lnTo>
                  <a:lnTo>
                    <a:pt x="0" y="210"/>
                  </a:lnTo>
                  <a:lnTo>
                    <a:pt x="1" y="232"/>
                  </a:lnTo>
                  <a:lnTo>
                    <a:pt x="3" y="245"/>
                  </a:lnTo>
                  <a:lnTo>
                    <a:pt x="6" y="257"/>
                  </a:lnTo>
                  <a:lnTo>
                    <a:pt x="12" y="269"/>
                  </a:lnTo>
                  <a:lnTo>
                    <a:pt x="16" y="275"/>
                  </a:lnTo>
                  <a:lnTo>
                    <a:pt x="20" y="278"/>
                  </a:lnTo>
                  <a:lnTo>
                    <a:pt x="27" y="284"/>
                  </a:lnTo>
                  <a:lnTo>
                    <a:pt x="29" y="287"/>
                  </a:lnTo>
                  <a:lnTo>
                    <a:pt x="32" y="292"/>
                  </a:lnTo>
                  <a:lnTo>
                    <a:pt x="41" y="314"/>
                  </a:lnTo>
                  <a:lnTo>
                    <a:pt x="49" y="339"/>
                  </a:lnTo>
                  <a:lnTo>
                    <a:pt x="67" y="327"/>
                  </a:lnTo>
                  <a:lnTo>
                    <a:pt x="71" y="326"/>
                  </a:lnTo>
                  <a:lnTo>
                    <a:pt x="73" y="327"/>
                  </a:lnTo>
                  <a:lnTo>
                    <a:pt x="74" y="329"/>
                  </a:lnTo>
                  <a:lnTo>
                    <a:pt x="76" y="331"/>
                  </a:lnTo>
                  <a:lnTo>
                    <a:pt x="81" y="336"/>
                  </a:lnTo>
                  <a:lnTo>
                    <a:pt x="85" y="338"/>
                  </a:lnTo>
                  <a:lnTo>
                    <a:pt x="87" y="340"/>
                  </a:lnTo>
                  <a:lnTo>
                    <a:pt x="89" y="341"/>
                  </a:lnTo>
                  <a:lnTo>
                    <a:pt x="89" y="342"/>
                  </a:lnTo>
                  <a:lnTo>
                    <a:pt x="90" y="345"/>
                  </a:lnTo>
                  <a:lnTo>
                    <a:pt x="94" y="351"/>
                  </a:lnTo>
                  <a:lnTo>
                    <a:pt x="99" y="373"/>
                  </a:lnTo>
                  <a:lnTo>
                    <a:pt x="101" y="376"/>
                  </a:lnTo>
                  <a:lnTo>
                    <a:pt x="104" y="378"/>
                  </a:lnTo>
                  <a:lnTo>
                    <a:pt x="111" y="381"/>
                  </a:lnTo>
                  <a:lnTo>
                    <a:pt x="114" y="384"/>
                  </a:lnTo>
                  <a:lnTo>
                    <a:pt x="115" y="386"/>
                  </a:lnTo>
                  <a:lnTo>
                    <a:pt x="117" y="392"/>
                  </a:lnTo>
                  <a:lnTo>
                    <a:pt x="125" y="399"/>
                  </a:lnTo>
                  <a:lnTo>
                    <a:pt x="130" y="406"/>
                  </a:lnTo>
                  <a:lnTo>
                    <a:pt x="137" y="414"/>
                  </a:lnTo>
                  <a:lnTo>
                    <a:pt x="145" y="420"/>
                  </a:lnTo>
                  <a:lnTo>
                    <a:pt x="157" y="426"/>
                  </a:lnTo>
                  <a:lnTo>
                    <a:pt x="160" y="427"/>
                  </a:lnTo>
                  <a:lnTo>
                    <a:pt x="166" y="429"/>
                  </a:lnTo>
                  <a:lnTo>
                    <a:pt x="168" y="431"/>
                  </a:lnTo>
                  <a:lnTo>
                    <a:pt x="173" y="436"/>
                  </a:lnTo>
                  <a:lnTo>
                    <a:pt x="175" y="438"/>
                  </a:lnTo>
                  <a:lnTo>
                    <a:pt x="178" y="437"/>
                  </a:lnTo>
                  <a:lnTo>
                    <a:pt x="182" y="436"/>
                  </a:lnTo>
                  <a:lnTo>
                    <a:pt x="184" y="435"/>
                  </a:lnTo>
                  <a:lnTo>
                    <a:pt x="187" y="435"/>
                  </a:lnTo>
                  <a:lnTo>
                    <a:pt x="194" y="438"/>
                  </a:lnTo>
                  <a:lnTo>
                    <a:pt x="199" y="442"/>
                  </a:lnTo>
                  <a:lnTo>
                    <a:pt x="202" y="443"/>
                  </a:lnTo>
                  <a:lnTo>
                    <a:pt x="208" y="444"/>
                  </a:lnTo>
                  <a:lnTo>
                    <a:pt x="210" y="446"/>
                  </a:lnTo>
                  <a:lnTo>
                    <a:pt x="219" y="437"/>
                  </a:lnTo>
                  <a:lnTo>
                    <a:pt x="221" y="435"/>
                  </a:lnTo>
                  <a:lnTo>
                    <a:pt x="230" y="433"/>
                  </a:lnTo>
                  <a:lnTo>
                    <a:pt x="234" y="432"/>
                  </a:lnTo>
                  <a:lnTo>
                    <a:pt x="246" y="424"/>
                  </a:lnTo>
                  <a:lnTo>
                    <a:pt x="252" y="414"/>
                  </a:lnTo>
                  <a:lnTo>
                    <a:pt x="261" y="420"/>
                  </a:lnTo>
                  <a:lnTo>
                    <a:pt x="272" y="423"/>
                  </a:lnTo>
                  <a:lnTo>
                    <a:pt x="283" y="430"/>
                  </a:lnTo>
                  <a:lnTo>
                    <a:pt x="288" y="432"/>
                  </a:lnTo>
                  <a:lnTo>
                    <a:pt x="294" y="434"/>
                  </a:lnTo>
                  <a:lnTo>
                    <a:pt x="298" y="434"/>
                  </a:lnTo>
                  <a:lnTo>
                    <a:pt x="302" y="434"/>
                  </a:lnTo>
                  <a:lnTo>
                    <a:pt x="306" y="434"/>
                  </a:lnTo>
                  <a:lnTo>
                    <a:pt x="309" y="432"/>
                  </a:lnTo>
                  <a:lnTo>
                    <a:pt x="322" y="431"/>
                  </a:lnTo>
                  <a:lnTo>
                    <a:pt x="326" y="430"/>
                  </a:lnTo>
                  <a:lnTo>
                    <a:pt x="328" y="428"/>
                  </a:lnTo>
                  <a:lnTo>
                    <a:pt x="329" y="425"/>
                  </a:lnTo>
                  <a:lnTo>
                    <a:pt x="331" y="421"/>
                  </a:lnTo>
                  <a:lnTo>
                    <a:pt x="335" y="418"/>
                  </a:lnTo>
                  <a:lnTo>
                    <a:pt x="345" y="413"/>
                  </a:lnTo>
                  <a:lnTo>
                    <a:pt x="349" y="410"/>
                  </a:lnTo>
                  <a:lnTo>
                    <a:pt x="353" y="406"/>
                  </a:lnTo>
                  <a:lnTo>
                    <a:pt x="354" y="406"/>
                  </a:lnTo>
                  <a:lnTo>
                    <a:pt x="355" y="407"/>
                  </a:lnTo>
                  <a:lnTo>
                    <a:pt x="357" y="408"/>
                  </a:lnTo>
                  <a:lnTo>
                    <a:pt x="359" y="407"/>
                  </a:lnTo>
                  <a:lnTo>
                    <a:pt x="363" y="405"/>
                  </a:lnTo>
                  <a:lnTo>
                    <a:pt x="366" y="402"/>
                  </a:lnTo>
                  <a:lnTo>
                    <a:pt x="369" y="399"/>
                  </a:lnTo>
                  <a:lnTo>
                    <a:pt x="385" y="375"/>
                  </a:lnTo>
                  <a:lnTo>
                    <a:pt x="386" y="373"/>
                  </a:lnTo>
                  <a:lnTo>
                    <a:pt x="385" y="370"/>
                  </a:lnTo>
                  <a:lnTo>
                    <a:pt x="384" y="368"/>
                  </a:lnTo>
                  <a:lnTo>
                    <a:pt x="382" y="367"/>
                  </a:lnTo>
                  <a:lnTo>
                    <a:pt x="380" y="364"/>
                  </a:lnTo>
                  <a:lnTo>
                    <a:pt x="380" y="361"/>
                  </a:lnTo>
                  <a:lnTo>
                    <a:pt x="381" y="358"/>
                  </a:lnTo>
                  <a:lnTo>
                    <a:pt x="383" y="354"/>
                  </a:lnTo>
                  <a:lnTo>
                    <a:pt x="385" y="352"/>
                  </a:lnTo>
                  <a:lnTo>
                    <a:pt x="388" y="351"/>
                  </a:lnTo>
                  <a:lnTo>
                    <a:pt x="392" y="352"/>
                  </a:lnTo>
                  <a:lnTo>
                    <a:pt x="398" y="354"/>
                  </a:lnTo>
                  <a:lnTo>
                    <a:pt x="405" y="355"/>
                  </a:lnTo>
                  <a:lnTo>
                    <a:pt x="412" y="358"/>
                  </a:lnTo>
                  <a:lnTo>
                    <a:pt x="419" y="358"/>
                  </a:lnTo>
                  <a:lnTo>
                    <a:pt x="425" y="355"/>
                  </a:lnTo>
                  <a:lnTo>
                    <a:pt x="437" y="360"/>
                  </a:lnTo>
                  <a:lnTo>
                    <a:pt x="442" y="362"/>
                  </a:lnTo>
                  <a:lnTo>
                    <a:pt x="447" y="361"/>
                  </a:lnTo>
                  <a:lnTo>
                    <a:pt x="456" y="357"/>
                  </a:lnTo>
                  <a:lnTo>
                    <a:pt x="459" y="355"/>
                  </a:lnTo>
                  <a:lnTo>
                    <a:pt x="460" y="354"/>
                  </a:lnTo>
                  <a:lnTo>
                    <a:pt x="460" y="351"/>
                  </a:lnTo>
                  <a:lnTo>
                    <a:pt x="460" y="347"/>
                  </a:lnTo>
                  <a:lnTo>
                    <a:pt x="458" y="344"/>
                  </a:lnTo>
                  <a:lnTo>
                    <a:pt x="457" y="342"/>
                  </a:lnTo>
                  <a:lnTo>
                    <a:pt x="454" y="339"/>
                  </a:lnTo>
                  <a:lnTo>
                    <a:pt x="453" y="337"/>
                  </a:lnTo>
                  <a:lnTo>
                    <a:pt x="453" y="334"/>
                  </a:lnTo>
                  <a:lnTo>
                    <a:pt x="454" y="329"/>
                  </a:lnTo>
                  <a:lnTo>
                    <a:pt x="458" y="324"/>
                  </a:lnTo>
                  <a:lnTo>
                    <a:pt x="463" y="315"/>
                  </a:lnTo>
                  <a:lnTo>
                    <a:pt x="466" y="314"/>
                  </a:lnTo>
                  <a:lnTo>
                    <a:pt x="470" y="315"/>
                  </a:lnTo>
                  <a:lnTo>
                    <a:pt x="472" y="317"/>
                  </a:lnTo>
                  <a:lnTo>
                    <a:pt x="475" y="320"/>
                  </a:lnTo>
                  <a:lnTo>
                    <a:pt x="479" y="328"/>
                  </a:lnTo>
                  <a:lnTo>
                    <a:pt x="480" y="333"/>
                  </a:lnTo>
                  <a:lnTo>
                    <a:pt x="482" y="337"/>
                  </a:lnTo>
                  <a:lnTo>
                    <a:pt x="508" y="361"/>
                  </a:lnTo>
                  <a:lnTo>
                    <a:pt x="512" y="363"/>
                  </a:lnTo>
                  <a:lnTo>
                    <a:pt x="514" y="363"/>
                  </a:lnTo>
                  <a:lnTo>
                    <a:pt x="516" y="362"/>
                  </a:lnTo>
                  <a:lnTo>
                    <a:pt x="517" y="361"/>
                  </a:lnTo>
                  <a:lnTo>
                    <a:pt x="517" y="360"/>
                  </a:lnTo>
                  <a:lnTo>
                    <a:pt x="517" y="358"/>
                  </a:lnTo>
                  <a:lnTo>
                    <a:pt x="516" y="357"/>
                  </a:lnTo>
                  <a:lnTo>
                    <a:pt x="516" y="356"/>
                  </a:lnTo>
                  <a:lnTo>
                    <a:pt x="517" y="354"/>
                  </a:lnTo>
                  <a:lnTo>
                    <a:pt x="517" y="353"/>
                  </a:lnTo>
                  <a:lnTo>
                    <a:pt x="517" y="351"/>
                  </a:lnTo>
                  <a:lnTo>
                    <a:pt x="517" y="345"/>
                  </a:lnTo>
                  <a:lnTo>
                    <a:pt x="514" y="335"/>
                  </a:lnTo>
                  <a:lnTo>
                    <a:pt x="514" y="333"/>
                  </a:lnTo>
                  <a:lnTo>
                    <a:pt x="514" y="331"/>
                  </a:lnTo>
                  <a:lnTo>
                    <a:pt x="515" y="328"/>
                  </a:lnTo>
                  <a:lnTo>
                    <a:pt x="516" y="327"/>
                  </a:lnTo>
                  <a:lnTo>
                    <a:pt x="519" y="326"/>
                  </a:lnTo>
                  <a:lnTo>
                    <a:pt x="527" y="325"/>
                  </a:lnTo>
                  <a:lnTo>
                    <a:pt x="531" y="324"/>
                  </a:lnTo>
                  <a:lnTo>
                    <a:pt x="534" y="322"/>
                  </a:lnTo>
                  <a:lnTo>
                    <a:pt x="536" y="320"/>
                  </a:lnTo>
                  <a:lnTo>
                    <a:pt x="537" y="319"/>
                  </a:lnTo>
                  <a:lnTo>
                    <a:pt x="537" y="318"/>
                  </a:lnTo>
                  <a:lnTo>
                    <a:pt x="536" y="316"/>
                  </a:lnTo>
                  <a:lnTo>
                    <a:pt x="533" y="314"/>
                  </a:lnTo>
                  <a:lnTo>
                    <a:pt x="532" y="313"/>
                  </a:lnTo>
                  <a:lnTo>
                    <a:pt x="530" y="308"/>
                  </a:lnTo>
                  <a:lnTo>
                    <a:pt x="529" y="301"/>
                  </a:lnTo>
                  <a:lnTo>
                    <a:pt x="532" y="274"/>
                  </a:lnTo>
                  <a:lnTo>
                    <a:pt x="530" y="270"/>
                  </a:lnTo>
                  <a:lnTo>
                    <a:pt x="533" y="267"/>
                  </a:lnTo>
                  <a:lnTo>
                    <a:pt x="610" y="230"/>
                  </a:lnTo>
                  <a:lnTo>
                    <a:pt x="617" y="228"/>
                  </a:lnTo>
                  <a:lnTo>
                    <a:pt x="626" y="229"/>
                  </a:lnTo>
                  <a:lnTo>
                    <a:pt x="663" y="237"/>
                  </a:lnTo>
                  <a:lnTo>
                    <a:pt x="674" y="239"/>
                  </a:lnTo>
                  <a:lnTo>
                    <a:pt x="687" y="237"/>
                  </a:lnTo>
                  <a:lnTo>
                    <a:pt x="706" y="232"/>
                  </a:lnTo>
                  <a:lnTo>
                    <a:pt x="710" y="229"/>
                  </a:lnTo>
                  <a:lnTo>
                    <a:pt x="712" y="227"/>
                  </a:lnTo>
                  <a:lnTo>
                    <a:pt x="718" y="212"/>
                  </a:lnTo>
                  <a:lnTo>
                    <a:pt x="720" y="209"/>
                  </a:lnTo>
                  <a:lnTo>
                    <a:pt x="721" y="208"/>
                  </a:lnTo>
                  <a:lnTo>
                    <a:pt x="723" y="207"/>
                  </a:lnTo>
                  <a:lnTo>
                    <a:pt x="726" y="206"/>
                  </a:lnTo>
                  <a:lnTo>
                    <a:pt x="730" y="207"/>
                  </a:lnTo>
                  <a:lnTo>
                    <a:pt x="736" y="211"/>
                  </a:lnTo>
                  <a:lnTo>
                    <a:pt x="743" y="216"/>
                  </a:lnTo>
                  <a:lnTo>
                    <a:pt x="745" y="217"/>
                  </a:lnTo>
                  <a:lnTo>
                    <a:pt x="747" y="218"/>
                  </a:lnTo>
                  <a:lnTo>
                    <a:pt x="749" y="218"/>
                  </a:lnTo>
                  <a:lnTo>
                    <a:pt x="753" y="21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4" name="Freeform 46">
              <a:extLst>
                <a:ext uri="{FF2B5EF4-FFF2-40B4-BE49-F238E27FC236}">
                  <a16:creationId xmlns:a16="http://schemas.microsoft.com/office/drawing/2014/main" xmlns="" id="{92FFF65D-2BDA-4DAD-8AB7-3A310F0E632E}"/>
                </a:ext>
              </a:extLst>
            </p:cNvPr>
            <p:cNvSpPr>
              <a:spLocks/>
            </p:cNvSpPr>
            <p:nvPr/>
          </p:nvSpPr>
          <p:spPr bwMode="auto">
            <a:xfrm>
              <a:off x="1011" y="1927"/>
              <a:ext cx="566" cy="395"/>
            </a:xfrm>
            <a:custGeom>
              <a:avLst/>
              <a:gdLst>
                <a:gd name="T0" fmla="*/ 735 w 753"/>
                <a:gd name="T1" fmla="*/ 172 h 446"/>
                <a:gd name="T2" fmla="*/ 724 w 753"/>
                <a:gd name="T3" fmla="*/ 106 h 446"/>
                <a:gd name="T4" fmla="*/ 693 w 753"/>
                <a:gd name="T5" fmla="*/ 67 h 446"/>
                <a:gd name="T6" fmla="*/ 648 w 753"/>
                <a:gd name="T7" fmla="*/ 62 h 446"/>
                <a:gd name="T8" fmla="*/ 609 w 753"/>
                <a:gd name="T9" fmla="*/ 55 h 446"/>
                <a:gd name="T10" fmla="*/ 590 w 753"/>
                <a:gd name="T11" fmla="*/ 58 h 446"/>
                <a:gd name="T12" fmla="*/ 567 w 753"/>
                <a:gd name="T13" fmla="*/ 44 h 446"/>
                <a:gd name="T14" fmla="*/ 548 w 753"/>
                <a:gd name="T15" fmla="*/ 35 h 446"/>
                <a:gd name="T16" fmla="*/ 543 w 753"/>
                <a:gd name="T17" fmla="*/ 28 h 446"/>
                <a:gd name="T18" fmla="*/ 527 w 753"/>
                <a:gd name="T19" fmla="*/ 13 h 446"/>
                <a:gd name="T20" fmla="*/ 517 w 753"/>
                <a:gd name="T21" fmla="*/ 3 h 446"/>
                <a:gd name="T22" fmla="*/ 406 w 753"/>
                <a:gd name="T23" fmla="*/ 3 h 446"/>
                <a:gd name="T24" fmla="*/ 355 w 753"/>
                <a:gd name="T25" fmla="*/ 27 h 446"/>
                <a:gd name="T26" fmla="*/ 339 w 753"/>
                <a:gd name="T27" fmla="*/ 46 h 446"/>
                <a:gd name="T28" fmla="*/ 322 w 753"/>
                <a:gd name="T29" fmla="*/ 70 h 446"/>
                <a:gd name="T30" fmla="*/ 285 w 753"/>
                <a:gd name="T31" fmla="*/ 63 h 446"/>
                <a:gd name="T32" fmla="*/ 272 w 753"/>
                <a:gd name="T33" fmla="*/ 56 h 446"/>
                <a:gd name="T34" fmla="*/ 254 w 753"/>
                <a:gd name="T35" fmla="*/ 32 h 446"/>
                <a:gd name="T36" fmla="*/ 234 w 753"/>
                <a:gd name="T37" fmla="*/ 24 h 446"/>
                <a:gd name="T38" fmla="*/ 195 w 753"/>
                <a:gd name="T39" fmla="*/ 30 h 446"/>
                <a:gd name="T40" fmla="*/ 179 w 753"/>
                <a:gd name="T41" fmla="*/ 42 h 446"/>
                <a:gd name="T42" fmla="*/ 169 w 753"/>
                <a:gd name="T43" fmla="*/ 56 h 446"/>
                <a:gd name="T44" fmla="*/ 150 w 753"/>
                <a:gd name="T45" fmla="*/ 87 h 446"/>
                <a:gd name="T46" fmla="*/ 160 w 753"/>
                <a:gd name="T47" fmla="*/ 89 h 446"/>
                <a:gd name="T48" fmla="*/ 139 w 753"/>
                <a:gd name="T49" fmla="*/ 114 h 446"/>
                <a:gd name="T50" fmla="*/ 123 w 753"/>
                <a:gd name="T51" fmla="*/ 123 h 446"/>
                <a:gd name="T52" fmla="*/ 125 w 753"/>
                <a:gd name="T53" fmla="*/ 155 h 446"/>
                <a:gd name="T54" fmla="*/ 98 w 753"/>
                <a:gd name="T55" fmla="*/ 188 h 446"/>
                <a:gd name="T56" fmla="*/ 66 w 753"/>
                <a:gd name="T57" fmla="*/ 212 h 446"/>
                <a:gd name="T58" fmla="*/ 8 w 753"/>
                <a:gd name="T59" fmla="*/ 211 h 446"/>
                <a:gd name="T60" fmla="*/ 16 w 753"/>
                <a:gd name="T61" fmla="*/ 275 h 446"/>
                <a:gd name="T62" fmla="*/ 49 w 753"/>
                <a:gd name="T63" fmla="*/ 339 h 446"/>
                <a:gd name="T64" fmla="*/ 81 w 753"/>
                <a:gd name="T65" fmla="*/ 336 h 446"/>
                <a:gd name="T66" fmla="*/ 94 w 753"/>
                <a:gd name="T67" fmla="*/ 351 h 446"/>
                <a:gd name="T68" fmla="*/ 115 w 753"/>
                <a:gd name="T69" fmla="*/ 386 h 446"/>
                <a:gd name="T70" fmla="*/ 157 w 753"/>
                <a:gd name="T71" fmla="*/ 426 h 446"/>
                <a:gd name="T72" fmla="*/ 178 w 753"/>
                <a:gd name="T73" fmla="*/ 437 h 446"/>
                <a:gd name="T74" fmla="*/ 202 w 753"/>
                <a:gd name="T75" fmla="*/ 443 h 446"/>
                <a:gd name="T76" fmla="*/ 234 w 753"/>
                <a:gd name="T77" fmla="*/ 432 h 446"/>
                <a:gd name="T78" fmla="*/ 288 w 753"/>
                <a:gd name="T79" fmla="*/ 432 h 446"/>
                <a:gd name="T80" fmla="*/ 322 w 753"/>
                <a:gd name="T81" fmla="*/ 431 h 446"/>
                <a:gd name="T82" fmla="*/ 345 w 753"/>
                <a:gd name="T83" fmla="*/ 413 h 446"/>
                <a:gd name="T84" fmla="*/ 359 w 753"/>
                <a:gd name="T85" fmla="*/ 407 h 446"/>
                <a:gd name="T86" fmla="*/ 385 w 753"/>
                <a:gd name="T87" fmla="*/ 370 h 446"/>
                <a:gd name="T88" fmla="*/ 383 w 753"/>
                <a:gd name="T89" fmla="*/ 354 h 446"/>
                <a:gd name="T90" fmla="*/ 412 w 753"/>
                <a:gd name="T91" fmla="*/ 358 h 446"/>
                <a:gd name="T92" fmla="*/ 456 w 753"/>
                <a:gd name="T93" fmla="*/ 357 h 446"/>
                <a:gd name="T94" fmla="*/ 457 w 753"/>
                <a:gd name="T95" fmla="*/ 342 h 446"/>
                <a:gd name="T96" fmla="*/ 463 w 753"/>
                <a:gd name="T97" fmla="*/ 315 h 446"/>
                <a:gd name="T98" fmla="*/ 480 w 753"/>
                <a:gd name="T99" fmla="*/ 333 h 446"/>
                <a:gd name="T100" fmla="*/ 517 w 753"/>
                <a:gd name="T101" fmla="*/ 361 h 446"/>
                <a:gd name="T102" fmla="*/ 517 w 753"/>
                <a:gd name="T103" fmla="*/ 353 h 446"/>
                <a:gd name="T104" fmla="*/ 515 w 753"/>
                <a:gd name="T105" fmla="*/ 328 h 446"/>
                <a:gd name="T106" fmla="*/ 536 w 753"/>
                <a:gd name="T107" fmla="*/ 320 h 446"/>
                <a:gd name="T108" fmla="*/ 530 w 753"/>
                <a:gd name="T109" fmla="*/ 308 h 446"/>
                <a:gd name="T110" fmla="*/ 617 w 753"/>
                <a:gd name="T111" fmla="*/ 228 h 446"/>
                <a:gd name="T112" fmla="*/ 710 w 753"/>
                <a:gd name="T113" fmla="*/ 229 h 446"/>
                <a:gd name="T114" fmla="*/ 726 w 753"/>
                <a:gd name="T115" fmla="*/ 206 h 446"/>
                <a:gd name="T116" fmla="*/ 749 w 753"/>
                <a:gd name="T117" fmla="*/ 21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446">
                  <a:moveTo>
                    <a:pt x="753" y="216"/>
                  </a:moveTo>
                  <a:lnTo>
                    <a:pt x="753" y="216"/>
                  </a:lnTo>
                  <a:lnTo>
                    <a:pt x="749" y="206"/>
                  </a:lnTo>
                  <a:lnTo>
                    <a:pt x="741" y="190"/>
                  </a:lnTo>
                  <a:lnTo>
                    <a:pt x="737" y="181"/>
                  </a:lnTo>
                  <a:lnTo>
                    <a:pt x="735" y="172"/>
                  </a:lnTo>
                  <a:lnTo>
                    <a:pt x="736" y="139"/>
                  </a:lnTo>
                  <a:lnTo>
                    <a:pt x="734" y="125"/>
                  </a:lnTo>
                  <a:lnTo>
                    <a:pt x="733" y="122"/>
                  </a:lnTo>
                  <a:lnTo>
                    <a:pt x="727" y="115"/>
                  </a:lnTo>
                  <a:lnTo>
                    <a:pt x="726" y="113"/>
                  </a:lnTo>
                  <a:lnTo>
                    <a:pt x="724" y="106"/>
                  </a:lnTo>
                  <a:lnTo>
                    <a:pt x="723" y="97"/>
                  </a:lnTo>
                  <a:lnTo>
                    <a:pt x="726" y="84"/>
                  </a:lnTo>
                  <a:lnTo>
                    <a:pt x="720" y="65"/>
                  </a:lnTo>
                  <a:lnTo>
                    <a:pt x="718" y="63"/>
                  </a:lnTo>
                  <a:lnTo>
                    <a:pt x="706" y="63"/>
                  </a:lnTo>
                  <a:lnTo>
                    <a:pt x="693" y="67"/>
                  </a:lnTo>
                  <a:lnTo>
                    <a:pt x="691" y="68"/>
                  </a:lnTo>
                  <a:lnTo>
                    <a:pt x="682" y="72"/>
                  </a:lnTo>
                  <a:lnTo>
                    <a:pt x="677" y="71"/>
                  </a:lnTo>
                  <a:lnTo>
                    <a:pt x="663" y="63"/>
                  </a:lnTo>
                  <a:lnTo>
                    <a:pt x="659" y="62"/>
                  </a:lnTo>
                  <a:lnTo>
                    <a:pt x="648" y="62"/>
                  </a:lnTo>
                  <a:lnTo>
                    <a:pt x="644" y="60"/>
                  </a:lnTo>
                  <a:lnTo>
                    <a:pt x="640" y="57"/>
                  </a:lnTo>
                  <a:lnTo>
                    <a:pt x="626" y="51"/>
                  </a:lnTo>
                  <a:lnTo>
                    <a:pt x="623" y="52"/>
                  </a:lnTo>
                  <a:lnTo>
                    <a:pt x="614" y="54"/>
                  </a:lnTo>
                  <a:lnTo>
                    <a:pt x="609" y="55"/>
                  </a:lnTo>
                  <a:lnTo>
                    <a:pt x="604" y="59"/>
                  </a:lnTo>
                  <a:lnTo>
                    <a:pt x="600" y="63"/>
                  </a:lnTo>
                  <a:lnTo>
                    <a:pt x="598" y="72"/>
                  </a:lnTo>
                  <a:lnTo>
                    <a:pt x="596" y="69"/>
                  </a:lnTo>
                  <a:lnTo>
                    <a:pt x="592" y="61"/>
                  </a:lnTo>
                  <a:lnTo>
                    <a:pt x="590" y="58"/>
                  </a:lnTo>
                  <a:lnTo>
                    <a:pt x="587" y="55"/>
                  </a:lnTo>
                  <a:lnTo>
                    <a:pt x="583" y="54"/>
                  </a:lnTo>
                  <a:lnTo>
                    <a:pt x="578" y="54"/>
                  </a:lnTo>
                  <a:lnTo>
                    <a:pt x="575" y="52"/>
                  </a:lnTo>
                  <a:lnTo>
                    <a:pt x="570" y="47"/>
                  </a:lnTo>
                  <a:lnTo>
                    <a:pt x="567" y="44"/>
                  </a:lnTo>
                  <a:lnTo>
                    <a:pt x="558" y="43"/>
                  </a:lnTo>
                  <a:lnTo>
                    <a:pt x="557" y="42"/>
                  </a:lnTo>
                  <a:lnTo>
                    <a:pt x="556" y="40"/>
                  </a:lnTo>
                  <a:lnTo>
                    <a:pt x="555" y="38"/>
                  </a:lnTo>
                  <a:lnTo>
                    <a:pt x="550" y="36"/>
                  </a:lnTo>
                  <a:lnTo>
                    <a:pt x="548" y="35"/>
                  </a:lnTo>
                  <a:lnTo>
                    <a:pt x="547" y="33"/>
                  </a:lnTo>
                  <a:lnTo>
                    <a:pt x="546" y="31"/>
                  </a:lnTo>
                  <a:lnTo>
                    <a:pt x="545" y="30"/>
                  </a:lnTo>
                  <a:lnTo>
                    <a:pt x="545" y="29"/>
                  </a:lnTo>
                  <a:lnTo>
                    <a:pt x="544" y="28"/>
                  </a:lnTo>
                  <a:lnTo>
                    <a:pt x="543" y="28"/>
                  </a:lnTo>
                  <a:lnTo>
                    <a:pt x="541" y="28"/>
                  </a:lnTo>
                  <a:lnTo>
                    <a:pt x="540" y="28"/>
                  </a:lnTo>
                  <a:lnTo>
                    <a:pt x="537" y="25"/>
                  </a:lnTo>
                  <a:lnTo>
                    <a:pt x="534" y="18"/>
                  </a:lnTo>
                  <a:lnTo>
                    <a:pt x="531" y="15"/>
                  </a:lnTo>
                  <a:lnTo>
                    <a:pt x="527" y="13"/>
                  </a:lnTo>
                  <a:lnTo>
                    <a:pt x="522" y="13"/>
                  </a:lnTo>
                  <a:lnTo>
                    <a:pt x="512" y="15"/>
                  </a:lnTo>
                  <a:lnTo>
                    <a:pt x="514" y="12"/>
                  </a:lnTo>
                  <a:lnTo>
                    <a:pt x="518" y="8"/>
                  </a:lnTo>
                  <a:lnTo>
                    <a:pt x="518" y="5"/>
                  </a:lnTo>
                  <a:lnTo>
                    <a:pt x="517" y="3"/>
                  </a:lnTo>
                  <a:lnTo>
                    <a:pt x="514" y="1"/>
                  </a:lnTo>
                  <a:lnTo>
                    <a:pt x="512" y="0"/>
                  </a:lnTo>
                  <a:lnTo>
                    <a:pt x="512" y="0"/>
                  </a:lnTo>
                  <a:lnTo>
                    <a:pt x="509" y="1"/>
                  </a:lnTo>
                  <a:lnTo>
                    <a:pt x="437" y="6"/>
                  </a:lnTo>
                  <a:lnTo>
                    <a:pt x="406" y="3"/>
                  </a:lnTo>
                  <a:lnTo>
                    <a:pt x="397" y="4"/>
                  </a:lnTo>
                  <a:lnTo>
                    <a:pt x="372" y="10"/>
                  </a:lnTo>
                  <a:lnTo>
                    <a:pt x="369" y="12"/>
                  </a:lnTo>
                  <a:lnTo>
                    <a:pt x="367" y="14"/>
                  </a:lnTo>
                  <a:lnTo>
                    <a:pt x="364" y="17"/>
                  </a:lnTo>
                  <a:lnTo>
                    <a:pt x="355" y="27"/>
                  </a:lnTo>
                  <a:lnTo>
                    <a:pt x="354" y="29"/>
                  </a:lnTo>
                  <a:lnTo>
                    <a:pt x="347" y="33"/>
                  </a:lnTo>
                  <a:lnTo>
                    <a:pt x="345" y="35"/>
                  </a:lnTo>
                  <a:lnTo>
                    <a:pt x="343" y="37"/>
                  </a:lnTo>
                  <a:lnTo>
                    <a:pt x="342" y="39"/>
                  </a:lnTo>
                  <a:lnTo>
                    <a:pt x="339" y="46"/>
                  </a:lnTo>
                  <a:lnTo>
                    <a:pt x="337" y="49"/>
                  </a:lnTo>
                  <a:lnTo>
                    <a:pt x="336" y="50"/>
                  </a:lnTo>
                  <a:lnTo>
                    <a:pt x="334" y="52"/>
                  </a:lnTo>
                  <a:lnTo>
                    <a:pt x="327" y="56"/>
                  </a:lnTo>
                  <a:lnTo>
                    <a:pt x="326" y="58"/>
                  </a:lnTo>
                  <a:lnTo>
                    <a:pt x="322" y="70"/>
                  </a:lnTo>
                  <a:lnTo>
                    <a:pt x="319" y="73"/>
                  </a:lnTo>
                  <a:lnTo>
                    <a:pt x="314" y="74"/>
                  </a:lnTo>
                  <a:lnTo>
                    <a:pt x="295" y="71"/>
                  </a:lnTo>
                  <a:lnTo>
                    <a:pt x="290" y="69"/>
                  </a:lnTo>
                  <a:lnTo>
                    <a:pt x="287" y="67"/>
                  </a:lnTo>
                  <a:lnTo>
                    <a:pt x="285" y="63"/>
                  </a:lnTo>
                  <a:lnTo>
                    <a:pt x="283" y="62"/>
                  </a:lnTo>
                  <a:lnTo>
                    <a:pt x="282" y="60"/>
                  </a:lnTo>
                  <a:lnTo>
                    <a:pt x="279" y="59"/>
                  </a:lnTo>
                  <a:lnTo>
                    <a:pt x="273" y="58"/>
                  </a:lnTo>
                  <a:lnTo>
                    <a:pt x="272" y="57"/>
                  </a:lnTo>
                  <a:lnTo>
                    <a:pt x="272" y="56"/>
                  </a:lnTo>
                  <a:lnTo>
                    <a:pt x="271" y="54"/>
                  </a:lnTo>
                  <a:lnTo>
                    <a:pt x="270" y="52"/>
                  </a:lnTo>
                  <a:lnTo>
                    <a:pt x="268" y="49"/>
                  </a:lnTo>
                  <a:lnTo>
                    <a:pt x="257" y="39"/>
                  </a:lnTo>
                  <a:lnTo>
                    <a:pt x="256" y="38"/>
                  </a:lnTo>
                  <a:lnTo>
                    <a:pt x="254" y="32"/>
                  </a:lnTo>
                  <a:lnTo>
                    <a:pt x="252" y="29"/>
                  </a:lnTo>
                  <a:lnTo>
                    <a:pt x="251" y="28"/>
                  </a:lnTo>
                  <a:lnTo>
                    <a:pt x="248" y="27"/>
                  </a:lnTo>
                  <a:lnTo>
                    <a:pt x="239" y="24"/>
                  </a:lnTo>
                  <a:lnTo>
                    <a:pt x="237" y="24"/>
                  </a:lnTo>
                  <a:lnTo>
                    <a:pt x="234" y="24"/>
                  </a:lnTo>
                  <a:lnTo>
                    <a:pt x="231" y="25"/>
                  </a:lnTo>
                  <a:lnTo>
                    <a:pt x="225" y="27"/>
                  </a:lnTo>
                  <a:lnTo>
                    <a:pt x="221" y="28"/>
                  </a:lnTo>
                  <a:lnTo>
                    <a:pt x="211" y="30"/>
                  </a:lnTo>
                  <a:lnTo>
                    <a:pt x="198" y="29"/>
                  </a:lnTo>
                  <a:lnTo>
                    <a:pt x="195" y="30"/>
                  </a:lnTo>
                  <a:lnTo>
                    <a:pt x="194" y="30"/>
                  </a:lnTo>
                  <a:lnTo>
                    <a:pt x="192" y="31"/>
                  </a:lnTo>
                  <a:lnTo>
                    <a:pt x="190" y="32"/>
                  </a:lnTo>
                  <a:lnTo>
                    <a:pt x="185" y="35"/>
                  </a:lnTo>
                  <a:lnTo>
                    <a:pt x="181" y="40"/>
                  </a:lnTo>
                  <a:lnTo>
                    <a:pt x="179" y="42"/>
                  </a:lnTo>
                  <a:lnTo>
                    <a:pt x="178" y="44"/>
                  </a:lnTo>
                  <a:lnTo>
                    <a:pt x="176" y="47"/>
                  </a:lnTo>
                  <a:lnTo>
                    <a:pt x="174" y="51"/>
                  </a:lnTo>
                  <a:lnTo>
                    <a:pt x="173" y="53"/>
                  </a:lnTo>
                  <a:lnTo>
                    <a:pt x="171" y="55"/>
                  </a:lnTo>
                  <a:lnTo>
                    <a:pt x="169" y="56"/>
                  </a:lnTo>
                  <a:lnTo>
                    <a:pt x="144" y="64"/>
                  </a:lnTo>
                  <a:lnTo>
                    <a:pt x="147" y="70"/>
                  </a:lnTo>
                  <a:lnTo>
                    <a:pt x="148" y="75"/>
                  </a:lnTo>
                  <a:lnTo>
                    <a:pt x="148" y="80"/>
                  </a:lnTo>
                  <a:lnTo>
                    <a:pt x="147" y="84"/>
                  </a:lnTo>
                  <a:lnTo>
                    <a:pt x="150" y="87"/>
                  </a:lnTo>
                  <a:lnTo>
                    <a:pt x="154" y="89"/>
                  </a:lnTo>
                  <a:lnTo>
                    <a:pt x="156" y="89"/>
                  </a:lnTo>
                  <a:lnTo>
                    <a:pt x="158" y="88"/>
                  </a:lnTo>
                  <a:lnTo>
                    <a:pt x="159" y="87"/>
                  </a:lnTo>
                  <a:lnTo>
                    <a:pt x="160" y="88"/>
                  </a:lnTo>
                  <a:lnTo>
                    <a:pt x="160" y="89"/>
                  </a:lnTo>
                  <a:lnTo>
                    <a:pt x="160" y="92"/>
                  </a:lnTo>
                  <a:lnTo>
                    <a:pt x="158" y="96"/>
                  </a:lnTo>
                  <a:lnTo>
                    <a:pt x="155" y="101"/>
                  </a:lnTo>
                  <a:lnTo>
                    <a:pt x="150" y="108"/>
                  </a:lnTo>
                  <a:lnTo>
                    <a:pt x="145" y="111"/>
                  </a:lnTo>
                  <a:lnTo>
                    <a:pt x="139" y="114"/>
                  </a:lnTo>
                  <a:lnTo>
                    <a:pt x="132" y="115"/>
                  </a:lnTo>
                  <a:lnTo>
                    <a:pt x="130" y="115"/>
                  </a:lnTo>
                  <a:lnTo>
                    <a:pt x="128" y="116"/>
                  </a:lnTo>
                  <a:lnTo>
                    <a:pt x="126" y="117"/>
                  </a:lnTo>
                  <a:lnTo>
                    <a:pt x="124" y="119"/>
                  </a:lnTo>
                  <a:lnTo>
                    <a:pt x="123" y="123"/>
                  </a:lnTo>
                  <a:lnTo>
                    <a:pt x="122" y="129"/>
                  </a:lnTo>
                  <a:lnTo>
                    <a:pt x="126" y="142"/>
                  </a:lnTo>
                  <a:lnTo>
                    <a:pt x="126" y="145"/>
                  </a:lnTo>
                  <a:lnTo>
                    <a:pt x="123" y="151"/>
                  </a:lnTo>
                  <a:lnTo>
                    <a:pt x="124" y="153"/>
                  </a:lnTo>
                  <a:lnTo>
                    <a:pt x="125" y="155"/>
                  </a:lnTo>
                  <a:lnTo>
                    <a:pt x="126" y="157"/>
                  </a:lnTo>
                  <a:lnTo>
                    <a:pt x="126" y="158"/>
                  </a:lnTo>
                  <a:lnTo>
                    <a:pt x="124" y="165"/>
                  </a:lnTo>
                  <a:lnTo>
                    <a:pt x="121" y="169"/>
                  </a:lnTo>
                  <a:lnTo>
                    <a:pt x="116" y="174"/>
                  </a:lnTo>
                  <a:lnTo>
                    <a:pt x="98" y="188"/>
                  </a:lnTo>
                  <a:lnTo>
                    <a:pt x="89" y="196"/>
                  </a:lnTo>
                  <a:lnTo>
                    <a:pt x="85" y="201"/>
                  </a:lnTo>
                  <a:lnTo>
                    <a:pt x="80" y="209"/>
                  </a:lnTo>
                  <a:lnTo>
                    <a:pt x="76" y="211"/>
                  </a:lnTo>
                  <a:lnTo>
                    <a:pt x="74" y="212"/>
                  </a:lnTo>
                  <a:lnTo>
                    <a:pt x="66" y="212"/>
                  </a:lnTo>
                  <a:lnTo>
                    <a:pt x="64" y="209"/>
                  </a:lnTo>
                  <a:lnTo>
                    <a:pt x="25" y="215"/>
                  </a:lnTo>
                  <a:lnTo>
                    <a:pt x="20" y="215"/>
                  </a:lnTo>
                  <a:lnTo>
                    <a:pt x="16" y="212"/>
                  </a:lnTo>
                  <a:lnTo>
                    <a:pt x="12" y="211"/>
                  </a:lnTo>
                  <a:lnTo>
                    <a:pt x="8" y="211"/>
                  </a:lnTo>
                  <a:lnTo>
                    <a:pt x="0" y="210"/>
                  </a:lnTo>
                  <a:lnTo>
                    <a:pt x="1" y="232"/>
                  </a:lnTo>
                  <a:lnTo>
                    <a:pt x="3" y="245"/>
                  </a:lnTo>
                  <a:lnTo>
                    <a:pt x="6" y="257"/>
                  </a:lnTo>
                  <a:lnTo>
                    <a:pt x="12" y="269"/>
                  </a:lnTo>
                  <a:lnTo>
                    <a:pt x="16" y="275"/>
                  </a:lnTo>
                  <a:lnTo>
                    <a:pt x="20" y="278"/>
                  </a:lnTo>
                  <a:lnTo>
                    <a:pt x="27" y="284"/>
                  </a:lnTo>
                  <a:lnTo>
                    <a:pt x="29" y="287"/>
                  </a:lnTo>
                  <a:lnTo>
                    <a:pt x="32" y="292"/>
                  </a:lnTo>
                  <a:lnTo>
                    <a:pt x="41" y="314"/>
                  </a:lnTo>
                  <a:lnTo>
                    <a:pt x="49" y="339"/>
                  </a:lnTo>
                  <a:lnTo>
                    <a:pt x="67" y="327"/>
                  </a:lnTo>
                  <a:lnTo>
                    <a:pt x="71" y="326"/>
                  </a:lnTo>
                  <a:lnTo>
                    <a:pt x="73" y="327"/>
                  </a:lnTo>
                  <a:lnTo>
                    <a:pt x="74" y="329"/>
                  </a:lnTo>
                  <a:lnTo>
                    <a:pt x="76" y="331"/>
                  </a:lnTo>
                  <a:lnTo>
                    <a:pt x="81" y="336"/>
                  </a:lnTo>
                  <a:lnTo>
                    <a:pt x="85" y="338"/>
                  </a:lnTo>
                  <a:lnTo>
                    <a:pt x="87" y="340"/>
                  </a:lnTo>
                  <a:lnTo>
                    <a:pt x="89" y="341"/>
                  </a:lnTo>
                  <a:lnTo>
                    <a:pt x="89" y="342"/>
                  </a:lnTo>
                  <a:lnTo>
                    <a:pt x="90" y="345"/>
                  </a:lnTo>
                  <a:lnTo>
                    <a:pt x="94" y="351"/>
                  </a:lnTo>
                  <a:lnTo>
                    <a:pt x="99" y="373"/>
                  </a:lnTo>
                  <a:lnTo>
                    <a:pt x="101" y="376"/>
                  </a:lnTo>
                  <a:lnTo>
                    <a:pt x="104" y="378"/>
                  </a:lnTo>
                  <a:lnTo>
                    <a:pt x="111" y="381"/>
                  </a:lnTo>
                  <a:lnTo>
                    <a:pt x="114" y="384"/>
                  </a:lnTo>
                  <a:lnTo>
                    <a:pt x="115" y="386"/>
                  </a:lnTo>
                  <a:lnTo>
                    <a:pt x="117" y="392"/>
                  </a:lnTo>
                  <a:lnTo>
                    <a:pt x="125" y="399"/>
                  </a:lnTo>
                  <a:lnTo>
                    <a:pt x="130" y="406"/>
                  </a:lnTo>
                  <a:lnTo>
                    <a:pt x="137" y="414"/>
                  </a:lnTo>
                  <a:lnTo>
                    <a:pt x="145" y="420"/>
                  </a:lnTo>
                  <a:lnTo>
                    <a:pt x="157" y="426"/>
                  </a:lnTo>
                  <a:lnTo>
                    <a:pt x="160" y="427"/>
                  </a:lnTo>
                  <a:lnTo>
                    <a:pt x="166" y="429"/>
                  </a:lnTo>
                  <a:lnTo>
                    <a:pt x="168" y="431"/>
                  </a:lnTo>
                  <a:lnTo>
                    <a:pt x="173" y="436"/>
                  </a:lnTo>
                  <a:lnTo>
                    <a:pt x="175" y="438"/>
                  </a:lnTo>
                  <a:lnTo>
                    <a:pt x="178" y="437"/>
                  </a:lnTo>
                  <a:lnTo>
                    <a:pt x="182" y="436"/>
                  </a:lnTo>
                  <a:lnTo>
                    <a:pt x="184" y="435"/>
                  </a:lnTo>
                  <a:lnTo>
                    <a:pt x="187" y="435"/>
                  </a:lnTo>
                  <a:lnTo>
                    <a:pt x="194" y="438"/>
                  </a:lnTo>
                  <a:lnTo>
                    <a:pt x="199" y="442"/>
                  </a:lnTo>
                  <a:lnTo>
                    <a:pt x="202" y="443"/>
                  </a:lnTo>
                  <a:lnTo>
                    <a:pt x="208" y="444"/>
                  </a:lnTo>
                  <a:lnTo>
                    <a:pt x="210" y="446"/>
                  </a:lnTo>
                  <a:lnTo>
                    <a:pt x="219" y="437"/>
                  </a:lnTo>
                  <a:lnTo>
                    <a:pt x="221" y="435"/>
                  </a:lnTo>
                  <a:lnTo>
                    <a:pt x="230" y="433"/>
                  </a:lnTo>
                  <a:lnTo>
                    <a:pt x="234" y="432"/>
                  </a:lnTo>
                  <a:lnTo>
                    <a:pt x="246" y="424"/>
                  </a:lnTo>
                  <a:lnTo>
                    <a:pt x="252" y="414"/>
                  </a:lnTo>
                  <a:lnTo>
                    <a:pt x="261" y="420"/>
                  </a:lnTo>
                  <a:lnTo>
                    <a:pt x="272" y="423"/>
                  </a:lnTo>
                  <a:lnTo>
                    <a:pt x="283" y="430"/>
                  </a:lnTo>
                  <a:lnTo>
                    <a:pt x="288" y="432"/>
                  </a:lnTo>
                  <a:lnTo>
                    <a:pt x="294" y="434"/>
                  </a:lnTo>
                  <a:lnTo>
                    <a:pt x="298" y="434"/>
                  </a:lnTo>
                  <a:lnTo>
                    <a:pt x="302" y="434"/>
                  </a:lnTo>
                  <a:lnTo>
                    <a:pt x="306" y="434"/>
                  </a:lnTo>
                  <a:lnTo>
                    <a:pt x="309" y="432"/>
                  </a:lnTo>
                  <a:lnTo>
                    <a:pt x="322" y="431"/>
                  </a:lnTo>
                  <a:lnTo>
                    <a:pt x="326" y="430"/>
                  </a:lnTo>
                  <a:lnTo>
                    <a:pt x="328" y="428"/>
                  </a:lnTo>
                  <a:lnTo>
                    <a:pt x="329" y="425"/>
                  </a:lnTo>
                  <a:lnTo>
                    <a:pt x="331" y="421"/>
                  </a:lnTo>
                  <a:lnTo>
                    <a:pt x="335" y="418"/>
                  </a:lnTo>
                  <a:lnTo>
                    <a:pt x="345" y="413"/>
                  </a:lnTo>
                  <a:lnTo>
                    <a:pt x="349" y="410"/>
                  </a:lnTo>
                  <a:lnTo>
                    <a:pt x="353" y="406"/>
                  </a:lnTo>
                  <a:lnTo>
                    <a:pt x="354" y="406"/>
                  </a:lnTo>
                  <a:lnTo>
                    <a:pt x="355" y="407"/>
                  </a:lnTo>
                  <a:lnTo>
                    <a:pt x="357" y="408"/>
                  </a:lnTo>
                  <a:lnTo>
                    <a:pt x="359" y="407"/>
                  </a:lnTo>
                  <a:lnTo>
                    <a:pt x="363" y="405"/>
                  </a:lnTo>
                  <a:lnTo>
                    <a:pt x="366" y="402"/>
                  </a:lnTo>
                  <a:lnTo>
                    <a:pt x="369" y="399"/>
                  </a:lnTo>
                  <a:lnTo>
                    <a:pt x="385" y="375"/>
                  </a:lnTo>
                  <a:lnTo>
                    <a:pt x="386" y="373"/>
                  </a:lnTo>
                  <a:lnTo>
                    <a:pt x="385" y="370"/>
                  </a:lnTo>
                  <a:lnTo>
                    <a:pt x="384" y="368"/>
                  </a:lnTo>
                  <a:lnTo>
                    <a:pt x="382" y="367"/>
                  </a:lnTo>
                  <a:lnTo>
                    <a:pt x="380" y="364"/>
                  </a:lnTo>
                  <a:lnTo>
                    <a:pt x="380" y="361"/>
                  </a:lnTo>
                  <a:lnTo>
                    <a:pt x="381" y="358"/>
                  </a:lnTo>
                  <a:lnTo>
                    <a:pt x="383" y="354"/>
                  </a:lnTo>
                  <a:lnTo>
                    <a:pt x="385" y="352"/>
                  </a:lnTo>
                  <a:lnTo>
                    <a:pt x="388" y="351"/>
                  </a:lnTo>
                  <a:lnTo>
                    <a:pt x="392" y="352"/>
                  </a:lnTo>
                  <a:lnTo>
                    <a:pt x="398" y="354"/>
                  </a:lnTo>
                  <a:lnTo>
                    <a:pt x="405" y="355"/>
                  </a:lnTo>
                  <a:lnTo>
                    <a:pt x="412" y="358"/>
                  </a:lnTo>
                  <a:lnTo>
                    <a:pt x="419" y="358"/>
                  </a:lnTo>
                  <a:lnTo>
                    <a:pt x="425" y="355"/>
                  </a:lnTo>
                  <a:lnTo>
                    <a:pt x="437" y="360"/>
                  </a:lnTo>
                  <a:lnTo>
                    <a:pt x="442" y="362"/>
                  </a:lnTo>
                  <a:lnTo>
                    <a:pt x="447" y="361"/>
                  </a:lnTo>
                  <a:lnTo>
                    <a:pt x="456" y="357"/>
                  </a:lnTo>
                  <a:lnTo>
                    <a:pt x="459" y="355"/>
                  </a:lnTo>
                  <a:lnTo>
                    <a:pt x="460" y="354"/>
                  </a:lnTo>
                  <a:lnTo>
                    <a:pt x="460" y="351"/>
                  </a:lnTo>
                  <a:lnTo>
                    <a:pt x="460" y="347"/>
                  </a:lnTo>
                  <a:lnTo>
                    <a:pt x="458" y="344"/>
                  </a:lnTo>
                  <a:lnTo>
                    <a:pt x="457" y="342"/>
                  </a:lnTo>
                  <a:lnTo>
                    <a:pt x="454" y="339"/>
                  </a:lnTo>
                  <a:lnTo>
                    <a:pt x="453" y="337"/>
                  </a:lnTo>
                  <a:lnTo>
                    <a:pt x="453" y="334"/>
                  </a:lnTo>
                  <a:lnTo>
                    <a:pt x="454" y="329"/>
                  </a:lnTo>
                  <a:lnTo>
                    <a:pt x="458" y="324"/>
                  </a:lnTo>
                  <a:lnTo>
                    <a:pt x="463" y="315"/>
                  </a:lnTo>
                  <a:lnTo>
                    <a:pt x="466" y="314"/>
                  </a:lnTo>
                  <a:lnTo>
                    <a:pt x="470" y="315"/>
                  </a:lnTo>
                  <a:lnTo>
                    <a:pt x="472" y="317"/>
                  </a:lnTo>
                  <a:lnTo>
                    <a:pt x="475" y="320"/>
                  </a:lnTo>
                  <a:lnTo>
                    <a:pt x="479" y="328"/>
                  </a:lnTo>
                  <a:lnTo>
                    <a:pt x="480" y="333"/>
                  </a:lnTo>
                  <a:lnTo>
                    <a:pt x="482" y="337"/>
                  </a:lnTo>
                  <a:lnTo>
                    <a:pt x="508" y="361"/>
                  </a:lnTo>
                  <a:lnTo>
                    <a:pt x="512" y="363"/>
                  </a:lnTo>
                  <a:lnTo>
                    <a:pt x="514" y="363"/>
                  </a:lnTo>
                  <a:lnTo>
                    <a:pt x="516" y="362"/>
                  </a:lnTo>
                  <a:lnTo>
                    <a:pt x="517" y="361"/>
                  </a:lnTo>
                  <a:lnTo>
                    <a:pt x="517" y="360"/>
                  </a:lnTo>
                  <a:lnTo>
                    <a:pt x="517" y="358"/>
                  </a:lnTo>
                  <a:lnTo>
                    <a:pt x="516" y="357"/>
                  </a:lnTo>
                  <a:lnTo>
                    <a:pt x="516" y="356"/>
                  </a:lnTo>
                  <a:lnTo>
                    <a:pt x="517" y="354"/>
                  </a:lnTo>
                  <a:lnTo>
                    <a:pt x="517" y="353"/>
                  </a:lnTo>
                  <a:lnTo>
                    <a:pt x="517" y="351"/>
                  </a:lnTo>
                  <a:lnTo>
                    <a:pt x="517" y="345"/>
                  </a:lnTo>
                  <a:lnTo>
                    <a:pt x="514" y="335"/>
                  </a:lnTo>
                  <a:lnTo>
                    <a:pt x="514" y="333"/>
                  </a:lnTo>
                  <a:lnTo>
                    <a:pt x="514" y="331"/>
                  </a:lnTo>
                  <a:lnTo>
                    <a:pt x="515" y="328"/>
                  </a:lnTo>
                  <a:lnTo>
                    <a:pt x="516" y="327"/>
                  </a:lnTo>
                  <a:lnTo>
                    <a:pt x="519" y="326"/>
                  </a:lnTo>
                  <a:lnTo>
                    <a:pt x="527" y="325"/>
                  </a:lnTo>
                  <a:lnTo>
                    <a:pt x="531" y="324"/>
                  </a:lnTo>
                  <a:lnTo>
                    <a:pt x="534" y="322"/>
                  </a:lnTo>
                  <a:lnTo>
                    <a:pt x="536" y="320"/>
                  </a:lnTo>
                  <a:lnTo>
                    <a:pt x="537" y="319"/>
                  </a:lnTo>
                  <a:lnTo>
                    <a:pt x="537" y="318"/>
                  </a:lnTo>
                  <a:lnTo>
                    <a:pt x="536" y="316"/>
                  </a:lnTo>
                  <a:lnTo>
                    <a:pt x="533" y="314"/>
                  </a:lnTo>
                  <a:lnTo>
                    <a:pt x="532" y="313"/>
                  </a:lnTo>
                  <a:lnTo>
                    <a:pt x="530" y="308"/>
                  </a:lnTo>
                  <a:lnTo>
                    <a:pt x="529" y="301"/>
                  </a:lnTo>
                  <a:lnTo>
                    <a:pt x="532" y="274"/>
                  </a:lnTo>
                  <a:lnTo>
                    <a:pt x="530" y="270"/>
                  </a:lnTo>
                  <a:lnTo>
                    <a:pt x="533" y="267"/>
                  </a:lnTo>
                  <a:lnTo>
                    <a:pt x="610" y="230"/>
                  </a:lnTo>
                  <a:lnTo>
                    <a:pt x="617" y="228"/>
                  </a:lnTo>
                  <a:lnTo>
                    <a:pt x="626" y="229"/>
                  </a:lnTo>
                  <a:lnTo>
                    <a:pt x="663" y="237"/>
                  </a:lnTo>
                  <a:lnTo>
                    <a:pt x="674" y="239"/>
                  </a:lnTo>
                  <a:lnTo>
                    <a:pt x="687" y="237"/>
                  </a:lnTo>
                  <a:lnTo>
                    <a:pt x="706" y="232"/>
                  </a:lnTo>
                  <a:lnTo>
                    <a:pt x="710" y="229"/>
                  </a:lnTo>
                  <a:lnTo>
                    <a:pt x="712" y="227"/>
                  </a:lnTo>
                  <a:lnTo>
                    <a:pt x="718" y="212"/>
                  </a:lnTo>
                  <a:lnTo>
                    <a:pt x="720" y="209"/>
                  </a:lnTo>
                  <a:lnTo>
                    <a:pt x="721" y="208"/>
                  </a:lnTo>
                  <a:lnTo>
                    <a:pt x="723" y="207"/>
                  </a:lnTo>
                  <a:lnTo>
                    <a:pt x="726" y="206"/>
                  </a:lnTo>
                  <a:lnTo>
                    <a:pt x="730" y="207"/>
                  </a:lnTo>
                  <a:lnTo>
                    <a:pt x="736" y="211"/>
                  </a:lnTo>
                  <a:lnTo>
                    <a:pt x="743" y="216"/>
                  </a:lnTo>
                  <a:lnTo>
                    <a:pt x="745" y="217"/>
                  </a:lnTo>
                  <a:lnTo>
                    <a:pt x="747" y="218"/>
                  </a:lnTo>
                  <a:lnTo>
                    <a:pt x="749" y="218"/>
                  </a:lnTo>
                  <a:lnTo>
                    <a:pt x="753" y="216"/>
                  </a:lnTo>
                  <a:lnTo>
                    <a:pt x="753" y="216"/>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5" name="Freeform 47">
              <a:extLst>
                <a:ext uri="{FF2B5EF4-FFF2-40B4-BE49-F238E27FC236}">
                  <a16:creationId xmlns:a16="http://schemas.microsoft.com/office/drawing/2014/main" xmlns="" id="{CB76EFA6-4E6B-4251-8AAC-7AD47E24D85B}"/>
                </a:ext>
              </a:extLst>
            </p:cNvPr>
            <p:cNvSpPr>
              <a:spLocks/>
            </p:cNvSpPr>
            <p:nvPr/>
          </p:nvSpPr>
          <p:spPr bwMode="auto">
            <a:xfrm>
              <a:off x="1932" y="2959"/>
              <a:ext cx="51" cy="63"/>
            </a:xfrm>
            <a:custGeom>
              <a:avLst/>
              <a:gdLst>
                <a:gd name="T0" fmla="*/ 68 w 68"/>
                <a:gd name="T1" fmla="*/ 5 h 71"/>
                <a:gd name="T2" fmla="*/ 68 w 68"/>
                <a:gd name="T3" fmla="*/ 5 h 71"/>
                <a:gd name="T4" fmla="*/ 67 w 68"/>
                <a:gd name="T5" fmla="*/ 4 h 71"/>
                <a:gd name="T6" fmla="*/ 67 w 68"/>
                <a:gd name="T7" fmla="*/ 4 h 71"/>
                <a:gd name="T8" fmla="*/ 34 w 68"/>
                <a:gd name="T9" fmla="*/ 9 h 71"/>
                <a:gd name="T10" fmla="*/ 25 w 68"/>
                <a:gd name="T11" fmla="*/ 10 h 71"/>
                <a:gd name="T12" fmla="*/ 15 w 68"/>
                <a:gd name="T13" fmla="*/ 8 h 71"/>
                <a:gd name="T14" fmla="*/ 12 w 68"/>
                <a:gd name="T15" fmla="*/ 5 h 71"/>
                <a:gd name="T16" fmla="*/ 11 w 68"/>
                <a:gd name="T17" fmla="*/ 1 h 71"/>
                <a:gd name="T18" fmla="*/ 11 w 68"/>
                <a:gd name="T19" fmla="*/ 0 h 71"/>
                <a:gd name="T20" fmla="*/ 10 w 68"/>
                <a:gd name="T21" fmla="*/ 0 h 71"/>
                <a:gd name="T22" fmla="*/ 3 w 68"/>
                <a:gd name="T23" fmla="*/ 6 h 71"/>
                <a:gd name="T24" fmla="*/ 0 w 68"/>
                <a:gd name="T25" fmla="*/ 9 h 71"/>
                <a:gd name="T26" fmla="*/ 4 w 68"/>
                <a:gd name="T27" fmla="*/ 33 h 71"/>
                <a:gd name="T28" fmla="*/ 11 w 68"/>
                <a:gd name="T29" fmla="*/ 40 h 71"/>
                <a:gd name="T30" fmla="*/ 13 w 68"/>
                <a:gd name="T31" fmla="*/ 49 h 71"/>
                <a:gd name="T32" fmla="*/ 16 w 68"/>
                <a:gd name="T33" fmla="*/ 53 h 71"/>
                <a:gd name="T34" fmla="*/ 18 w 68"/>
                <a:gd name="T35" fmla="*/ 53 h 71"/>
                <a:gd name="T36" fmla="*/ 21 w 68"/>
                <a:gd name="T37" fmla="*/ 55 h 71"/>
                <a:gd name="T38" fmla="*/ 22 w 68"/>
                <a:gd name="T39" fmla="*/ 57 h 71"/>
                <a:gd name="T40" fmla="*/ 23 w 68"/>
                <a:gd name="T41" fmla="*/ 58 h 71"/>
                <a:gd name="T42" fmla="*/ 24 w 68"/>
                <a:gd name="T43" fmla="*/ 60 h 71"/>
                <a:gd name="T44" fmla="*/ 27 w 68"/>
                <a:gd name="T45" fmla="*/ 61 h 71"/>
                <a:gd name="T46" fmla="*/ 29 w 68"/>
                <a:gd name="T47" fmla="*/ 64 h 71"/>
                <a:gd name="T48" fmla="*/ 31 w 68"/>
                <a:gd name="T49" fmla="*/ 64 h 71"/>
                <a:gd name="T50" fmla="*/ 33 w 68"/>
                <a:gd name="T51" fmla="*/ 63 h 71"/>
                <a:gd name="T52" fmla="*/ 38 w 68"/>
                <a:gd name="T53" fmla="*/ 61 h 71"/>
                <a:gd name="T54" fmla="*/ 45 w 68"/>
                <a:gd name="T55" fmla="*/ 64 h 71"/>
                <a:gd name="T56" fmla="*/ 53 w 68"/>
                <a:gd name="T57" fmla="*/ 71 h 71"/>
                <a:gd name="T58" fmla="*/ 57 w 68"/>
                <a:gd name="T59" fmla="*/ 69 h 71"/>
                <a:gd name="T60" fmla="*/ 60 w 68"/>
                <a:gd name="T61" fmla="*/ 63 h 71"/>
                <a:gd name="T62" fmla="*/ 64 w 68"/>
                <a:gd name="T63" fmla="*/ 48 h 71"/>
                <a:gd name="T64" fmla="*/ 66 w 68"/>
                <a:gd name="T65" fmla="*/ 44 h 71"/>
                <a:gd name="T66" fmla="*/ 66 w 68"/>
                <a:gd name="T67" fmla="*/ 42 h 71"/>
                <a:gd name="T68" fmla="*/ 67 w 68"/>
                <a:gd name="T69" fmla="*/ 39 h 71"/>
                <a:gd name="T70" fmla="*/ 67 w 68"/>
                <a:gd name="T71" fmla="*/ 31 h 71"/>
                <a:gd name="T72" fmla="*/ 67 w 68"/>
                <a:gd name="T73" fmla="*/ 19 h 71"/>
                <a:gd name="T74" fmla="*/ 68 w 68"/>
                <a:gd name="T75"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1">
                  <a:moveTo>
                    <a:pt x="68" y="5"/>
                  </a:moveTo>
                  <a:lnTo>
                    <a:pt x="68" y="5"/>
                  </a:lnTo>
                  <a:lnTo>
                    <a:pt x="67" y="4"/>
                  </a:lnTo>
                  <a:lnTo>
                    <a:pt x="67" y="4"/>
                  </a:lnTo>
                  <a:lnTo>
                    <a:pt x="34" y="9"/>
                  </a:lnTo>
                  <a:lnTo>
                    <a:pt x="25" y="10"/>
                  </a:lnTo>
                  <a:lnTo>
                    <a:pt x="15" y="8"/>
                  </a:lnTo>
                  <a:lnTo>
                    <a:pt x="12" y="5"/>
                  </a:lnTo>
                  <a:lnTo>
                    <a:pt x="11" y="1"/>
                  </a:lnTo>
                  <a:lnTo>
                    <a:pt x="11" y="0"/>
                  </a:lnTo>
                  <a:lnTo>
                    <a:pt x="10" y="0"/>
                  </a:lnTo>
                  <a:lnTo>
                    <a:pt x="3" y="6"/>
                  </a:lnTo>
                  <a:lnTo>
                    <a:pt x="0" y="9"/>
                  </a:lnTo>
                  <a:lnTo>
                    <a:pt x="4" y="33"/>
                  </a:lnTo>
                  <a:lnTo>
                    <a:pt x="11" y="40"/>
                  </a:lnTo>
                  <a:lnTo>
                    <a:pt x="13" y="49"/>
                  </a:lnTo>
                  <a:lnTo>
                    <a:pt x="16" y="53"/>
                  </a:lnTo>
                  <a:lnTo>
                    <a:pt x="18" y="53"/>
                  </a:lnTo>
                  <a:lnTo>
                    <a:pt x="21" y="55"/>
                  </a:lnTo>
                  <a:lnTo>
                    <a:pt x="22" y="57"/>
                  </a:lnTo>
                  <a:lnTo>
                    <a:pt x="23" y="58"/>
                  </a:lnTo>
                  <a:lnTo>
                    <a:pt x="24" y="60"/>
                  </a:lnTo>
                  <a:lnTo>
                    <a:pt x="27" y="61"/>
                  </a:lnTo>
                  <a:lnTo>
                    <a:pt x="29" y="64"/>
                  </a:lnTo>
                  <a:lnTo>
                    <a:pt x="31" y="64"/>
                  </a:lnTo>
                  <a:lnTo>
                    <a:pt x="33" y="63"/>
                  </a:lnTo>
                  <a:lnTo>
                    <a:pt x="38" y="61"/>
                  </a:lnTo>
                  <a:lnTo>
                    <a:pt x="45" y="64"/>
                  </a:lnTo>
                  <a:lnTo>
                    <a:pt x="53" y="71"/>
                  </a:lnTo>
                  <a:lnTo>
                    <a:pt x="57" y="69"/>
                  </a:lnTo>
                  <a:lnTo>
                    <a:pt x="60" y="63"/>
                  </a:lnTo>
                  <a:lnTo>
                    <a:pt x="64" y="48"/>
                  </a:lnTo>
                  <a:lnTo>
                    <a:pt x="66" y="44"/>
                  </a:lnTo>
                  <a:lnTo>
                    <a:pt x="66" y="42"/>
                  </a:lnTo>
                  <a:lnTo>
                    <a:pt x="67" y="39"/>
                  </a:lnTo>
                  <a:lnTo>
                    <a:pt x="67" y="31"/>
                  </a:lnTo>
                  <a:lnTo>
                    <a:pt x="67" y="19"/>
                  </a:lnTo>
                  <a:lnTo>
                    <a:pt x="68" y="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6" name="Freeform 48">
              <a:extLst>
                <a:ext uri="{FF2B5EF4-FFF2-40B4-BE49-F238E27FC236}">
                  <a16:creationId xmlns:a16="http://schemas.microsoft.com/office/drawing/2014/main" xmlns="" id="{75CC781C-E320-4C85-9DEE-571CCCD2FF5A}"/>
                </a:ext>
              </a:extLst>
            </p:cNvPr>
            <p:cNvSpPr>
              <a:spLocks/>
            </p:cNvSpPr>
            <p:nvPr/>
          </p:nvSpPr>
          <p:spPr bwMode="auto">
            <a:xfrm>
              <a:off x="1932" y="2959"/>
              <a:ext cx="51" cy="63"/>
            </a:xfrm>
            <a:custGeom>
              <a:avLst/>
              <a:gdLst>
                <a:gd name="T0" fmla="*/ 68 w 68"/>
                <a:gd name="T1" fmla="*/ 5 h 71"/>
                <a:gd name="T2" fmla="*/ 68 w 68"/>
                <a:gd name="T3" fmla="*/ 5 h 71"/>
                <a:gd name="T4" fmla="*/ 67 w 68"/>
                <a:gd name="T5" fmla="*/ 4 h 71"/>
                <a:gd name="T6" fmla="*/ 67 w 68"/>
                <a:gd name="T7" fmla="*/ 4 h 71"/>
                <a:gd name="T8" fmla="*/ 34 w 68"/>
                <a:gd name="T9" fmla="*/ 9 h 71"/>
                <a:gd name="T10" fmla="*/ 25 w 68"/>
                <a:gd name="T11" fmla="*/ 10 h 71"/>
                <a:gd name="T12" fmla="*/ 15 w 68"/>
                <a:gd name="T13" fmla="*/ 8 h 71"/>
                <a:gd name="T14" fmla="*/ 12 w 68"/>
                <a:gd name="T15" fmla="*/ 5 h 71"/>
                <a:gd name="T16" fmla="*/ 11 w 68"/>
                <a:gd name="T17" fmla="*/ 1 h 71"/>
                <a:gd name="T18" fmla="*/ 11 w 68"/>
                <a:gd name="T19" fmla="*/ 0 h 71"/>
                <a:gd name="T20" fmla="*/ 10 w 68"/>
                <a:gd name="T21" fmla="*/ 0 h 71"/>
                <a:gd name="T22" fmla="*/ 3 w 68"/>
                <a:gd name="T23" fmla="*/ 6 h 71"/>
                <a:gd name="T24" fmla="*/ 0 w 68"/>
                <a:gd name="T25" fmla="*/ 9 h 71"/>
                <a:gd name="T26" fmla="*/ 4 w 68"/>
                <a:gd name="T27" fmla="*/ 33 h 71"/>
                <a:gd name="T28" fmla="*/ 11 w 68"/>
                <a:gd name="T29" fmla="*/ 40 h 71"/>
                <a:gd name="T30" fmla="*/ 13 w 68"/>
                <a:gd name="T31" fmla="*/ 49 h 71"/>
                <a:gd name="T32" fmla="*/ 16 w 68"/>
                <a:gd name="T33" fmla="*/ 53 h 71"/>
                <a:gd name="T34" fmla="*/ 18 w 68"/>
                <a:gd name="T35" fmla="*/ 53 h 71"/>
                <a:gd name="T36" fmla="*/ 21 w 68"/>
                <a:gd name="T37" fmla="*/ 55 h 71"/>
                <a:gd name="T38" fmla="*/ 22 w 68"/>
                <a:gd name="T39" fmla="*/ 57 h 71"/>
                <a:gd name="T40" fmla="*/ 23 w 68"/>
                <a:gd name="T41" fmla="*/ 58 h 71"/>
                <a:gd name="T42" fmla="*/ 24 w 68"/>
                <a:gd name="T43" fmla="*/ 60 h 71"/>
                <a:gd name="T44" fmla="*/ 27 w 68"/>
                <a:gd name="T45" fmla="*/ 61 h 71"/>
                <a:gd name="T46" fmla="*/ 29 w 68"/>
                <a:gd name="T47" fmla="*/ 64 h 71"/>
                <a:gd name="T48" fmla="*/ 31 w 68"/>
                <a:gd name="T49" fmla="*/ 64 h 71"/>
                <a:gd name="T50" fmla="*/ 33 w 68"/>
                <a:gd name="T51" fmla="*/ 63 h 71"/>
                <a:gd name="T52" fmla="*/ 38 w 68"/>
                <a:gd name="T53" fmla="*/ 61 h 71"/>
                <a:gd name="T54" fmla="*/ 45 w 68"/>
                <a:gd name="T55" fmla="*/ 64 h 71"/>
                <a:gd name="T56" fmla="*/ 53 w 68"/>
                <a:gd name="T57" fmla="*/ 71 h 71"/>
                <a:gd name="T58" fmla="*/ 57 w 68"/>
                <a:gd name="T59" fmla="*/ 69 h 71"/>
                <a:gd name="T60" fmla="*/ 60 w 68"/>
                <a:gd name="T61" fmla="*/ 63 h 71"/>
                <a:gd name="T62" fmla="*/ 64 w 68"/>
                <a:gd name="T63" fmla="*/ 48 h 71"/>
                <a:gd name="T64" fmla="*/ 66 w 68"/>
                <a:gd name="T65" fmla="*/ 44 h 71"/>
                <a:gd name="T66" fmla="*/ 66 w 68"/>
                <a:gd name="T67" fmla="*/ 42 h 71"/>
                <a:gd name="T68" fmla="*/ 67 w 68"/>
                <a:gd name="T69" fmla="*/ 39 h 71"/>
                <a:gd name="T70" fmla="*/ 67 w 68"/>
                <a:gd name="T71" fmla="*/ 31 h 71"/>
                <a:gd name="T72" fmla="*/ 67 w 68"/>
                <a:gd name="T73" fmla="*/ 19 h 71"/>
                <a:gd name="T74" fmla="*/ 68 w 68"/>
                <a:gd name="T75" fmla="*/ 5 h 71"/>
                <a:gd name="T76" fmla="*/ 68 w 68"/>
                <a:gd name="T77"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71">
                  <a:moveTo>
                    <a:pt x="68" y="5"/>
                  </a:moveTo>
                  <a:lnTo>
                    <a:pt x="68" y="5"/>
                  </a:lnTo>
                  <a:lnTo>
                    <a:pt x="67" y="4"/>
                  </a:lnTo>
                  <a:lnTo>
                    <a:pt x="67" y="4"/>
                  </a:lnTo>
                  <a:lnTo>
                    <a:pt x="34" y="9"/>
                  </a:lnTo>
                  <a:lnTo>
                    <a:pt x="25" y="10"/>
                  </a:lnTo>
                  <a:lnTo>
                    <a:pt x="15" y="8"/>
                  </a:lnTo>
                  <a:lnTo>
                    <a:pt x="12" y="5"/>
                  </a:lnTo>
                  <a:lnTo>
                    <a:pt x="11" y="1"/>
                  </a:lnTo>
                  <a:lnTo>
                    <a:pt x="11" y="0"/>
                  </a:lnTo>
                  <a:lnTo>
                    <a:pt x="10" y="0"/>
                  </a:lnTo>
                  <a:lnTo>
                    <a:pt x="3" y="6"/>
                  </a:lnTo>
                  <a:lnTo>
                    <a:pt x="0" y="9"/>
                  </a:lnTo>
                  <a:lnTo>
                    <a:pt x="4" y="33"/>
                  </a:lnTo>
                  <a:lnTo>
                    <a:pt x="11" y="40"/>
                  </a:lnTo>
                  <a:lnTo>
                    <a:pt x="13" y="49"/>
                  </a:lnTo>
                  <a:lnTo>
                    <a:pt x="16" y="53"/>
                  </a:lnTo>
                  <a:lnTo>
                    <a:pt x="18" y="53"/>
                  </a:lnTo>
                  <a:lnTo>
                    <a:pt x="21" y="55"/>
                  </a:lnTo>
                  <a:lnTo>
                    <a:pt x="22" y="57"/>
                  </a:lnTo>
                  <a:lnTo>
                    <a:pt x="23" y="58"/>
                  </a:lnTo>
                  <a:lnTo>
                    <a:pt x="24" y="60"/>
                  </a:lnTo>
                  <a:lnTo>
                    <a:pt x="27" y="61"/>
                  </a:lnTo>
                  <a:lnTo>
                    <a:pt x="29" y="64"/>
                  </a:lnTo>
                  <a:lnTo>
                    <a:pt x="31" y="64"/>
                  </a:lnTo>
                  <a:lnTo>
                    <a:pt x="33" y="63"/>
                  </a:lnTo>
                  <a:lnTo>
                    <a:pt x="38" y="61"/>
                  </a:lnTo>
                  <a:lnTo>
                    <a:pt x="45" y="64"/>
                  </a:lnTo>
                  <a:lnTo>
                    <a:pt x="53" y="71"/>
                  </a:lnTo>
                  <a:lnTo>
                    <a:pt x="57" y="69"/>
                  </a:lnTo>
                  <a:lnTo>
                    <a:pt x="60" y="63"/>
                  </a:lnTo>
                  <a:lnTo>
                    <a:pt x="64" y="48"/>
                  </a:lnTo>
                  <a:lnTo>
                    <a:pt x="66" y="44"/>
                  </a:lnTo>
                  <a:lnTo>
                    <a:pt x="66" y="42"/>
                  </a:lnTo>
                  <a:lnTo>
                    <a:pt x="67" y="39"/>
                  </a:lnTo>
                  <a:lnTo>
                    <a:pt x="67" y="31"/>
                  </a:lnTo>
                  <a:lnTo>
                    <a:pt x="67" y="19"/>
                  </a:lnTo>
                  <a:lnTo>
                    <a:pt x="68" y="5"/>
                  </a:lnTo>
                  <a:lnTo>
                    <a:pt x="68" y="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7" name="Freeform 49">
              <a:extLst>
                <a:ext uri="{FF2B5EF4-FFF2-40B4-BE49-F238E27FC236}">
                  <a16:creationId xmlns:a16="http://schemas.microsoft.com/office/drawing/2014/main" xmlns="" id="{4CAF5B6C-D73F-4E5E-9FE9-CF0D3CB4F99D}"/>
                </a:ext>
              </a:extLst>
            </p:cNvPr>
            <p:cNvSpPr>
              <a:spLocks/>
            </p:cNvSpPr>
            <p:nvPr/>
          </p:nvSpPr>
          <p:spPr bwMode="auto">
            <a:xfrm>
              <a:off x="4290" y="1583"/>
              <a:ext cx="387" cy="142"/>
            </a:xfrm>
            <a:custGeom>
              <a:avLst/>
              <a:gdLst>
                <a:gd name="T0" fmla="*/ 507 w 516"/>
                <a:gd name="T1" fmla="*/ 97 h 160"/>
                <a:gd name="T2" fmla="*/ 465 w 516"/>
                <a:gd name="T3" fmla="*/ 69 h 160"/>
                <a:gd name="T4" fmla="*/ 455 w 516"/>
                <a:gd name="T5" fmla="*/ 48 h 160"/>
                <a:gd name="T6" fmla="*/ 440 w 516"/>
                <a:gd name="T7" fmla="*/ 36 h 160"/>
                <a:gd name="T8" fmla="*/ 427 w 516"/>
                <a:gd name="T9" fmla="*/ 22 h 160"/>
                <a:gd name="T10" fmla="*/ 403 w 516"/>
                <a:gd name="T11" fmla="*/ 14 h 160"/>
                <a:gd name="T12" fmla="*/ 396 w 516"/>
                <a:gd name="T13" fmla="*/ 22 h 160"/>
                <a:gd name="T14" fmla="*/ 387 w 516"/>
                <a:gd name="T15" fmla="*/ 37 h 160"/>
                <a:gd name="T16" fmla="*/ 368 w 516"/>
                <a:gd name="T17" fmla="*/ 44 h 160"/>
                <a:gd name="T18" fmla="*/ 355 w 516"/>
                <a:gd name="T19" fmla="*/ 34 h 160"/>
                <a:gd name="T20" fmla="*/ 348 w 516"/>
                <a:gd name="T21" fmla="*/ 29 h 160"/>
                <a:gd name="T22" fmla="*/ 331 w 516"/>
                <a:gd name="T23" fmla="*/ 18 h 160"/>
                <a:gd name="T24" fmla="*/ 301 w 516"/>
                <a:gd name="T25" fmla="*/ 10 h 160"/>
                <a:gd name="T26" fmla="*/ 272 w 516"/>
                <a:gd name="T27" fmla="*/ 4 h 160"/>
                <a:gd name="T28" fmla="*/ 253 w 516"/>
                <a:gd name="T29" fmla="*/ 1 h 160"/>
                <a:gd name="T30" fmla="*/ 247 w 516"/>
                <a:gd name="T31" fmla="*/ 3 h 160"/>
                <a:gd name="T32" fmla="*/ 237 w 516"/>
                <a:gd name="T33" fmla="*/ 4 h 160"/>
                <a:gd name="T34" fmla="*/ 228 w 516"/>
                <a:gd name="T35" fmla="*/ 1 h 160"/>
                <a:gd name="T36" fmla="*/ 161 w 516"/>
                <a:gd name="T37" fmla="*/ 12 h 160"/>
                <a:gd name="T38" fmla="*/ 150 w 516"/>
                <a:gd name="T39" fmla="*/ 13 h 160"/>
                <a:gd name="T40" fmla="*/ 100 w 516"/>
                <a:gd name="T41" fmla="*/ 33 h 160"/>
                <a:gd name="T42" fmla="*/ 72 w 516"/>
                <a:gd name="T43" fmla="*/ 40 h 160"/>
                <a:gd name="T44" fmla="*/ 52 w 516"/>
                <a:gd name="T45" fmla="*/ 36 h 160"/>
                <a:gd name="T46" fmla="*/ 32 w 516"/>
                <a:gd name="T47" fmla="*/ 44 h 160"/>
                <a:gd name="T48" fmla="*/ 21 w 516"/>
                <a:gd name="T49" fmla="*/ 58 h 160"/>
                <a:gd name="T50" fmla="*/ 12 w 516"/>
                <a:gd name="T51" fmla="*/ 70 h 160"/>
                <a:gd name="T52" fmla="*/ 19 w 516"/>
                <a:gd name="T53" fmla="*/ 95 h 160"/>
                <a:gd name="T54" fmla="*/ 32 w 516"/>
                <a:gd name="T55" fmla="*/ 99 h 160"/>
                <a:gd name="T56" fmla="*/ 36 w 516"/>
                <a:gd name="T57" fmla="*/ 98 h 160"/>
                <a:gd name="T58" fmla="*/ 40 w 516"/>
                <a:gd name="T59" fmla="*/ 104 h 160"/>
                <a:gd name="T60" fmla="*/ 38 w 516"/>
                <a:gd name="T61" fmla="*/ 124 h 160"/>
                <a:gd name="T62" fmla="*/ 56 w 516"/>
                <a:gd name="T63" fmla="*/ 119 h 160"/>
                <a:gd name="T64" fmla="*/ 67 w 516"/>
                <a:gd name="T65" fmla="*/ 120 h 160"/>
                <a:gd name="T66" fmla="*/ 78 w 516"/>
                <a:gd name="T67" fmla="*/ 116 h 160"/>
                <a:gd name="T68" fmla="*/ 83 w 516"/>
                <a:gd name="T69" fmla="*/ 107 h 160"/>
                <a:gd name="T70" fmla="*/ 94 w 516"/>
                <a:gd name="T71" fmla="*/ 108 h 160"/>
                <a:gd name="T72" fmla="*/ 101 w 516"/>
                <a:gd name="T73" fmla="*/ 109 h 160"/>
                <a:gd name="T74" fmla="*/ 114 w 516"/>
                <a:gd name="T75" fmla="*/ 110 h 160"/>
                <a:gd name="T76" fmla="*/ 137 w 516"/>
                <a:gd name="T77" fmla="*/ 130 h 160"/>
                <a:gd name="T78" fmla="*/ 162 w 516"/>
                <a:gd name="T79" fmla="*/ 130 h 160"/>
                <a:gd name="T80" fmla="*/ 194 w 516"/>
                <a:gd name="T81" fmla="*/ 119 h 160"/>
                <a:gd name="T82" fmla="*/ 223 w 516"/>
                <a:gd name="T83" fmla="*/ 122 h 160"/>
                <a:gd name="T84" fmla="*/ 248 w 516"/>
                <a:gd name="T85" fmla="*/ 119 h 160"/>
                <a:gd name="T86" fmla="*/ 310 w 516"/>
                <a:gd name="T87" fmla="*/ 116 h 160"/>
                <a:gd name="T88" fmla="*/ 322 w 516"/>
                <a:gd name="T89" fmla="*/ 121 h 160"/>
                <a:gd name="T90" fmla="*/ 328 w 516"/>
                <a:gd name="T91" fmla="*/ 110 h 160"/>
                <a:gd name="T92" fmla="*/ 348 w 516"/>
                <a:gd name="T93" fmla="*/ 119 h 160"/>
                <a:gd name="T94" fmla="*/ 417 w 516"/>
                <a:gd name="T95" fmla="*/ 115 h 160"/>
                <a:gd name="T96" fmla="*/ 435 w 516"/>
                <a:gd name="T97" fmla="*/ 127 h 160"/>
                <a:gd name="T98" fmla="*/ 447 w 516"/>
                <a:gd name="T99" fmla="*/ 139 h 160"/>
                <a:gd name="T100" fmla="*/ 455 w 516"/>
                <a:gd name="T101" fmla="*/ 150 h 160"/>
                <a:gd name="T102" fmla="*/ 462 w 516"/>
                <a:gd name="T103" fmla="*/ 155 h 160"/>
                <a:gd name="T104" fmla="*/ 503 w 516"/>
                <a:gd name="T105" fmla="*/ 157 h 160"/>
                <a:gd name="T106" fmla="*/ 514 w 516"/>
                <a:gd name="T107" fmla="*/ 1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6" h="160">
                  <a:moveTo>
                    <a:pt x="515" y="117"/>
                  </a:moveTo>
                  <a:lnTo>
                    <a:pt x="515" y="117"/>
                  </a:lnTo>
                  <a:lnTo>
                    <a:pt x="511" y="103"/>
                  </a:lnTo>
                  <a:lnTo>
                    <a:pt x="507" y="97"/>
                  </a:lnTo>
                  <a:lnTo>
                    <a:pt x="502" y="91"/>
                  </a:lnTo>
                  <a:lnTo>
                    <a:pt x="477" y="80"/>
                  </a:lnTo>
                  <a:lnTo>
                    <a:pt x="472" y="73"/>
                  </a:lnTo>
                  <a:lnTo>
                    <a:pt x="465" y="69"/>
                  </a:lnTo>
                  <a:lnTo>
                    <a:pt x="462" y="67"/>
                  </a:lnTo>
                  <a:lnTo>
                    <a:pt x="460" y="65"/>
                  </a:lnTo>
                  <a:lnTo>
                    <a:pt x="455" y="54"/>
                  </a:lnTo>
                  <a:lnTo>
                    <a:pt x="455" y="48"/>
                  </a:lnTo>
                  <a:lnTo>
                    <a:pt x="455" y="46"/>
                  </a:lnTo>
                  <a:lnTo>
                    <a:pt x="453" y="44"/>
                  </a:lnTo>
                  <a:lnTo>
                    <a:pt x="451" y="42"/>
                  </a:lnTo>
                  <a:lnTo>
                    <a:pt x="440" y="36"/>
                  </a:lnTo>
                  <a:lnTo>
                    <a:pt x="438" y="35"/>
                  </a:lnTo>
                  <a:lnTo>
                    <a:pt x="432" y="32"/>
                  </a:lnTo>
                  <a:lnTo>
                    <a:pt x="427" y="23"/>
                  </a:lnTo>
                  <a:lnTo>
                    <a:pt x="427" y="22"/>
                  </a:lnTo>
                  <a:lnTo>
                    <a:pt x="426" y="22"/>
                  </a:lnTo>
                  <a:lnTo>
                    <a:pt x="421" y="20"/>
                  </a:lnTo>
                  <a:lnTo>
                    <a:pt x="407" y="15"/>
                  </a:lnTo>
                  <a:lnTo>
                    <a:pt x="403" y="14"/>
                  </a:lnTo>
                  <a:lnTo>
                    <a:pt x="398" y="14"/>
                  </a:lnTo>
                  <a:lnTo>
                    <a:pt x="397" y="15"/>
                  </a:lnTo>
                  <a:lnTo>
                    <a:pt x="396" y="18"/>
                  </a:lnTo>
                  <a:lnTo>
                    <a:pt x="396" y="22"/>
                  </a:lnTo>
                  <a:lnTo>
                    <a:pt x="395" y="23"/>
                  </a:lnTo>
                  <a:lnTo>
                    <a:pt x="393" y="25"/>
                  </a:lnTo>
                  <a:lnTo>
                    <a:pt x="392" y="26"/>
                  </a:lnTo>
                  <a:lnTo>
                    <a:pt x="387" y="37"/>
                  </a:lnTo>
                  <a:lnTo>
                    <a:pt x="385" y="38"/>
                  </a:lnTo>
                  <a:lnTo>
                    <a:pt x="381" y="39"/>
                  </a:lnTo>
                  <a:lnTo>
                    <a:pt x="372" y="46"/>
                  </a:lnTo>
                  <a:lnTo>
                    <a:pt x="368" y="44"/>
                  </a:lnTo>
                  <a:lnTo>
                    <a:pt x="363" y="39"/>
                  </a:lnTo>
                  <a:lnTo>
                    <a:pt x="357" y="38"/>
                  </a:lnTo>
                  <a:lnTo>
                    <a:pt x="357" y="35"/>
                  </a:lnTo>
                  <a:lnTo>
                    <a:pt x="355" y="34"/>
                  </a:lnTo>
                  <a:lnTo>
                    <a:pt x="352" y="33"/>
                  </a:lnTo>
                  <a:lnTo>
                    <a:pt x="351" y="32"/>
                  </a:lnTo>
                  <a:lnTo>
                    <a:pt x="350" y="31"/>
                  </a:lnTo>
                  <a:lnTo>
                    <a:pt x="348" y="29"/>
                  </a:lnTo>
                  <a:lnTo>
                    <a:pt x="339" y="26"/>
                  </a:lnTo>
                  <a:lnTo>
                    <a:pt x="335" y="24"/>
                  </a:lnTo>
                  <a:lnTo>
                    <a:pt x="333" y="21"/>
                  </a:lnTo>
                  <a:lnTo>
                    <a:pt x="331" y="18"/>
                  </a:lnTo>
                  <a:lnTo>
                    <a:pt x="327" y="15"/>
                  </a:lnTo>
                  <a:lnTo>
                    <a:pt x="323" y="13"/>
                  </a:lnTo>
                  <a:lnTo>
                    <a:pt x="310" y="12"/>
                  </a:lnTo>
                  <a:lnTo>
                    <a:pt x="301" y="10"/>
                  </a:lnTo>
                  <a:lnTo>
                    <a:pt x="292" y="7"/>
                  </a:lnTo>
                  <a:lnTo>
                    <a:pt x="285" y="2"/>
                  </a:lnTo>
                  <a:lnTo>
                    <a:pt x="282" y="1"/>
                  </a:lnTo>
                  <a:lnTo>
                    <a:pt x="272" y="4"/>
                  </a:lnTo>
                  <a:lnTo>
                    <a:pt x="268" y="4"/>
                  </a:lnTo>
                  <a:lnTo>
                    <a:pt x="258" y="1"/>
                  </a:lnTo>
                  <a:lnTo>
                    <a:pt x="254" y="1"/>
                  </a:lnTo>
                  <a:lnTo>
                    <a:pt x="253" y="1"/>
                  </a:lnTo>
                  <a:lnTo>
                    <a:pt x="251" y="4"/>
                  </a:lnTo>
                  <a:lnTo>
                    <a:pt x="251" y="4"/>
                  </a:lnTo>
                  <a:lnTo>
                    <a:pt x="249" y="4"/>
                  </a:lnTo>
                  <a:lnTo>
                    <a:pt x="247" y="3"/>
                  </a:lnTo>
                  <a:lnTo>
                    <a:pt x="246" y="2"/>
                  </a:lnTo>
                  <a:lnTo>
                    <a:pt x="243" y="3"/>
                  </a:lnTo>
                  <a:lnTo>
                    <a:pt x="239" y="4"/>
                  </a:lnTo>
                  <a:lnTo>
                    <a:pt x="237" y="4"/>
                  </a:lnTo>
                  <a:lnTo>
                    <a:pt x="234" y="3"/>
                  </a:lnTo>
                  <a:lnTo>
                    <a:pt x="229" y="0"/>
                  </a:lnTo>
                  <a:lnTo>
                    <a:pt x="229" y="0"/>
                  </a:lnTo>
                  <a:lnTo>
                    <a:pt x="228" y="1"/>
                  </a:lnTo>
                  <a:lnTo>
                    <a:pt x="216" y="9"/>
                  </a:lnTo>
                  <a:lnTo>
                    <a:pt x="195" y="18"/>
                  </a:lnTo>
                  <a:lnTo>
                    <a:pt x="184" y="20"/>
                  </a:lnTo>
                  <a:lnTo>
                    <a:pt x="161" y="12"/>
                  </a:lnTo>
                  <a:lnTo>
                    <a:pt x="158" y="12"/>
                  </a:lnTo>
                  <a:lnTo>
                    <a:pt x="156" y="12"/>
                  </a:lnTo>
                  <a:lnTo>
                    <a:pt x="153" y="12"/>
                  </a:lnTo>
                  <a:lnTo>
                    <a:pt x="150" y="13"/>
                  </a:lnTo>
                  <a:lnTo>
                    <a:pt x="124" y="24"/>
                  </a:lnTo>
                  <a:lnTo>
                    <a:pt x="110" y="28"/>
                  </a:lnTo>
                  <a:lnTo>
                    <a:pt x="104" y="31"/>
                  </a:lnTo>
                  <a:lnTo>
                    <a:pt x="100" y="33"/>
                  </a:lnTo>
                  <a:lnTo>
                    <a:pt x="87" y="36"/>
                  </a:lnTo>
                  <a:lnTo>
                    <a:pt x="77" y="40"/>
                  </a:lnTo>
                  <a:lnTo>
                    <a:pt x="74" y="40"/>
                  </a:lnTo>
                  <a:lnTo>
                    <a:pt x="72" y="40"/>
                  </a:lnTo>
                  <a:lnTo>
                    <a:pt x="70" y="40"/>
                  </a:lnTo>
                  <a:lnTo>
                    <a:pt x="67" y="39"/>
                  </a:lnTo>
                  <a:lnTo>
                    <a:pt x="58" y="37"/>
                  </a:lnTo>
                  <a:lnTo>
                    <a:pt x="52" y="36"/>
                  </a:lnTo>
                  <a:lnTo>
                    <a:pt x="48" y="37"/>
                  </a:lnTo>
                  <a:lnTo>
                    <a:pt x="44" y="38"/>
                  </a:lnTo>
                  <a:lnTo>
                    <a:pt x="41" y="39"/>
                  </a:lnTo>
                  <a:lnTo>
                    <a:pt x="32" y="44"/>
                  </a:lnTo>
                  <a:lnTo>
                    <a:pt x="29" y="46"/>
                  </a:lnTo>
                  <a:lnTo>
                    <a:pt x="26" y="49"/>
                  </a:lnTo>
                  <a:lnTo>
                    <a:pt x="22" y="54"/>
                  </a:lnTo>
                  <a:lnTo>
                    <a:pt x="21" y="58"/>
                  </a:lnTo>
                  <a:lnTo>
                    <a:pt x="18" y="64"/>
                  </a:lnTo>
                  <a:lnTo>
                    <a:pt x="17" y="66"/>
                  </a:lnTo>
                  <a:lnTo>
                    <a:pt x="14" y="69"/>
                  </a:lnTo>
                  <a:lnTo>
                    <a:pt x="12" y="70"/>
                  </a:lnTo>
                  <a:lnTo>
                    <a:pt x="0" y="75"/>
                  </a:lnTo>
                  <a:lnTo>
                    <a:pt x="13" y="88"/>
                  </a:lnTo>
                  <a:lnTo>
                    <a:pt x="15" y="92"/>
                  </a:lnTo>
                  <a:lnTo>
                    <a:pt x="19" y="95"/>
                  </a:lnTo>
                  <a:lnTo>
                    <a:pt x="22" y="97"/>
                  </a:lnTo>
                  <a:lnTo>
                    <a:pt x="27" y="97"/>
                  </a:lnTo>
                  <a:lnTo>
                    <a:pt x="30" y="99"/>
                  </a:lnTo>
                  <a:lnTo>
                    <a:pt x="32" y="99"/>
                  </a:lnTo>
                  <a:lnTo>
                    <a:pt x="33" y="99"/>
                  </a:lnTo>
                  <a:lnTo>
                    <a:pt x="34" y="99"/>
                  </a:lnTo>
                  <a:lnTo>
                    <a:pt x="35" y="99"/>
                  </a:lnTo>
                  <a:lnTo>
                    <a:pt x="36" y="98"/>
                  </a:lnTo>
                  <a:lnTo>
                    <a:pt x="37" y="99"/>
                  </a:lnTo>
                  <a:lnTo>
                    <a:pt x="38" y="99"/>
                  </a:lnTo>
                  <a:lnTo>
                    <a:pt x="39" y="101"/>
                  </a:lnTo>
                  <a:lnTo>
                    <a:pt x="40" y="104"/>
                  </a:lnTo>
                  <a:lnTo>
                    <a:pt x="41" y="116"/>
                  </a:lnTo>
                  <a:lnTo>
                    <a:pt x="40" y="119"/>
                  </a:lnTo>
                  <a:lnTo>
                    <a:pt x="38" y="124"/>
                  </a:lnTo>
                  <a:lnTo>
                    <a:pt x="38" y="124"/>
                  </a:lnTo>
                  <a:lnTo>
                    <a:pt x="40" y="123"/>
                  </a:lnTo>
                  <a:lnTo>
                    <a:pt x="45" y="121"/>
                  </a:lnTo>
                  <a:lnTo>
                    <a:pt x="52" y="120"/>
                  </a:lnTo>
                  <a:lnTo>
                    <a:pt x="56" y="119"/>
                  </a:lnTo>
                  <a:lnTo>
                    <a:pt x="59" y="119"/>
                  </a:lnTo>
                  <a:lnTo>
                    <a:pt x="63" y="122"/>
                  </a:lnTo>
                  <a:lnTo>
                    <a:pt x="65" y="121"/>
                  </a:lnTo>
                  <a:lnTo>
                    <a:pt x="67" y="120"/>
                  </a:lnTo>
                  <a:lnTo>
                    <a:pt x="70" y="119"/>
                  </a:lnTo>
                  <a:lnTo>
                    <a:pt x="74" y="119"/>
                  </a:lnTo>
                  <a:lnTo>
                    <a:pt x="77" y="118"/>
                  </a:lnTo>
                  <a:lnTo>
                    <a:pt x="78" y="116"/>
                  </a:lnTo>
                  <a:lnTo>
                    <a:pt x="78" y="113"/>
                  </a:lnTo>
                  <a:lnTo>
                    <a:pt x="79" y="110"/>
                  </a:lnTo>
                  <a:lnTo>
                    <a:pt x="81" y="107"/>
                  </a:lnTo>
                  <a:lnTo>
                    <a:pt x="83" y="107"/>
                  </a:lnTo>
                  <a:lnTo>
                    <a:pt x="85" y="108"/>
                  </a:lnTo>
                  <a:lnTo>
                    <a:pt x="88" y="109"/>
                  </a:lnTo>
                  <a:lnTo>
                    <a:pt x="92" y="109"/>
                  </a:lnTo>
                  <a:lnTo>
                    <a:pt x="94" y="108"/>
                  </a:lnTo>
                  <a:lnTo>
                    <a:pt x="96" y="107"/>
                  </a:lnTo>
                  <a:lnTo>
                    <a:pt x="98" y="104"/>
                  </a:lnTo>
                  <a:lnTo>
                    <a:pt x="100" y="106"/>
                  </a:lnTo>
                  <a:lnTo>
                    <a:pt x="101" y="109"/>
                  </a:lnTo>
                  <a:lnTo>
                    <a:pt x="102" y="111"/>
                  </a:lnTo>
                  <a:lnTo>
                    <a:pt x="105" y="112"/>
                  </a:lnTo>
                  <a:lnTo>
                    <a:pt x="107" y="112"/>
                  </a:lnTo>
                  <a:lnTo>
                    <a:pt x="114" y="110"/>
                  </a:lnTo>
                  <a:lnTo>
                    <a:pt x="117" y="110"/>
                  </a:lnTo>
                  <a:lnTo>
                    <a:pt x="123" y="112"/>
                  </a:lnTo>
                  <a:lnTo>
                    <a:pt x="126" y="116"/>
                  </a:lnTo>
                  <a:lnTo>
                    <a:pt x="137" y="130"/>
                  </a:lnTo>
                  <a:lnTo>
                    <a:pt x="138" y="131"/>
                  </a:lnTo>
                  <a:lnTo>
                    <a:pt x="141" y="132"/>
                  </a:lnTo>
                  <a:lnTo>
                    <a:pt x="150" y="130"/>
                  </a:lnTo>
                  <a:lnTo>
                    <a:pt x="162" y="130"/>
                  </a:lnTo>
                  <a:lnTo>
                    <a:pt x="182" y="127"/>
                  </a:lnTo>
                  <a:lnTo>
                    <a:pt x="186" y="125"/>
                  </a:lnTo>
                  <a:lnTo>
                    <a:pt x="190" y="120"/>
                  </a:lnTo>
                  <a:lnTo>
                    <a:pt x="194" y="119"/>
                  </a:lnTo>
                  <a:lnTo>
                    <a:pt x="208" y="120"/>
                  </a:lnTo>
                  <a:lnTo>
                    <a:pt x="217" y="122"/>
                  </a:lnTo>
                  <a:lnTo>
                    <a:pt x="222" y="122"/>
                  </a:lnTo>
                  <a:lnTo>
                    <a:pt x="223" y="122"/>
                  </a:lnTo>
                  <a:lnTo>
                    <a:pt x="227" y="120"/>
                  </a:lnTo>
                  <a:lnTo>
                    <a:pt x="229" y="119"/>
                  </a:lnTo>
                  <a:lnTo>
                    <a:pt x="231" y="119"/>
                  </a:lnTo>
                  <a:lnTo>
                    <a:pt x="248" y="119"/>
                  </a:lnTo>
                  <a:lnTo>
                    <a:pt x="250" y="119"/>
                  </a:lnTo>
                  <a:lnTo>
                    <a:pt x="254" y="117"/>
                  </a:lnTo>
                  <a:lnTo>
                    <a:pt x="257" y="116"/>
                  </a:lnTo>
                  <a:lnTo>
                    <a:pt x="310" y="116"/>
                  </a:lnTo>
                  <a:lnTo>
                    <a:pt x="314" y="117"/>
                  </a:lnTo>
                  <a:lnTo>
                    <a:pt x="317" y="118"/>
                  </a:lnTo>
                  <a:lnTo>
                    <a:pt x="319" y="120"/>
                  </a:lnTo>
                  <a:lnTo>
                    <a:pt x="322" y="121"/>
                  </a:lnTo>
                  <a:lnTo>
                    <a:pt x="326" y="121"/>
                  </a:lnTo>
                  <a:lnTo>
                    <a:pt x="329" y="120"/>
                  </a:lnTo>
                  <a:lnTo>
                    <a:pt x="330" y="117"/>
                  </a:lnTo>
                  <a:lnTo>
                    <a:pt x="328" y="110"/>
                  </a:lnTo>
                  <a:lnTo>
                    <a:pt x="331" y="112"/>
                  </a:lnTo>
                  <a:lnTo>
                    <a:pt x="335" y="118"/>
                  </a:lnTo>
                  <a:lnTo>
                    <a:pt x="338" y="119"/>
                  </a:lnTo>
                  <a:lnTo>
                    <a:pt x="348" y="119"/>
                  </a:lnTo>
                  <a:lnTo>
                    <a:pt x="368" y="117"/>
                  </a:lnTo>
                  <a:lnTo>
                    <a:pt x="401" y="119"/>
                  </a:lnTo>
                  <a:lnTo>
                    <a:pt x="413" y="117"/>
                  </a:lnTo>
                  <a:lnTo>
                    <a:pt x="417" y="115"/>
                  </a:lnTo>
                  <a:lnTo>
                    <a:pt x="420" y="112"/>
                  </a:lnTo>
                  <a:lnTo>
                    <a:pt x="422" y="112"/>
                  </a:lnTo>
                  <a:lnTo>
                    <a:pt x="425" y="117"/>
                  </a:lnTo>
                  <a:lnTo>
                    <a:pt x="435" y="127"/>
                  </a:lnTo>
                  <a:lnTo>
                    <a:pt x="441" y="137"/>
                  </a:lnTo>
                  <a:lnTo>
                    <a:pt x="441" y="138"/>
                  </a:lnTo>
                  <a:lnTo>
                    <a:pt x="442" y="139"/>
                  </a:lnTo>
                  <a:lnTo>
                    <a:pt x="447" y="139"/>
                  </a:lnTo>
                  <a:lnTo>
                    <a:pt x="447" y="139"/>
                  </a:lnTo>
                  <a:lnTo>
                    <a:pt x="453" y="148"/>
                  </a:lnTo>
                  <a:lnTo>
                    <a:pt x="454" y="149"/>
                  </a:lnTo>
                  <a:lnTo>
                    <a:pt x="455" y="150"/>
                  </a:lnTo>
                  <a:lnTo>
                    <a:pt x="457" y="153"/>
                  </a:lnTo>
                  <a:lnTo>
                    <a:pt x="458" y="154"/>
                  </a:lnTo>
                  <a:lnTo>
                    <a:pt x="460" y="154"/>
                  </a:lnTo>
                  <a:lnTo>
                    <a:pt x="462" y="155"/>
                  </a:lnTo>
                  <a:lnTo>
                    <a:pt x="470" y="157"/>
                  </a:lnTo>
                  <a:lnTo>
                    <a:pt x="491" y="160"/>
                  </a:lnTo>
                  <a:lnTo>
                    <a:pt x="495" y="159"/>
                  </a:lnTo>
                  <a:lnTo>
                    <a:pt x="503" y="157"/>
                  </a:lnTo>
                  <a:lnTo>
                    <a:pt x="506" y="157"/>
                  </a:lnTo>
                  <a:lnTo>
                    <a:pt x="506" y="157"/>
                  </a:lnTo>
                  <a:lnTo>
                    <a:pt x="509" y="152"/>
                  </a:lnTo>
                  <a:lnTo>
                    <a:pt x="514" y="138"/>
                  </a:lnTo>
                  <a:lnTo>
                    <a:pt x="515" y="131"/>
                  </a:lnTo>
                  <a:lnTo>
                    <a:pt x="516" y="124"/>
                  </a:lnTo>
                  <a:lnTo>
                    <a:pt x="515" y="11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8" name="Freeform 50">
              <a:extLst>
                <a:ext uri="{FF2B5EF4-FFF2-40B4-BE49-F238E27FC236}">
                  <a16:creationId xmlns:a16="http://schemas.microsoft.com/office/drawing/2014/main" xmlns="" id="{528C5BE7-11EA-4A60-9D25-63A8A152147D}"/>
                </a:ext>
              </a:extLst>
            </p:cNvPr>
            <p:cNvSpPr>
              <a:spLocks/>
            </p:cNvSpPr>
            <p:nvPr/>
          </p:nvSpPr>
          <p:spPr bwMode="auto">
            <a:xfrm>
              <a:off x="4291" y="1583"/>
              <a:ext cx="387" cy="142"/>
            </a:xfrm>
            <a:custGeom>
              <a:avLst/>
              <a:gdLst>
                <a:gd name="T0" fmla="*/ 507 w 516"/>
                <a:gd name="T1" fmla="*/ 97 h 160"/>
                <a:gd name="T2" fmla="*/ 465 w 516"/>
                <a:gd name="T3" fmla="*/ 69 h 160"/>
                <a:gd name="T4" fmla="*/ 455 w 516"/>
                <a:gd name="T5" fmla="*/ 48 h 160"/>
                <a:gd name="T6" fmla="*/ 440 w 516"/>
                <a:gd name="T7" fmla="*/ 36 h 160"/>
                <a:gd name="T8" fmla="*/ 427 w 516"/>
                <a:gd name="T9" fmla="*/ 22 h 160"/>
                <a:gd name="T10" fmla="*/ 403 w 516"/>
                <a:gd name="T11" fmla="*/ 14 h 160"/>
                <a:gd name="T12" fmla="*/ 396 w 516"/>
                <a:gd name="T13" fmla="*/ 22 h 160"/>
                <a:gd name="T14" fmla="*/ 387 w 516"/>
                <a:gd name="T15" fmla="*/ 37 h 160"/>
                <a:gd name="T16" fmla="*/ 368 w 516"/>
                <a:gd name="T17" fmla="*/ 44 h 160"/>
                <a:gd name="T18" fmla="*/ 355 w 516"/>
                <a:gd name="T19" fmla="*/ 34 h 160"/>
                <a:gd name="T20" fmla="*/ 348 w 516"/>
                <a:gd name="T21" fmla="*/ 29 h 160"/>
                <a:gd name="T22" fmla="*/ 331 w 516"/>
                <a:gd name="T23" fmla="*/ 18 h 160"/>
                <a:gd name="T24" fmla="*/ 301 w 516"/>
                <a:gd name="T25" fmla="*/ 10 h 160"/>
                <a:gd name="T26" fmla="*/ 272 w 516"/>
                <a:gd name="T27" fmla="*/ 4 h 160"/>
                <a:gd name="T28" fmla="*/ 253 w 516"/>
                <a:gd name="T29" fmla="*/ 1 h 160"/>
                <a:gd name="T30" fmla="*/ 247 w 516"/>
                <a:gd name="T31" fmla="*/ 3 h 160"/>
                <a:gd name="T32" fmla="*/ 237 w 516"/>
                <a:gd name="T33" fmla="*/ 4 h 160"/>
                <a:gd name="T34" fmla="*/ 228 w 516"/>
                <a:gd name="T35" fmla="*/ 1 h 160"/>
                <a:gd name="T36" fmla="*/ 161 w 516"/>
                <a:gd name="T37" fmla="*/ 12 h 160"/>
                <a:gd name="T38" fmla="*/ 150 w 516"/>
                <a:gd name="T39" fmla="*/ 13 h 160"/>
                <a:gd name="T40" fmla="*/ 100 w 516"/>
                <a:gd name="T41" fmla="*/ 33 h 160"/>
                <a:gd name="T42" fmla="*/ 72 w 516"/>
                <a:gd name="T43" fmla="*/ 40 h 160"/>
                <a:gd name="T44" fmla="*/ 52 w 516"/>
                <a:gd name="T45" fmla="*/ 36 h 160"/>
                <a:gd name="T46" fmla="*/ 32 w 516"/>
                <a:gd name="T47" fmla="*/ 44 h 160"/>
                <a:gd name="T48" fmla="*/ 21 w 516"/>
                <a:gd name="T49" fmla="*/ 58 h 160"/>
                <a:gd name="T50" fmla="*/ 12 w 516"/>
                <a:gd name="T51" fmla="*/ 70 h 160"/>
                <a:gd name="T52" fmla="*/ 19 w 516"/>
                <a:gd name="T53" fmla="*/ 95 h 160"/>
                <a:gd name="T54" fmla="*/ 32 w 516"/>
                <a:gd name="T55" fmla="*/ 99 h 160"/>
                <a:gd name="T56" fmla="*/ 36 w 516"/>
                <a:gd name="T57" fmla="*/ 98 h 160"/>
                <a:gd name="T58" fmla="*/ 40 w 516"/>
                <a:gd name="T59" fmla="*/ 104 h 160"/>
                <a:gd name="T60" fmla="*/ 38 w 516"/>
                <a:gd name="T61" fmla="*/ 124 h 160"/>
                <a:gd name="T62" fmla="*/ 56 w 516"/>
                <a:gd name="T63" fmla="*/ 119 h 160"/>
                <a:gd name="T64" fmla="*/ 67 w 516"/>
                <a:gd name="T65" fmla="*/ 120 h 160"/>
                <a:gd name="T66" fmla="*/ 78 w 516"/>
                <a:gd name="T67" fmla="*/ 116 h 160"/>
                <a:gd name="T68" fmla="*/ 83 w 516"/>
                <a:gd name="T69" fmla="*/ 107 h 160"/>
                <a:gd name="T70" fmla="*/ 94 w 516"/>
                <a:gd name="T71" fmla="*/ 108 h 160"/>
                <a:gd name="T72" fmla="*/ 101 w 516"/>
                <a:gd name="T73" fmla="*/ 109 h 160"/>
                <a:gd name="T74" fmla="*/ 114 w 516"/>
                <a:gd name="T75" fmla="*/ 110 h 160"/>
                <a:gd name="T76" fmla="*/ 137 w 516"/>
                <a:gd name="T77" fmla="*/ 130 h 160"/>
                <a:gd name="T78" fmla="*/ 162 w 516"/>
                <a:gd name="T79" fmla="*/ 130 h 160"/>
                <a:gd name="T80" fmla="*/ 194 w 516"/>
                <a:gd name="T81" fmla="*/ 119 h 160"/>
                <a:gd name="T82" fmla="*/ 223 w 516"/>
                <a:gd name="T83" fmla="*/ 122 h 160"/>
                <a:gd name="T84" fmla="*/ 248 w 516"/>
                <a:gd name="T85" fmla="*/ 119 h 160"/>
                <a:gd name="T86" fmla="*/ 310 w 516"/>
                <a:gd name="T87" fmla="*/ 116 h 160"/>
                <a:gd name="T88" fmla="*/ 322 w 516"/>
                <a:gd name="T89" fmla="*/ 121 h 160"/>
                <a:gd name="T90" fmla="*/ 328 w 516"/>
                <a:gd name="T91" fmla="*/ 110 h 160"/>
                <a:gd name="T92" fmla="*/ 348 w 516"/>
                <a:gd name="T93" fmla="*/ 119 h 160"/>
                <a:gd name="T94" fmla="*/ 417 w 516"/>
                <a:gd name="T95" fmla="*/ 115 h 160"/>
                <a:gd name="T96" fmla="*/ 435 w 516"/>
                <a:gd name="T97" fmla="*/ 127 h 160"/>
                <a:gd name="T98" fmla="*/ 447 w 516"/>
                <a:gd name="T99" fmla="*/ 139 h 160"/>
                <a:gd name="T100" fmla="*/ 455 w 516"/>
                <a:gd name="T101" fmla="*/ 150 h 160"/>
                <a:gd name="T102" fmla="*/ 462 w 516"/>
                <a:gd name="T103" fmla="*/ 155 h 160"/>
                <a:gd name="T104" fmla="*/ 503 w 516"/>
                <a:gd name="T105" fmla="*/ 157 h 160"/>
                <a:gd name="T106" fmla="*/ 514 w 516"/>
                <a:gd name="T107" fmla="*/ 138 h 160"/>
                <a:gd name="T108" fmla="*/ 515 w 516"/>
                <a:gd name="T109"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160">
                  <a:moveTo>
                    <a:pt x="515" y="117"/>
                  </a:moveTo>
                  <a:lnTo>
                    <a:pt x="515" y="117"/>
                  </a:lnTo>
                  <a:lnTo>
                    <a:pt x="511" y="103"/>
                  </a:lnTo>
                  <a:lnTo>
                    <a:pt x="507" y="97"/>
                  </a:lnTo>
                  <a:lnTo>
                    <a:pt x="502" y="91"/>
                  </a:lnTo>
                  <a:lnTo>
                    <a:pt x="477" y="80"/>
                  </a:lnTo>
                  <a:lnTo>
                    <a:pt x="472" y="73"/>
                  </a:lnTo>
                  <a:lnTo>
                    <a:pt x="465" y="69"/>
                  </a:lnTo>
                  <a:lnTo>
                    <a:pt x="462" y="67"/>
                  </a:lnTo>
                  <a:lnTo>
                    <a:pt x="460" y="65"/>
                  </a:lnTo>
                  <a:lnTo>
                    <a:pt x="455" y="54"/>
                  </a:lnTo>
                  <a:lnTo>
                    <a:pt x="455" y="48"/>
                  </a:lnTo>
                  <a:lnTo>
                    <a:pt x="455" y="46"/>
                  </a:lnTo>
                  <a:lnTo>
                    <a:pt x="453" y="44"/>
                  </a:lnTo>
                  <a:lnTo>
                    <a:pt x="451" y="42"/>
                  </a:lnTo>
                  <a:lnTo>
                    <a:pt x="440" y="36"/>
                  </a:lnTo>
                  <a:lnTo>
                    <a:pt x="438" y="35"/>
                  </a:lnTo>
                  <a:lnTo>
                    <a:pt x="432" y="32"/>
                  </a:lnTo>
                  <a:lnTo>
                    <a:pt x="427" y="23"/>
                  </a:lnTo>
                  <a:lnTo>
                    <a:pt x="427" y="22"/>
                  </a:lnTo>
                  <a:lnTo>
                    <a:pt x="426" y="22"/>
                  </a:lnTo>
                  <a:lnTo>
                    <a:pt x="421" y="20"/>
                  </a:lnTo>
                  <a:lnTo>
                    <a:pt x="407" y="15"/>
                  </a:lnTo>
                  <a:lnTo>
                    <a:pt x="403" y="14"/>
                  </a:lnTo>
                  <a:lnTo>
                    <a:pt x="398" y="14"/>
                  </a:lnTo>
                  <a:lnTo>
                    <a:pt x="397" y="15"/>
                  </a:lnTo>
                  <a:lnTo>
                    <a:pt x="396" y="18"/>
                  </a:lnTo>
                  <a:lnTo>
                    <a:pt x="396" y="22"/>
                  </a:lnTo>
                  <a:lnTo>
                    <a:pt x="395" y="23"/>
                  </a:lnTo>
                  <a:lnTo>
                    <a:pt x="393" y="25"/>
                  </a:lnTo>
                  <a:lnTo>
                    <a:pt x="392" y="26"/>
                  </a:lnTo>
                  <a:lnTo>
                    <a:pt x="387" y="37"/>
                  </a:lnTo>
                  <a:lnTo>
                    <a:pt x="385" y="38"/>
                  </a:lnTo>
                  <a:lnTo>
                    <a:pt x="381" y="39"/>
                  </a:lnTo>
                  <a:lnTo>
                    <a:pt x="372" y="46"/>
                  </a:lnTo>
                  <a:lnTo>
                    <a:pt x="368" y="44"/>
                  </a:lnTo>
                  <a:lnTo>
                    <a:pt x="363" y="39"/>
                  </a:lnTo>
                  <a:lnTo>
                    <a:pt x="357" y="38"/>
                  </a:lnTo>
                  <a:lnTo>
                    <a:pt x="357" y="35"/>
                  </a:lnTo>
                  <a:lnTo>
                    <a:pt x="355" y="34"/>
                  </a:lnTo>
                  <a:lnTo>
                    <a:pt x="352" y="33"/>
                  </a:lnTo>
                  <a:lnTo>
                    <a:pt x="351" y="32"/>
                  </a:lnTo>
                  <a:lnTo>
                    <a:pt x="350" y="31"/>
                  </a:lnTo>
                  <a:lnTo>
                    <a:pt x="348" y="29"/>
                  </a:lnTo>
                  <a:lnTo>
                    <a:pt x="339" y="26"/>
                  </a:lnTo>
                  <a:lnTo>
                    <a:pt x="335" y="24"/>
                  </a:lnTo>
                  <a:lnTo>
                    <a:pt x="333" y="21"/>
                  </a:lnTo>
                  <a:lnTo>
                    <a:pt x="331" y="18"/>
                  </a:lnTo>
                  <a:lnTo>
                    <a:pt x="327" y="15"/>
                  </a:lnTo>
                  <a:lnTo>
                    <a:pt x="323" y="13"/>
                  </a:lnTo>
                  <a:lnTo>
                    <a:pt x="310" y="12"/>
                  </a:lnTo>
                  <a:lnTo>
                    <a:pt x="301" y="10"/>
                  </a:lnTo>
                  <a:lnTo>
                    <a:pt x="292" y="7"/>
                  </a:lnTo>
                  <a:lnTo>
                    <a:pt x="285" y="2"/>
                  </a:lnTo>
                  <a:lnTo>
                    <a:pt x="282" y="1"/>
                  </a:lnTo>
                  <a:lnTo>
                    <a:pt x="272" y="4"/>
                  </a:lnTo>
                  <a:lnTo>
                    <a:pt x="268" y="4"/>
                  </a:lnTo>
                  <a:lnTo>
                    <a:pt x="258" y="1"/>
                  </a:lnTo>
                  <a:lnTo>
                    <a:pt x="254" y="1"/>
                  </a:lnTo>
                  <a:lnTo>
                    <a:pt x="253" y="1"/>
                  </a:lnTo>
                  <a:lnTo>
                    <a:pt x="251" y="4"/>
                  </a:lnTo>
                  <a:lnTo>
                    <a:pt x="251" y="4"/>
                  </a:lnTo>
                  <a:lnTo>
                    <a:pt x="249" y="4"/>
                  </a:lnTo>
                  <a:lnTo>
                    <a:pt x="247" y="3"/>
                  </a:lnTo>
                  <a:lnTo>
                    <a:pt x="246" y="2"/>
                  </a:lnTo>
                  <a:lnTo>
                    <a:pt x="243" y="3"/>
                  </a:lnTo>
                  <a:lnTo>
                    <a:pt x="239" y="4"/>
                  </a:lnTo>
                  <a:lnTo>
                    <a:pt x="237" y="4"/>
                  </a:lnTo>
                  <a:lnTo>
                    <a:pt x="234" y="3"/>
                  </a:lnTo>
                  <a:lnTo>
                    <a:pt x="229" y="0"/>
                  </a:lnTo>
                  <a:lnTo>
                    <a:pt x="229" y="0"/>
                  </a:lnTo>
                  <a:lnTo>
                    <a:pt x="228" y="1"/>
                  </a:lnTo>
                  <a:lnTo>
                    <a:pt x="216" y="9"/>
                  </a:lnTo>
                  <a:lnTo>
                    <a:pt x="195" y="18"/>
                  </a:lnTo>
                  <a:lnTo>
                    <a:pt x="184" y="20"/>
                  </a:lnTo>
                  <a:lnTo>
                    <a:pt x="161" y="12"/>
                  </a:lnTo>
                  <a:lnTo>
                    <a:pt x="158" y="12"/>
                  </a:lnTo>
                  <a:lnTo>
                    <a:pt x="156" y="12"/>
                  </a:lnTo>
                  <a:lnTo>
                    <a:pt x="153" y="12"/>
                  </a:lnTo>
                  <a:lnTo>
                    <a:pt x="150" y="13"/>
                  </a:lnTo>
                  <a:lnTo>
                    <a:pt x="124" y="24"/>
                  </a:lnTo>
                  <a:lnTo>
                    <a:pt x="110" y="28"/>
                  </a:lnTo>
                  <a:lnTo>
                    <a:pt x="104" y="31"/>
                  </a:lnTo>
                  <a:lnTo>
                    <a:pt x="100" y="33"/>
                  </a:lnTo>
                  <a:lnTo>
                    <a:pt x="87" y="36"/>
                  </a:lnTo>
                  <a:lnTo>
                    <a:pt x="77" y="40"/>
                  </a:lnTo>
                  <a:lnTo>
                    <a:pt x="74" y="40"/>
                  </a:lnTo>
                  <a:lnTo>
                    <a:pt x="72" y="40"/>
                  </a:lnTo>
                  <a:lnTo>
                    <a:pt x="70" y="40"/>
                  </a:lnTo>
                  <a:lnTo>
                    <a:pt x="67" y="39"/>
                  </a:lnTo>
                  <a:lnTo>
                    <a:pt x="58" y="37"/>
                  </a:lnTo>
                  <a:lnTo>
                    <a:pt x="52" y="36"/>
                  </a:lnTo>
                  <a:lnTo>
                    <a:pt x="48" y="37"/>
                  </a:lnTo>
                  <a:lnTo>
                    <a:pt x="44" y="38"/>
                  </a:lnTo>
                  <a:lnTo>
                    <a:pt x="41" y="39"/>
                  </a:lnTo>
                  <a:lnTo>
                    <a:pt x="32" y="44"/>
                  </a:lnTo>
                  <a:lnTo>
                    <a:pt x="29" y="46"/>
                  </a:lnTo>
                  <a:lnTo>
                    <a:pt x="26" y="49"/>
                  </a:lnTo>
                  <a:lnTo>
                    <a:pt x="22" y="54"/>
                  </a:lnTo>
                  <a:lnTo>
                    <a:pt x="21" y="58"/>
                  </a:lnTo>
                  <a:lnTo>
                    <a:pt x="18" y="64"/>
                  </a:lnTo>
                  <a:lnTo>
                    <a:pt x="17" y="66"/>
                  </a:lnTo>
                  <a:lnTo>
                    <a:pt x="14" y="69"/>
                  </a:lnTo>
                  <a:lnTo>
                    <a:pt x="12" y="70"/>
                  </a:lnTo>
                  <a:lnTo>
                    <a:pt x="0" y="75"/>
                  </a:lnTo>
                  <a:lnTo>
                    <a:pt x="13" y="88"/>
                  </a:lnTo>
                  <a:lnTo>
                    <a:pt x="15" y="92"/>
                  </a:lnTo>
                  <a:lnTo>
                    <a:pt x="19" y="95"/>
                  </a:lnTo>
                  <a:lnTo>
                    <a:pt x="22" y="97"/>
                  </a:lnTo>
                  <a:lnTo>
                    <a:pt x="27" y="97"/>
                  </a:lnTo>
                  <a:lnTo>
                    <a:pt x="30" y="99"/>
                  </a:lnTo>
                  <a:lnTo>
                    <a:pt x="32" y="99"/>
                  </a:lnTo>
                  <a:lnTo>
                    <a:pt x="33" y="99"/>
                  </a:lnTo>
                  <a:lnTo>
                    <a:pt x="34" y="99"/>
                  </a:lnTo>
                  <a:lnTo>
                    <a:pt x="35" y="99"/>
                  </a:lnTo>
                  <a:lnTo>
                    <a:pt x="36" y="98"/>
                  </a:lnTo>
                  <a:lnTo>
                    <a:pt x="37" y="99"/>
                  </a:lnTo>
                  <a:lnTo>
                    <a:pt x="38" y="99"/>
                  </a:lnTo>
                  <a:lnTo>
                    <a:pt x="39" y="101"/>
                  </a:lnTo>
                  <a:lnTo>
                    <a:pt x="40" y="104"/>
                  </a:lnTo>
                  <a:lnTo>
                    <a:pt x="41" y="116"/>
                  </a:lnTo>
                  <a:lnTo>
                    <a:pt x="40" y="119"/>
                  </a:lnTo>
                  <a:lnTo>
                    <a:pt x="38" y="124"/>
                  </a:lnTo>
                  <a:lnTo>
                    <a:pt x="38" y="124"/>
                  </a:lnTo>
                  <a:lnTo>
                    <a:pt x="40" y="123"/>
                  </a:lnTo>
                  <a:lnTo>
                    <a:pt x="45" y="121"/>
                  </a:lnTo>
                  <a:lnTo>
                    <a:pt x="52" y="120"/>
                  </a:lnTo>
                  <a:lnTo>
                    <a:pt x="56" y="119"/>
                  </a:lnTo>
                  <a:lnTo>
                    <a:pt x="59" y="119"/>
                  </a:lnTo>
                  <a:lnTo>
                    <a:pt x="63" y="122"/>
                  </a:lnTo>
                  <a:lnTo>
                    <a:pt x="65" y="121"/>
                  </a:lnTo>
                  <a:lnTo>
                    <a:pt x="67" y="120"/>
                  </a:lnTo>
                  <a:lnTo>
                    <a:pt x="70" y="119"/>
                  </a:lnTo>
                  <a:lnTo>
                    <a:pt x="74" y="119"/>
                  </a:lnTo>
                  <a:lnTo>
                    <a:pt x="77" y="118"/>
                  </a:lnTo>
                  <a:lnTo>
                    <a:pt x="78" y="116"/>
                  </a:lnTo>
                  <a:lnTo>
                    <a:pt x="78" y="113"/>
                  </a:lnTo>
                  <a:lnTo>
                    <a:pt x="79" y="110"/>
                  </a:lnTo>
                  <a:lnTo>
                    <a:pt x="81" y="107"/>
                  </a:lnTo>
                  <a:lnTo>
                    <a:pt x="83" y="107"/>
                  </a:lnTo>
                  <a:lnTo>
                    <a:pt x="85" y="108"/>
                  </a:lnTo>
                  <a:lnTo>
                    <a:pt x="88" y="109"/>
                  </a:lnTo>
                  <a:lnTo>
                    <a:pt x="92" y="109"/>
                  </a:lnTo>
                  <a:lnTo>
                    <a:pt x="94" y="108"/>
                  </a:lnTo>
                  <a:lnTo>
                    <a:pt x="96" y="107"/>
                  </a:lnTo>
                  <a:lnTo>
                    <a:pt x="98" y="104"/>
                  </a:lnTo>
                  <a:lnTo>
                    <a:pt x="100" y="106"/>
                  </a:lnTo>
                  <a:lnTo>
                    <a:pt x="101" y="109"/>
                  </a:lnTo>
                  <a:lnTo>
                    <a:pt x="102" y="111"/>
                  </a:lnTo>
                  <a:lnTo>
                    <a:pt x="105" y="112"/>
                  </a:lnTo>
                  <a:lnTo>
                    <a:pt x="107" y="112"/>
                  </a:lnTo>
                  <a:lnTo>
                    <a:pt x="114" y="110"/>
                  </a:lnTo>
                  <a:lnTo>
                    <a:pt x="117" y="110"/>
                  </a:lnTo>
                  <a:lnTo>
                    <a:pt x="123" y="112"/>
                  </a:lnTo>
                  <a:lnTo>
                    <a:pt x="126" y="116"/>
                  </a:lnTo>
                  <a:lnTo>
                    <a:pt x="137" y="130"/>
                  </a:lnTo>
                  <a:lnTo>
                    <a:pt x="138" y="131"/>
                  </a:lnTo>
                  <a:lnTo>
                    <a:pt x="141" y="132"/>
                  </a:lnTo>
                  <a:lnTo>
                    <a:pt x="150" y="130"/>
                  </a:lnTo>
                  <a:lnTo>
                    <a:pt x="162" y="130"/>
                  </a:lnTo>
                  <a:lnTo>
                    <a:pt x="182" y="127"/>
                  </a:lnTo>
                  <a:lnTo>
                    <a:pt x="186" y="125"/>
                  </a:lnTo>
                  <a:lnTo>
                    <a:pt x="190" y="120"/>
                  </a:lnTo>
                  <a:lnTo>
                    <a:pt x="194" y="119"/>
                  </a:lnTo>
                  <a:lnTo>
                    <a:pt x="208" y="120"/>
                  </a:lnTo>
                  <a:lnTo>
                    <a:pt x="217" y="122"/>
                  </a:lnTo>
                  <a:lnTo>
                    <a:pt x="222" y="122"/>
                  </a:lnTo>
                  <a:lnTo>
                    <a:pt x="223" y="122"/>
                  </a:lnTo>
                  <a:lnTo>
                    <a:pt x="227" y="120"/>
                  </a:lnTo>
                  <a:lnTo>
                    <a:pt x="229" y="119"/>
                  </a:lnTo>
                  <a:lnTo>
                    <a:pt x="231" y="119"/>
                  </a:lnTo>
                  <a:lnTo>
                    <a:pt x="248" y="119"/>
                  </a:lnTo>
                  <a:lnTo>
                    <a:pt x="250" y="119"/>
                  </a:lnTo>
                  <a:lnTo>
                    <a:pt x="254" y="117"/>
                  </a:lnTo>
                  <a:lnTo>
                    <a:pt x="257" y="116"/>
                  </a:lnTo>
                  <a:lnTo>
                    <a:pt x="310" y="116"/>
                  </a:lnTo>
                  <a:lnTo>
                    <a:pt x="314" y="117"/>
                  </a:lnTo>
                  <a:lnTo>
                    <a:pt x="317" y="118"/>
                  </a:lnTo>
                  <a:lnTo>
                    <a:pt x="319" y="120"/>
                  </a:lnTo>
                  <a:lnTo>
                    <a:pt x="322" y="121"/>
                  </a:lnTo>
                  <a:lnTo>
                    <a:pt x="326" y="121"/>
                  </a:lnTo>
                  <a:lnTo>
                    <a:pt x="329" y="120"/>
                  </a:lnTo>
                  <a:lnTo>
                    <a:pt x="330" y="117"/>
                  </a:lnTo>
                  <a:lnTo>
                    <a:pt x="328" y="110"/>
                  </a:lnTo>
                  <a:lnTo>
                    <a:pt x="331" y="112"/>
                  </a:lnTo>
                  <a:lnTo>
                    <a:pt x="335" y="118"/>
                  </a:lnTo>
                  <a:lnTo>
                    <a:pt x="338" y="119"/>
                  </a:lnTo>
                  <a:lnTo>
                    <a:pt x="348" y="119"/>
                  </a:lnTo>
                  <a:lnTo>
                    <a:pt x="368" y="117"/>
                  </a:lnTo>
                  <a:lnTo>
                    <a:pt x="401" y="119"/>
                  </a:lnTo>
                  <a:lnTo>
                    <a:pt x="413" y="117"/>
                  </a:lnTo>
                  <a:lnTo>
                    <a:pt x="417" y="115"/>
                  </a:lnTo>
                  <a:lnTo>
                    <a:pt x="420" y="112"/>
                  </a:lnTo>
                  <a:lnTo>
                    <a:pt x="422" y="112"/>
                  </a:lnTo>
                  <a:lnTo>
                    <a:pt x="425" y="117"/>
                  </a:lnTo>
                  <a:lnTo>
                    <a:pt x="435" y="127"/>
                  </a:lnTo>
                  <a:lnTo>
                    <a:pt x="441" y="137"/>
                  </a:lnTo>
                  <a:lnTo>
                    <a:pt x="441" y="138"/>
                  </a:lnTo>
                  <a:lnTo>
                    <a:pt x="442" y="139"/>
                  </a:lnTo>
                  <a:lnTo>
                    <a:pt x="447" y="139"/>
                  </a:lnTo>
                  <a:lnTo>
                    <a:pt x="447" y="139"/>
                  </a:lnTo>
                  <a:lnTo>
                    <a:pt x="453" y="148"/>
                  </a:lnTo>
                  <a:lnTo>
                    <a:pt x="454" y="149"/>
                  </a:lnTo>
                  <a:lnTo>
                    <a:pt x="455" y="150"/>
                  </a:lnTo>
                  <a:lnTo>
                    <a:pt x="457" y="153"/>
                  </a:lnTo>
                  <a:lnTo>
                    <a:pt x="458" y="154"/>
                  </a:lnTo>
                  <a:lnTo>
                    <a:pt x="460" y="154"/>
                  </a:lnTo>
                  <a:lnTo>
                    <a:pt x="462" y="155"/>
                  </a:lnTo>
                  <a:lnTo>
                    <a:pt x="470" y="157"/>
                  </a:lnTo>
                  <a:lnTo>
                    <a:pt x="491" y="160"/>
                  </a:lnTo>
                  <a:lnTo>
                    <a:pt x="495" y="159"/>
                  </a:lnTo>
                  <a:lnTo>
                    <a:pt x="503" y="157"/>
                  </a:lnTo>
                  <a:lnTo>
                    <a:pt x="506" y="157"/>
                  </a:lnTo>
                  <a:lnTo>
                    <a:pt x="506" y="157"/>
                  </a:lnTo>
                  <a:lnTo>
                    <a:pt x="509" y="152"/>
                  </a:lnTo>
                  <a:lnTo>
                    <a:pt x="514" y="138"/>
                  </a:lnTo>
                  <a:lnTo>
                    <a:pt x="515" y="131"/>
                  </a:lnTo>
                  <a:lnTo>
                    <a:pt x="516" y="124"/>
                  </a:lnTo>
                  <a:lnTo>
                    <a:pt x="515" y="117"/>
                  </a:lnTo>
                  <a:lnTo>
                    <a:pt x="515" y="117"/>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69" name="Freeform 51">
              <a:extLst>
                <a:ext uri="{FF2B5EF4-FFF2-40B4-BE49-F238E27FC236}">
                  <a16:creationId xmlns:a16="http://schemas.microsoft.com/office/drawing/2014/main" xmlns="" id="{6AD0E00F-4534-4352-93D4-96CED926672D}"/>
                </a:ext>
              </a:extLst>
            </p:cNvPr>
            <p:cNvSpPr>
              <a:spLocks noEditPoints="1"/>
            </p:cNvSpPr>
            <p:nvPr/>
          </p:nvSpPr>
          <p:spPr bwMode="auto">
            <a:xfrm>
              <a:off x="3958" y="3351"/>
              <a:ext cx="1030" cy="576"/>
            </a:xfrm>
            <a:custGeom>
              <a:avLst/>
              <a:gdLst>
                <a:gd name="T0" fmla="*/ 607 w 1372"/>
                <a:gd name="T1" fmla="*/ 553 h 650"/>
                <a:gd name="T2" fmla="*/ 298 w 1372"/>
                <a:gd name="T3" fmla="*/ 183 h 650"/>
                <a:gd name="T4" fmla="*/ 340 w 1372"/>
                <a:gd name="T5" fmla="*/ 348 h 650"/>
                <a:gd name="T6" fmla="*/ 226 w 1372"/>
                <a:gd name="T7" fmla="*/ 270 h 650"/>
                <a:gd name="T8" fmla="*/ 42 w 1372"/>
                <a:gd name="T9" fmla="*/ 296 h 650"/>
                <a:gd name="T10" fmla="*/ 89 w 1372"/>
                <a:gd name="T11" fmla="*/ 373 h 650"/>
                <a:gd name="T12" fmla="*/ 193 w 1372"/>
                <a:gd name="T13" fmla="*/ 409 h 650"/>
                <a:gd name="T14" fmla="*/ 269 w 1372"/>
                <a:gd name="T15" fmla="*/ 477 h 650"/>
                <a:gd name="T16" fmla="*/ 414 w 1372"/>
                <a:gd name="T17" fmla="*/ 424 h 650"/>
                <a:gd name="T18" fmla="*/ 74 w 1372"/>
                <a:gd name="T19" fmla="*/ 73 h 650"/>
                <a:gd name="T20" fmla="*/ 123 w 1372"/>
                <a:gd name="T21" fmla="*/ 111 h 650"/>
                <a:gd name="T22" fmla="*/ 115 w 1372"/>
                <a:gd name="T23" fmla="*/ 79 h 650"/>
                <a:gd name="T24" fmla="*/ 99 w 1372"/>
                <a:gd name="T25" fmla="*/ 147 h 650"/>
                <a:gd name="T26" fmla="*/ 981 w 1372"/>
                <a:gd name="T27" fmla="*/ 501 h 650"/>
                <a:gd name="T28" fmla="*/ 1352 w 1372"/>
                <a:gd name="T29" fmla="*/ 205 h 650"/>
                <a:gd name="T30" fmla="*/ 1264 w 1372"/>
                <a:gd name="T31" fmla="*/ 228 h 650"/>
                <a:gd name="T32" fmla="*/ 1189 w 1372"/>
                <a:gd name="T33" fmla="*/ 309 h 650"/>
                <a:gd name="T34" fmla="*/ 1118 w 1372"/>
                <a:gd name="T35" fmla="*/ 282 h 650"/>
                <a:gd name="T36" fmla="*/ 1041 w 1372"/>
                <a:gd name="T37" fmla="*/ 376 h 650"/>
                <a:gd name="T38" fmla="*/ 1040 w 1372"/>
                <a:gd name="T39" fmla="*/ 460 h 650"/>
                <a:gd name="T40" fmla="*/ 1049 w 1372"/>
                <a:gd name="T41" fmla="*/ 509 h 650"/>
                <a:gd name="T42" fmla="*/ 1228 w 1372"/>
                <a:gd name="T43" fmla="*/ 449 h 650"/>
                <a:gd name="T44" fmla="*/ 1335 w 1372"/>
                <a:gd name="T45" fmla="*/ 278 h 650"/>
                <a:gd name="T46" fmla="*/ 1372 w 1372"/>
                <a:gd name="T47" fmla="*/ 219 h 650"/>
                <a:gd name="T48" fmla="*/ 981 w 1372"/>
                <a:gd name="T49" fmla="*/ 545 h 650"/>
                <a:gd name="T50" fmla="*/ 899 w 1372"/>
                <a:gd name="T51" fmla="*/ 588 h 650"/>
                <a:gd name="T52" fmla="*/ 948 w 1372"/>
                <a:gd name="T53" fmla="*/ 599 h 650"/>
                <a:gd name="T54" fmla="*/ 863 w 1372"/>
                <a:gd name="T55" fmla="*/ 85 h 650"/>
                <a:gd name="T56" fmla="*/ 865 w 1372"/>
                <a:gd name="T57" fmla="*/ 0 h 650"/>
                <a:gd name="T58" fmla="*/ 837 w 1372"/>
                <a:gd name="T59" fmla="*/ 65 h 650"/>
                <a:gd name="T60" fmla="*/ 706 w 1372"/>
                <a:gd name="T61" fmla="*/ 104 h 650"/>
                <a:gd name="T62" fmla="*/ 639 w 1372"/>
                <a:gd name="T63" fmla="*/ 89 h 650"/>
                <a:gd name="T64" fmla="*/ 564 w 1372"/>
                <a:gd name="T65" fmla="*/ 113 h 650"/>
                <a:gd name="T66" fmla="*/ 467 w 1372"/>
                <a:gd name="T67" fmla="*/ 74 h 650"/>
                <a:gd name="T68" fmla="*/ 341 w 1372"/>
                <a:gd name="T69" fmla="*/ 46 h 650"/>
                <a:gd name="T70" fmla="*/ 250 w 1372"/>
                <a:gd name="T71" fmla="*/ 70 h 650"/>
                <a:gd name="T72" fmla="*/ 195 w 1372"/>
                <a:gd name="T73" fmla="*/ 105 h 650"/>
                <a:gd name="T74" fmla="*/ 267 w 1372"/>
                <a:gd name="T75" fmla="*/ 155 h 650"/>
                <a:gd name="T76" fmla="*/ 385 w 1372"/>
                <a:gd name="T77" fmla="*/ 171 h 650"/>
                <a:gd name="T78" fmla="*/ 530 w 1372"/>
                <a:gd name="T79" fmla="*/ 188 h 650"/>
                <a:gd name="T80" fmla="*/ 630 w 1372"/>
                <a:gd name="T81" fmla="*/ 180 h 650"/>
                <a:gd name="T82" fmla="*/ 838 w 1372"/>
                <a:gd name="T83" fmla="*/ 122 h 650"/>
                <a:gd name="T84" fmla="*/ 157 w 1372"/>
                <a:gd name="T85" fmla="*/ 155 h 650"/>
                <a:gd name="T86" fmla="*/ 168 w 1372"/>
                <a:gd name="T87" fmla="*/ 132 h 650"/>
                <a:gd name="T88" fmla="*/ 951 w 1372"/>
                <a:gd name="T89" fmla="*/ 94 h 650"/>
                <a:gd name="T90" fmla="*/ 1020 w 1372"/>
                <a:gd name="T91" fmla="*/ 110 h 650"/>
                <a:gd name="T92" fmla="*/ 1101 w 1372"/>
                <a:gd name="T93" fmla="*/ 45 h 650"/>
                <a:gd name="T94" fmla="*/ 1043 w 1372"/>
                <a:gd name="T95" fmla="*/ 39 h 650"/>
                <a:gd name="T96" fmla="*/ 1009 w 1372"/>
                <a:gd name="T97" fmla="*/ 63 h 650"/>
                <a:gd name="T98" fmla="*/ 998 w 1372"/>
                <a:gd name="T99" fmla="*/ 65 h 650"/>
                <a:gd name="T100" fmla="*/ 923 w 1372"/>
                <a:gd name="T101" fmla="*/ 42 h 650"/>
                <a:gd name="T102" fmla="*/ 1158 w 1372"/>
                <a:gd name="T103" fmla="*/ 93 h 650"/>
                <a:gd name="T104" fmla="*/ 1137 w 1372"/>
                <a:gd name="T105" fmla="*/ 68 h 650"/>
                <a:gd name="T106" fmla="*/ 870 w 1372"/>
                <a:gd name="T107" fmla="*/ 113 h 650"/>
                <a:gd name="T108" fmla="*/ 1213 w 1372"/>
                <a:gd name="T109" fmla="*/ 86 h 650"/>
                <a:gd name="T110" fmla="*/ 1363 w 1372"/>
                <a:gd name="T111" fmla="*/ 62 h 650"/>
                <a:gd name="T112" fmla="*/ 1245 w 1372"/>
                <a:gd name="T113" fmla="*/ 27 h 650"/>
                <a:gd name="T114" fmla="*/ 1220 w 1372"/>
                <a:gd name="T115" fmla="*/ 44 h 650"/>
                <a:gd name="T116" fmla="*/ 766 w 1372"/>
                <a:gd name="T117" fmla="*/ 83 h 650"/>
                <a:gd name="T118" fmla="*/ 191 w 1372"/>
                <a:gd name="T119" fmla="*/ 163 h 650"/>
                <a:gd name="T120" fmla="*/ 148 w 1372"/>
                <a:gd name="T121" fmla="*/ 12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2" h="650">
                  <a:moveTo>
                    <a:pt x="590" y="562"/>
                  </a:moveTo>
                  <a:lnTo>
                    <a:pt x="590" y="562"/>
                  </a:lnTo>
                  <a:lnTo>
                    <a:pt x="587" y="561"/>
                  </a:lnTo>
                  <a:lnTo>
                    <a:pt x="579" y="562"/>
                  </a:lnTo>
                  <a:lnTo>
                    <a:pt x="574" y="564"/>
                  </a:lnTo>
                  <a:lnTo>
                    <a:pt x="571" y="568"/>
                  </a:lnTo>
                  <a:lnTo>
                    <a:pt x="572" y="570"/>
                  </a:lnTo>
                  <a:lnTo>
                    <a:pt x="577" y="570"/>
                  </a:lnTo>
                  <a:lnTo>
                    <a:pt x="582" y="570"/>
                  </a:lnTo>
                  <a:lnTo>
                    <a:pt x="586" y="569"/>
                  </a:lnTo>
                  <a:lnTo>
                    <a:pt x="590" y="567"/>
                  </a:lnTo>
                  <a:lnTo>
                    <a:pt x="594" y="564"/>
                  </a:lnTo>
                  <a:lnTo>
                    <a:pt x="594" y="562"/>
                  </a:lnTo>
                  <a:lnTo>
                    <a:pt x="592" y="561"/>
                  </a:lnTo>
                  <a:lnTo>
                    <a:pt x="590" y="562"/>
                  </a:lnTo>
                  <a:close/>
                  <a:moveTo>
                    <a:pt x="671" y="525"/>
                  </a:moveTo>
                  <a:lnTo>
                    <a:pt x="671" y="525"/>
                  </a:lnTo>
                  <a:lnTo>
                    <a:pt x="666" y="525"/>
                  </a:lnTo>
                  <a:lnTo>
                    <a:pt x="662" y="523"/>
                  </a:lnTo>
                  <a:lnTo>
                    <a:pt x="658" y="521"/>
                  </a:lnTo>
                  <a:lnTo>
                    <a:pt x="654" y="521"/>
                  </a:lnTo>
                  <a:lnTo>
                    <a:pt x="649" y="523"/>
                  </a:lnTo>
                  <a:lnTo>
                    <a:pt x="645" y="526"/>
                  </a:lnTo>
                  <a:lnTo>
                    <a:pt x="637" y="537"/>
                  </a:lnTo>
                  <a:lnTo>
                    <a:pt x="611" y="550"/>
                  </a:lnTo>
                  <a:lnTo>
                    <a:pt x="607" y="553"/>
                  </a:lnTo>
                  <a:lnTo>
                    <a:pt x="608" y="555"/>
                  </a:lnTo>
                  <a:lnTo>
                    <a:pt x="609" y="556"/>
                  </a:lnTo>
                  <a:lnTo>
                    <a:pt x="611" y="558"/>
                  </a:lnTo>
                  <a:lnTo>
                    <a:pt x="616" y="560"/>
                  </a:lnTo>
                  <a:lnTo>
                    <a:pt x="621" y="561"/>
                  </a:lnTo>
                  <a:lnTo>
                    <a:pt x="630" y="561"/>
                  </a:lnTo>
                  <a:lnTo>
                    <a:pt x="644" y="562"/>
                  </a:lnTo>
                  <a:lnTo>
                    <a:pt x="649" y="561"/>
                  </a:lnTo>
                  <a:lnTo>
                    <a:pt x="650" y="560"/>
                  </a:lnTo>
                  <a:lnTo>
                    <a:pt x="650" y="558"/>
                  </a:lnTo>
                  <a:lnTo>
                    <a:pt x="651" y="557"/>
                  </a:lnTo>
                  <a:lnTo>
                    <a:pt x="653" y="556"/>
                  </a:lnTo>
                  <a:lnTo>
                    <a:pt x="655" y="556"/>
                  </a:lnTo>
                  <a:lnTo>
                    <a:pt x="656" y="556"/>
                  </a:lnTo>
                  <a:lnTo>
                    <a:pt x="658" y="555"/>
                  </a:lnTo>
                  <a:lnTo>
                    <a:pt x="660" y="554"/>
                  </a:lnTo>
                  <a:lnTo>
                    <a:pt x="665" y="551"/>
                  </a:lnTo>
                  <a:lnTo>
                    <a:pt x="673" y="544"/>
                  </a:lnTo>
                  <a:lnTo>
                    <a:pt x="675" y="541"/>
                  </a:lnTo>
                  <a:lnTo>
                    <a:pt x="676" y="532"/>
                  </a:lnTo>
                  <a:lnTo>
                    <a:pt x="674" y="526"/>
                  </a:lnTo>
                  <a:lnTo>
                    <a:pt x="671" y="525"/>
                  </a:lnTo>
                  <a:close/>
                  <a:moveTo>
                    <a:pt x="295" y="183"/>
                  </a:moveTo>
                  <a:lnTo>
                    <a:pt x="295" y="183"/>
                  </a:lnTo>
                  <a:lnTo>
                    <a:pt x="296" y="183"/>
                  </a:lnTo>
                  <a:lnTo>
                    <a:pt x="298" y="183"/>
                  </a:lnTo>
                  <a:lnTo>
                    <a:pt x="300" y="182"/>
                  </a:lnTo>
                  <a:lnTo>
                    <a:pt x="303" y="179"/>
                  </a:lnTo>
                  <a:lnTo>
                    <a:pt x="303" y="176"/>
                  </a:lnTo>
                  <a:lnTo>
                    <a:pt x="302" y="174"/>
                  </a:lnTo>
                  <a:lnTo>
                    <a:pt x="299" y="173"/>
                  </a:lnTo>
                  <a:lnTo>
                    <a:pt x="297" y="174"/>
                  </a:lnTo>
                  <a:lnTo>
                    <a:pt x="295" y="177"/>
                  </a:lnTo>
                  <a:lnTo>
                    <a:pt x="294" y="178"/>
                  </a:lnTo>
                  <a:lnTo>
                    <a:pt x="293" y="180"/>
                  </a:lnTo>
                  <a:lnTo>
                    <a:pt x="293" y="181"/>
                  </a:lnTo>
                  <a:lnTo>
                    <a:pt x="293" y="181"/>
                  </a:lnTo>
                  <a:lnTo>
                    <a:pt x="294" y="182"/>
                  </a:lnTo>
                  <a:lnTo>
                    <a:pt x="295" y="183"/>
                  </a:lnTo>
                  <a:close/>
                  <a:moveTo>
                    <a:pt x="414" y="424"/>
                  </a:moveTo>
                  <a:lnTo>
                    <a:pt x="414" y="424"/>
                  </a:lnTo>
                  <a:lnTo>
                    <a:pt x="409" y="419"/>
                  </a:lnTo>
                  <a:lnTo>
                    <a:pt x="403" y="414"/>
                  </a:lnTo>
                  <a:lnTo>
                    <a:pt x="388" y="406"/>
                  </a:lnTo>
                  <a:lnTo>
                    <a:pt x="382" y="402"/>
                  </a:lnTo>
                  <a:lnTo>
                    <a:pt x="377" y="395"/>
                  </a:lnTo>
                  <a:lnTo>
                    <a:pt x="368" y="376"/>
                  </a:lnTo>
                  <a:lnTo>
                    <a:pt x="363" y="369"/>
                  </a:lnTo>
                  <a:lnTo>
                    <a:pt x="347" y="360"/>
                  </a:lnTo>
                  <a:lnTo>
                    <a:pt x="344" y="357"/>
                  </a:lnTo>
                  <a:lnTo>
                    <a:pt x="343" y="352"/>
                  </a:lnTo>
                  <a:lnTo>
                    <a:pt x="340" y="348"/>
                  </a:lnTo>
                  <a:lnTo>
                    <a:pt x="336" y="346"/>
                  </a:lnTo>
                  <a:lnTo>
                    <a:pt x="331" y="346"/>
                  </a:lnTo>
                  <a:lnTo>
                    <a:pt x="321" y="347"/>
                  </a:lnTo>
                  <a:lnTo>
                    <a:pt x="315" y="349"/>
                  </a:lnTo>
                  <a:lnTo>
                    <a:pt x="313" y="351"/>
                  </a:lnTo>
                  <a:lnTo>
                    <a:pt x="311" y="354"/>
                  </a:lnTo>
                  <a:lnTo>
                    <a:pt x="308" y="354"/>
                  </a:lnTo>
                  <a:lnTo>
                    <a:pt x="294" y="348"/>
                  </a:lnTo>
                  <a:lnTo>
                    <a:pt x="292" y="346"/>
                  </a:lnTo>
                  <a:lnTo>
                    <a:pt x="291" y="342"/>
                  </a:lnTo>
                  <a:lnTo>
                    <a:pt x="290" y="333"/>
                  </a:lnTo>
                  <a:lnTo>
                    <a:pt x="288" y="328"/>
                  </a:lnTo>
                  <a:lnTo>
                    <a:pt x="288" y="319"/>
                  </a:lnTo>
                  <a:lnTo>
                    <a:pt x="285" y="315"/>
                  </a:lnTo>
                  <a:lnTo>
                    <a:pt x="280" y="311"/>
                  </a:lnTo>
                  <a:lnTo>
                    <a:pt x="275" y="309"/>
                  </a:lnTo>
                  <a:lnTo>
                    <a:pt x="271" y="310"/>
                  </a:lnTo>
                  <a:lnTo>
                    <a:pt x="267" y="312"/>
                  </a:lnTo>
                  <a:lnTo>
                    <a:pt x="263" y="312"/>
                  </a:lnTo>
                  <a:lnTo>
                    <a:pt x="259" y="310"/>
                  </a:lnTo>
                  <a:lnTo>
                    <a:pt x="256" y="308"/>
                  </a:lnTo>
                  <a:lnTo>
                    <a:pt x="250" y="303"/>
                  </a:lnTo>
                  <a:lnTo>
                    <a:pt x="237" y="285"/>
                  </a:lnTo>
                  <a:lnTo>
                    <a:pt x="228" y="277"/>
                  </a:lnTo>
                  <a:lnTo>
                    <a:pt x="227" y="275"/>
                  </a:lnTo>
                  <a:lnTo>
                    <a:pt x="226" y="270"/>
                  </a:lnTo>
                  <a:lnTo>
                    <a:pt x="223" y="270"/>
                  </a:lnTo>
                  <a:lnTo>
                    <a:pt x="195" y="290"/>
                  </a:lnTo>
                  <a:lnTo>
                    <a:pt x="191" y="291"/>
                  </a:lnTo>
                  <a:lnTo>
                    <a:pt x="164" y="288"/>
                  </a:lnTo>
                  <a:lnTo>
                    <a:pt x="162" y="286"/>
                  </a:lnTo>
                  <a:lnTo>
                    <a:pt x="160" y="283"/>
                  </a:lnTo>
                  <a:lnTo>
                    <a:pt x="157" y="282"/>
                  </a:lnTo>
                  <a:lnTo>
                    <a:pt x="153" y="281"/>
                  </a:lnTo>
                  <a:lnTo>
                    <a:pt x="140" y="284"/>
                  </a:lnTo>
                  <a:lnTo>
                    <a:pt x="135" y="286"/>
                  </a:lnTo>
                  <a:lnTo>
                    <a:pt x="131" y="289"/>
                  </a:lnTo>
                  <a:lnTo>
                    <a:pt x="129" y="289"/>
                  </a:lnTo>
                  <a:lnTo>
                    <a:pt x="119" y="286"/>
                  </a:lnTo>
                  <a:lnTo>
                    <a:pt x="115" y="285"/>
                  </a:lnTo>
                  <a:lnTo>
                    <a:pt x="104" y="287"/>
                  </a:lnTo>
                  <a:lnTo>
                    <a:pt x="101" y="289"/>
                  </a:lnTo>
                  <a:lnTo>
                    <a:pt x="99" y="290"/>
                  </a:lnTo>
                  <a:lnTo>
                    <a:pt x="82" y="286"/>
                  </a:lnTo>
                  <a:lnTo>
                    <a:pt x="74" y="286"/>
                  </a:lnTo>
                  <a:lnTo>
                    <a:pt x="72" y="287"/>
                  </a:lnTo>
                  <a:lnTo>
                    <a:pt x="69" y="289"/>
                  </a:lnTo>
                  <a:lnTo>
                    <a:pt x="67" y="290"/>
                  </a:lnTo>
                  <a:lnTo>
                    <a:pt x="60" y="290"/>
                  </a:lnTo>
                  <a:lnTo>
                    <a:pt x="52" y="291"/>
                  </a:lnTo>
                  <a:lnTo>
                    <a:pt x="48" y="293"/>
                  </a:lnTo>
                  <a:lnTo>
                    <a:pt x="42" y="296"/>
                  </a:lnTo>
                  <a:lnTo>
                    <a:pt x="39" y="297"/>
                  </a:lnTo>
                  <a:lnTo>
                    <a:pt x="32" y="298"/>
                  </a:lnTo>
                  <a:lnTo>
                    <a:pt x="26" y="300"/>
                  </a:lnTo>
                  <a:lnTo>
                    <a:pt x="20" y="303"/>
                  </a:lnTo>
                  <a:lnTo>
                    <a:pt x="10" y="311"/>
                  </a:lnTo>
                  <a:lnTo>
                    <a:pt x="5" y="316"/>
                  </a:lnTo>
                  <a:lnTo>
                    <a:pt x="2" y="322"/>
                  </a:lnTo>
                  <a:lnTo>
                    <a:pt x="0" y="328"/>
                  </a:lnTo>
                  <a:lnTo>
                    <a:pt x="2" y="332"/>
                  </a:lnTo>
                  <a:lnTo>
                    <a:pt x="5" y="335"/>
                  </a:lnTo>
                  <a:lnTo>
                    <a:pt x="11" y="340"/>
                  </a:lnTo>
                  <a:lnTo>
                    <a:pt x="14" y="342"/>
                  </a:lnTo>
                  <a:lnTo>
                    <a:pt x="16" y="345"/>
                  </a:lnTo>
                  <a:lnTo>
                    <a:pt x="20" y="352"/>
                  </a:lnTo>
                  <a:lnTo>
                    <a:pt x="23" y="356"/>
                  </a:lnTo>
                  <a:lnTo>
                    <a:pt x="33" y="363"/>
                  </a:lnTo>
                  <a:lnTo>
                    <a:pt x="36" y="365"/>
                  </a:lnTo>
                  <a:lnTo>
                    <a:pt x="45" y="366"/>
                  </a:lnTo>
                  <a:lnTo>
                    <a:pt x="54" y="370"/>
                  </a:lnTo>
                  <a:lnTo>
                    <a:pt x="63" y="371"/>
                  </a:lnTo>
                  <a:lnTo>
                    <a:pt x="72" y="371"/>
                  </a:lnTo>
                  <a:lnTo>
                    <a:pt x="77" y="370"/>
                  </a:lnTo>
                  <a:lnTo>
                    <a:pt x="83" y="374"/>
                  </a:lnTo>
                  <a:lnTo>
                    <a:pt x="85" y="375"/>
                  </a:lnTo>
                  <a:lnTo>
                    <a:pt x="87" y="375"/>
                  </a:lnTo>
                  <a:lnTo>
                    <a:pt x="89" y="373"/>
                  </a:lnTo>
                  <a:lnTo>
                    <a:pt x="91" y="373"/>
                  </a:lnTo>
                  <a:lnTo>
                    <a:pt x="99" y="379"/>
                  </a:lnTo>
                  <a:lnTo>
                    <a:pt x="104" y="381"/>
                  </a:lnTo>
                  <a:lnTo>
                    <a:pt x="106" y="377"/>
                  </a:lnTo>
                  <a:lnTo>
                    <a:pt x="108" y="375"/>
                  </a:lnTo>
                  <a:lnTo>
                    <a:pt x="111" y="373"/>
                  </a:lnTo>
                  <a:lnTo>
                    <a:pt x="116" y="372"/>
                  </a:lnTo>
                  <a:lnTo>
                    <a:pt x="120" y="372"/>
                  </a:lnTo>
                  <a:lnTo>
                    <a:pt x="124" y="373"/>
                  </a:lnTo>
                  <a:lnTo>
                    <a:pt x="134" y="376"/>
                  </a:lnTo>
                  <a:lnTo>
                    <a:pt x="144" y="377"/>
                  </a:lnTo>
                  <a:lnTo>
                    <a:pt x="150" y="378"/>
                  </a:lnTo>
                  <a:lnTo>
                    <a:pt x="150" y="377"/>
                  </a:lnTo>
                  <a:lnTo>
                    <a:pt x="152" y="377"/>
                  </a:lnTo>
                  <a:lnTo>
                    <a:pt x="153" y="376"/>
                  </a:lnTo>
                  <a:lnTo>
                    <a:pt x="154" y="376"/>
                  </a:lnTo>
                  <a:lnTo>
                    <a:pt x="154" y="377"/>
                  </a:lnTo>
                  <a:lnTo>
                    <a:pt x="154" y="380"/>
                  </a:lnTo>
                  <a:lnTo>
                    <a:pt x="154" y="381"/>
                  </a:lnTo>
                  <a:lnTo>
                    <a:pt x="163" y="383"/>
                  </a:lnTo>
                  <a:lnTo>
                    <a:pt x="165" y="386"/>
                  </a:lnTo>
                  <a:lnTo>
                    <a:pt x="166" y="392"/>
                  </a:lnTo>
                  <a:lnTo>
                    <a:pt x="168" y="395"/>
                  </a:lnTo>
                  <a:lnTo>
                    <a:pt x="181" y="402"/>
                  </a:lnTo>
                  <a:lnTo>
                    <a:pt x="189" y="408"/>
                  </a:lnTo>
                  <a:lnTo>
                    <a:pt x="193" y="409"/>
                  </a:lnTo>
                  <a:lnTo>
                    <a:pt x="202" y="410"/>
                  </a:lnTo>
                  <a:lnTo>
                    <a:pt x="204" y="410"/>
                  </a:lnTo>
                  <a:lnTo>
                    <a:pt x="209" y="413"/>
                  </a:lnTo>
                  <a:lnTo>
                    <a:pt x="210" y="415"/>
                  </a:lnTo>
                  <a:lnTo>
                    <a:pt x="211" y="417"/>
                  </a:lnTo>
                  <a:lnTo>
                    <a:pt x="212" y="418"/>
                  </a:lnTo>
                  <a:lnTo>
                    <a:pt x="215" y="416"/>
                  </a:lnTo>
                  <a:lnTo>
                    <a:pt x="216" y="419"/>
                  </a:lnTo>
                  <a:lnTo>
                    <a:pt x="217" y="421"/>
                  </a:lnTo>
                  <a:lnTo>
                    <a:pt x="220" y="422"/>
                  </a:lnTo>
                  <a:lnTo>
                    <a:pt x="223" y="422"/>
                  </a:lnTo>
                  <a:lnTo>
                    <a:pt x="225" y="422"/>
                  </a:lnTo>
                  <a:lnTo>
                    <a:pt x="228" y="424"/>
                  </a:lnTo>
                  <a:lnTo>
                    <a:pt x="230" y="426"/>
                  </a:lnTo>
                  <a:lnTo>
                    <a:pt x="238" y="437"/>
                  </a:lnTo>
                  <a:lnTo>
                    <a:pt x="241" y="443"/>
                  </a:lnTo>
                  <a:lnTo>
                    <a:pt x="242" y="452"/>
                  </a:lnTo>
                  <a:lnTo>
                    <a:pt x="244" y="453"/>
                  </a:lnTo>
                  <a:lnTo>
                    <a:pt x="245" y="453"/>
                  </a:lnTo>
                  <a:lnTo>
                    <a:pt x="248" y="454"/>
                  </a:lnTo>
                  <a:lnTo>
                    <a:pt x="254" y="464"/>
                  </a:lnTo>
                  <a:lnTo>
                    <a:pt x="255" y="465"/>
                  </a:lnTo>
                  <a:lnTo>
                    <a:pt x="264" y="469"/>
                  </a:lnTo>
                  <a:lnTo>
                    <a:pt x="266" y="471"/>
                  </a:lnTo>
                  <a:lnTo>
                    <a:pt x="268" y="475"/>
                  </a:lnTo>
                  <a:lnTo>
                    <a:pt x="269" y="477"/>
                  </a:lnTo>
                  <a:lnTo>
                    <a:pt x="283" y="481"/>
                  </a:lnTo>
                  <a:lnTo>
                    <a:pt x="285" y="482"/>
                  </a:lnTo>
                  <a:lnTo>
                    <a:pt x="288" y="481"/>
                  </a:lnTo>
                  <a:lnTo>
                    <a:pt x="321" y="486"/>
                  </a:lnTo>
                  <a:lnTo>
                    <a:pt x="325" y="487"/>
                  </a:lnTo>
                  <a:lnTo>
                    <a:pt x="330" y="494"/>
                  </a:lnTo>
                  <a:lnTo>
                    <a:pt x="334" y="497"/>
                  </a:lnTo>
                  <a:lnTo>
                    <a:pt x="338" y="497"/>
                  </a:lnTo>
                  <a:lnTo>
                    <a:pt x="341" y="494"/>
                  </a:lnTo>
                  <a:lnTo>
                    <a:pt x="343" y="491"/>
                  </a:lnTo>
                  <a:lnTo>
                    <a:pt x="343" y="487"/>
                  </a:lnTo>
                  <a:lnTo>
                    <a:pt x="345" y="485"/>
                  </a:lnTo>
                  <a:lnTo>
                    <a:pt x="355" y="479"/>
                  </a:lnTo>
                  <a:lnTo>
                    <a:pt x="359" y="478"/>
                  </a:lnTo>
                  <a:lnTo>
                    <a:pt x="374" y="480"/>
                  </a:lnTo>
                  <a:lnTo>
                    <a:pt x="376" y="479"/>
                  </a:lnTo>
                  <a:lnTo>
                    <a:pt x="378" y="477"/>
                  </a:lnTo>
                  <a:lnTo>
                    <a:pt x="391" y="473"/>
                  </a:lnTo>
                  <a:lnTo>
                    <a:pt x="394" y="471"/>
                  </a:lnTo>
                  <a:lnTo>
                    <a:pt x="398" y="466"/>
                  </a:lnTo>
                  <a:lnTo>
                    <a:pt x="408" y="455"/>
                  </a:lnTo>
                  <a:lnTo>
                    <a:pt x="415" y="450"/>
                  </a:lnTo>
                  <a:lnTo>
                    <a:pt x="417" y="448"/>
                  </a:lnTo>
                  <a:lnTo>
                    <a:pt x="420" y="439"/>
                  </a:lnTo>
                  <a:lnTo>
                    <a:pt x="418" y="431"/>
                  </a:lnTo>
                  <a:lnTo>
                    <a:pt x="414" y="424"/>
                  </a:lnTo>
                  <a:close/>
                  <a:moveTo>
                    <a:pt x="75" y="77"/>
                  </a:moveTo>
                  <a:lnTo>
                    <a:pt x="75" y="77"/>
                  </a:lnTo>
                  <a:lnTo>
                    <a:pt x="74" y="79"/>
                  </a:lnTo>
                  <a:lnTo>
                    <a:pt x="75" y="81"/>
                  </a:lnTo>
                  <a:lnTo>
                    <a:pt x="75" y="82"/>
                  </a:lnTo>
                  <a:lnTo>
                    <a:pt x="75" y="84"/>
                  </a:lnTo>
                  <a:lnTo>
                    <a:pt x="76" y="86"/>
                  </a:lnTo>
                  <a:lnTo>
                    <a:pt x="77" y="87"/>
                  </a:lnTo>
                  <a:lnTo>
                    <a:pt x="78" y="88"/>
                  </a:lnTo>
                  <a:lnTo>
                    <a:pt x="80" y="87"/>
                  </a:lnTo>
                  <a:lnTo>
                    <a:pt x="80" y="86"/>
                  </a:lnTo>
                  <a:lnTo>
                    <a:pt x="81" y="84"/>
                  </a:lnTo>
                  <a:lnTo>
                    <a:pt x="82" y="81"/>
                  </a:lnTo>
                  <a:lnTo>
                    <a:pt x="82" y="81"/>
                  </a:lnTo>
                  <a:lnTo>
                    <a:pt x="85" y="85"/>
                  </a:lnTo>
                  <a:lnTo>
                    <a:pt x="86" y="85"/>
                  </a:lnTo>
                  <a:lnTo>
                    <a:pt x="87" y="81"/>
                  </a:lnTo>
                  <a:lnTo>
                    <a:pt x="88" y="79"/>
                  </a:lnTo>
                  <a:lnTo>
                    <a:pt x="88" y="78"/>
                  </a:lnTo>
                  <a:lnTo>
                    <a:pt x="86" y="77"/>
                  </a:lnTo>
                  <a:lnTo>
                    <a:pt x="86" y="75"/>
                  </a:lnTo>
                  <a:lnTo>
                    <a:pt x="85" y="75"/>
                  </a:lnTo>
                  <a:lnTo>
                    <a:pt x="80" y="77"/>
                  </a:lnTo>
                  <a:lnTo>
                    <a:pt x="78" y="76"/>
                  </a:lnTo>
                  <a:lnTo>
                    <a:pt x="75" y="72"/>
                  </a:lnTo>
                  <a:lnTo>
                    <a:pt x="74" y="73"/>
                  </a:lnTo>
                  <a:lnTo>
                    <a:pt x="74" y="74"/>
                  </a:lnTo>
                  <a:lnTo>
                    <a:pt x="74" y="75"/>
                  </a:lnTo>
                  <a:lnTo>
                    <a:pt x="75" y="77"/>
                  </a:lnTo>
                  <a:close/>
                  <a:moveTo>
                    <a:pt x="99" y="148"/>
                  </a:moveTo>
                  <a:lnTo>
                    <a:pt x="99" y="148"/>
                  </a:lnTo>
                  <a:lnTo>
                    <a:pt x="102" y="145"/>
                  </a:lnTo>
                  <a:lnTo>
                    <a:pt x="113" y="150"/>
                  </a:lnTo>
                  <a:lnTo>
                    <a:pt x="118" y="148"/>
                  </a:lnTo>
                  <a:lnTo>
                    <a:pt x="115" y="146"/>
                  </a:lnTo>
                  <a:lnTo>
                    <a:pt x="113" y="141"/>
                  </a:lnTo>
                  <a:lnTo>
                    <a:pt x="112" y="137"/>
                  </a:lnTo>
                  <a:lnTo>
                    <a:pt x="112" y="135"/>
                  </a:lnTo>
                  <a:lnTo>
                    <a:pt x="113" y="129"/>
                  </a:lnTo>
                  <a:lnTo>
                    <a:pt x="115" y="127"/>
                  </a:lnTo>
                  <a:lnTo>
                    <a:pt x="117" y="128"/>
                  </a:lnTo>
                  <a:lnTo>
                    <a:pt x="119" y="128"/>
                  </a:lnTo>
                  <a:lnTo>
                    <a:pt x="120" y="125"/>
                  </a:lnTo>
                  <a:lnTo>
                    <a:pt x="123" y="120"/>
                  </a:lnTo>
                  <a:lnTo>
                    <a:pt x="121" y="118"/>
                  </a:lnTo>
                  <a:lnTo>
                    <a:pt x="120" y="120"/>
                  </a:lnTo>
                  <a:lnTo>
                    <a:pt x="118" y="121"/>
                  </a:lnTo>
                  <a:lnTo>
                    <a:pt x="116" y="119"/>
                  </a:lnTo>
                  <a:lnTo>
                    <a:pt x="115" y="116"/>
                  </a:lnTo>
                  <a:lnTo>
                    <a:pt x="118" y="116"/>
                  </a:lnTo>
                  <a:lnTo>
                    <a:pt x="120" y="115"/>
                  </a:lnTo>
                  <a:lnTo>
                    <a:pt x="123" y="111"/>
                  </a:lnTo>
                  <a:lnTo>
                    <a:pt x="126" y="110"/>
                  </a:lnTo>
                  <a:lnTo>
                    <a:pt x="128" y="111"/>
                  </a:lnTo>
                  <a:lnTo>
                    <a:pt x="130" y="115"/>
                  </a:lnTo>
                  <a:lnTo>
                    <a:pt x="133" y="116"/>
                  </a:lnTo>
                  <a:lnTo>
                    <a:pt x="140" y="115"/>
                  </a:lnTo>
                  <a:lnTo>
                    <a:pt x="141" y="114"/>
                  </a:lnTo>
                  <a:lnTo>
                    <a:pt x="140" y="112"/>
                  </a:lnTo>
                  <a:lnTo>
                    <a:pt x="141" y="110"/>
                  </a:lnTo>
                  <a:lnTo>
                    <a:pt x="144" y="109"/>
                  </a:lnTo>
                  <a:lnTo>
                    <a:pt x="142" y="106"/>
                  </a:lnTo>
                  <a:lnTo>
                    <a:pt x="140" y="104"/>
                  </a:lnTo>
                  <a:lnTo>
                    <a:pt x="138" y="102"/>
                  </a:lnTo>
                  <a:lnTo>
                    <a:pt x="138" y="99"/>
                  </a:lnTo>
                  <a:lnTo>
                    <a:pt x="139" y="98"/>
                  </a:lnTo>
                  <a:lnTo>
                    <a:pt x="140" y="98"/>
                  </a:lnTo>
                  <a:lnTo>
                    <a:pt x="141" y="97"/>
                  </a:lnTo>
                  <a:lnTo>
                    <a:pt x="140" y="95"/>
                  </a:lnTo>
                  <a:lnTo>
                    <a:pt x="138" y="92"/>
                  </a:lnTo>
                  <a:lnTo>
                    <a:pt x="137" y="92"/>
                  </a:lnTo>
                  <a:lnTo>
                    <a:pt x="135" y="91"/>
                  </a:lnTo>
                  <a:lnTo>
                    <a:pt x="131" y="90"/>
                  </a:lnTo>
                  <a:lnTo>
                    <a:pt x="120" y="92"/>
                  </a:lnTo>
                  <a:lnTo>
                    <a:pt x="118" y="90"/>
                  </a:lnTo>
                  <a:lnTo>
                    <a:pt x="117" y="86"/>
                  </a:lnTo>
                  <a:lnTo>
                    <a:pt x="116" y="82"/>
                  </a:lnTo>
                  <a:lnTo>
                    <a:pt x="115" y="79"/>
                  </a:lnTo>
                  <a:lnTo>
                    <a:pt x="107" y="82"/>
                  </a:lnTo>
                  <a:lnTo>
                    <a:pt x="106" y="83"/>
                  </a:lnTo>
                  <a:lnTo>
                    <a:pt x="108" y="89"/>
                  </a:lnTo>
                  <a:lnTo>
                    <a:pt x="109" y="92"/>
                  </a:lnTo>
                  <a:lnTo>
                    <a:pt x="107" y="94"/>
                  </a:lnTo>
                  <a:lnTo>
                    <a:pt x="108" y="101"/>
                  </a:lnTo>
                  <a:lnTo>
                    <a:pt x="108" y="103"/>
                  </a:lnTo>
                  <a:lnTo>
                    <a:pt x="107" y="103"/>
                  </a:lnTo>
                  <a:lnTo>
                    <a:pt x="106" y="107"/>
                  </a:lnTo>
                  <a:lnTo>
                    <a:pt x="106" y="108"/>
                  </a:lnTo>
                  <a:lnTo>
                    <a:pt x="105" y="108"/>
                  </a:lnTo>
                  <a:lnTo>
                    <a:pt x="101" y="107"/>
                  </a:lnTo>
                  <a:lnTo>
                    <a:pt x="100" y="108"/>
                  </a:lnTo>
                  <a:lnTo>
                    <a:pt x="98" y="110"/>
                  </a:lnTo>
                  <a:lnTo>
                    <a:pt x="98" y="111"/>
                  </a:lnTo>
                  <a:lnTo>
                    <a:pt x="99" y="117"/>
                  </a:lnTo>
                  <a:lnTo>
                    <a:pt x="99" y="123"/>
                  </a:lnTo>
                  <a:lnTo>
                    <a:pt x="99" y="124"/>
                  </a:lnTo>
                  <a:lnTo>
                    <a:pt x="101" y="124"/>
                  </a:lnTo>
                  <a:lnTo>
                    <a:pt x="102" y="125"/>
                  </a:lnTo>
                  <a:lnTo>
                    <a:pt x="103" y="126"/>
                  </a:lnTo>
                  <a:lnTo>
                    <a:pt x="103" y="132"/>
                  </a:lnTo>
                  <a:lnTo>
                    <a:pt x="103" y="134"/>
                  </a:lnTo>
                  <a:lnTo>
                    <a:pt x="99" y="141"/>
                  </a:lnTo>
                  <a:lnTo>
                    <a:pt x="98" y="144"/>
                  </a:lnTo>
                  <a:lnTo>
                    <a:pt x="99" y="147"/>
                  </a:lnTo>
                  <a:lnTo>
                    <a:pt x="97" y="147"/>
                  </a:lnTo>
                  <a:lnTo>
                    <a:pt x="99" y="148"/>
                  </a:lnTo>
                  <a:close/>
                  <a:moveTo>
                    <a:pt x="1007" y="469"/>
                  </a:moveTo>
                  <a:lnTo>
                    <a:pt x="1007" y="469"/>
                  </a:lnTo>
                  <a:lnTo>
                    <a:pt x="1007" y="466"/>
                  </a:lnTo>
                  <a:lnTo>
                    <a:pt x="1000" y="464"/>
                  </a:lnTo>
                  <a:lnTo>
                    <a:pt x="998" y="461"/>
                  </a:lnTo>
                  <a:lnTo>
                    <a:pt x="996" y="459"/>
                  </a:lnTo>
                  <a:lnTo>
                    <a:pt x="992" y="459"/>
                  </a:lnTo>
                  <a:lnTo>
                    <a:pt x="987" y="461"/>
                  </a:lnTo>
                  <a:lnTo>
                    <a:pt x="984" y="463"/>
                  </a:lnTo>
                  <a:lnTo>
                    <a:pt x="981" y="466"/>
                  </a:lnTo>
                  <a:lnTo>
                    <a:pt x="977" y="476"/>
                  </a:lnTo>
                  <a:lnTo>
                    <a:pt x="974" y="480"/>
                  </a:lnTo>
                  <a:lnTo>
                    <a:pt x="969" y="484"/>
                  </a:lnTo>
                  <a:lnTo>
                    <a:pt x="966" y="487"/>
                  </a:lnTo>
                  <a:lnTo>
                    <a:pt x="965" y="491"/>
                  </a:lnTo>
                  <a:lnTo>
                    <a:pt x="965" y="497"/>
                  </a:lnTo>
                  <a:lnTo>
                    <a:pt x="966" y="503"/>
                  </a:lnTo>
                  <a:lnTo>
                    <a:pt x="970" y="503"/>
                  </a:lnTo>
                  <a:lnTo>
                    <a:pt x="974" y="499"/>
                  </a:lnTo>
                  <a:lnTo>
                    <a:pt x="975" y="496"/>
                  </a:lnTo>
                  <a:lnTo>
                    <a:pt x="976" y="495"/>
                  </a:lnTo>
                  <a:lnTo>
                    <a:pt x="979" y="497"/>
                  </a:lnTo>
                  <a:lnTo>
                    <a:pt x="981" y="500"/>
                  </a:lnTo>
                  <a:lnTo>
                    <a:pt x="981" y="501"/>
                  </a:lnTo>
                  <a:lnTo>
                    <a:pt x="984" y="502"/>
                  </a:lnTo>
                  <a:lnTo>
                    <a:pt x="986" y="501"/>
                  </a:lnTo>
                  <a:lnTo>
                    <a:pt x="987" y="500"/>
                  </a:lnTo>
                  <a:lnTo>
                    <a:pt x="986" y="497"/>
                  </a:lnTo>
                  <a:lnTo>
                    <a:pt x="989" y="494"/>
                  </a:lnTo>
                  <a:lnTo>
                    <a:pt x="988" y="488"/>
                  </a:lnTo>
                  <a:lnTo>
                    <a:pt x="983" y="478"/>
                  </a:lnTo>
                  <a:lnTo>
                    <a:pt x="986" y="477"/>
                  </a:lnTo>
                  <a:lnTo>
                    <a:pt x="988" y="480"/>
                  </a:lnTo>
                  <a:lnTo>
                    <a:pt x="991" y="482"/>
                  </a:lnTo>
                  <a:lnTo>
                    <a:pt x="994" y="481"/>
                  </a:lnTo>
                  <a:lnTo>
                    <a:pt x="995" y="477"/>
                  </a:lnTo>
                  <a:lnTo>
                    <a:pt x="997" y="475"/>
                  </a:lnTo>
                  <a:lnTo>
                    <a:pt x="1004" y="472"/>
                  </a:lnTo>
                  <a:lnTo>
                    <a:pt x="1007" y="469"/>
                  </a:lnTo>
                  <a:close/>
                  <a:moveTo>
                    <a:pt x="1372" y="219"/>
                  </a:moveTo>
                  <a:lnTo>
                    <a:pt x="1372" y="219"/>
                  </a:lnTo>
                  <a:lnTo>
                    <a:pt x="1370" y="215"/>
                  </a:lnTo>
                  <a:lnTo>
                    <a:pt x="1367" y="211"/>
                  </a:lnTo>
                  <a:lnTo>
                    <a:pt x="1363" y="208"/>
                  </a:lnTo>
                  <a:lnTo>
                    <a:pt x="1358" y="206"/>
                  </a:lnTo>
                  <a:lnTo>
                    <a:pt x="1357" y="205"/>
                  </a:lnTo>
                  <a:lnTo>
                    <a:pt x="1356" y="203"/>
                  </a:lnTo>
                  <a:lnTo>
                    <a:pt x="1355" y="203"/>
                  </a:lnTo>
                  <a:lnTo>
                    <a:pt x="1353" y="204"/>
                  </a:lnTo>
                  <a:lnTo>
                    <a:pt x="1352" y="205"/>
                  </a:lnTo>
                  <a:lnTo>
                    <a:pt x="1351" y="209"/>
                  </a:lnTo>
                  <a:lnTo>
                    <a:pt x="1350" y="211"/>
                  </a:lnTo>
                  <a:lnTo>
                    <a:pt x="1347" y="213"/>
                  </a:lnTo>
                  <a:lnTo>
                    <a:pt x="1337" y="218"/>
                  </a:lnTo>
                  <a:lnTo>
                    <a:pt x="1331" y="222"/>
                  </a:lnTo>
                  <a:lnTo>
                    <a:pt x="1328" y="223"/>
                  </a:lnTo>
                  <a:lnTo>
                    <a:pt x="1324" y="223"/>
                  </a:lnTo>
                  <a:lnTo>
                    <a:pt x="1321" y="222"/>
                  </a:lnTo>
                  <a:lnTo>
                    <a:pt x="1319" y="220"/>
                  </a:lnTo>
                  <a:lnTo>
                    <a:pt x="1317" y="217"/>
                  </a:lnTo>
                  <a:lnTo>
                    <a:pt x="1316" y="214"/>
                  </a:lnTo>
                  <a:lnTo>
                    <a:pt x="1316" y="210"/>
                  </a:lnTo>
                  <a:lnTo>
                    <a:pt x="1319" y="203"/>
                  </a:lnTo>
                  <a:lnTo>
                    <a:pt x="1318" y="197"/>
                  </a:lnTo>
                  <a:lnTo>
                    <a:pt x="1318" y="197"/>
                  </a:lnTo>
                  <a:lnTo>
                    <a:pt x="1313" y="200"/>
                  </a:lnTo>
                  <a:lnTo>
                    <a:pt x="1307" y="205"/>
                  </a:lnTo>
                  <a:lnTo>
                    <a:pt x="1301" y="206"/>
                  </a:lnTo>
                  <a:lnTo>
                    <a:pt x="1297" y="208"/>
                  </a:lnTo>
                  <a:lnTo>
                    <a:pt x="1289" y="210"/>
                  </a:lnTo>
                  <a:lnTo>
                    <a:pt x="1285" y="215"/>
                  </a:lnTo>
                  <a:lnTo>
                    <a:pt x="1283" y="216"/>
                  </a:lnTo>
                  <a:lnTo>
                    <a:pt x="1268" y="221"/>
                  </a:lnTo>
                  <a:lnTo>
                    <a:pt x="1267" y="221"/>
                  </a:lnTo>
                  <a:lnTo>
                    <a:pt x="1266" y="222"/>
                  </a:lnTo>
                  <a:lnTo>
                    <a:pt x="1264" y="228"/>
                  </a:lnTo>
                  <a:lnTo>
                    <a:pt x="1263" y="230"/>
                  </a:lnTo>
                  <a:lnTo>
                    <a:pt x="1263" y="231"/>
                  </a:lnTo>
                  <a:lnTo>
                    <a:pt x="1249" y="240"/>
                  </a:lnTo>
                  <a:lnTo>
                    <a:pt x="1240" y="244"/>
                  </a:lnTo>
                  <a:lnTo>
                    <a:pt x="1230" y="245"/>
                  </a:lnTo>
                  <a:lnTo>
                    <a:pt x="1218" y="245"/>
                  </a:lnTo>
                  <a:lnTo>
                    <a:pt x="1215" y="246"/>
                  </a:lnTo>
                  <a:lnTo>
                    <a:pt x="1215" y="250"/>
                  </a:lnTo>
                  <a:lnTo>
                    <a:pt x="1212" y="262"/>
                  </a:lnTo>
                  <a:lnTo>
                    <a:pt x="1211" y="270"/>
                  </a:lnTo>
                  <a:lnTo>
                    <a:pt x="1210" y="272"/>
                  </a:lnTo>
                  <a:lnTo>
                    <a:pt x="1209" y="273"/>
                  </a:lnTo>
                  <a:lnTo>
                    <a:pt x="1208" y="274"/>
                  </a:lnTo>
                  <a:lnTo>
                    <a:pt x="1204" y="279"/>
                  </a:lnTo>
                  <a:lnTo>
                    <a:pt x="1198" y="285"/>
                  </a:lnTo>
                  <a:lnTo>
                    <a:pt x="1195" y="286"/>
                  </a:lnTo>
                  <a:lnTo>
                    <a:pt x="1194" y="286"/>
                  </a:lnTo>
                  <a:lnTo>
                    <a:pt x="1194" y="286"/>
                  </a:lnTo>
                  <a:lnTo>
                    <a:pt x="1192" y="289"/>
                  </a:lnTo>
                  <a:lnTo>
                    <a:pt x="1192" y="295"/>
                  </a:lnTo>
                  <a:lnTo>
                    <a:pt x="1191" y="297"/>
                  </a:lnTo>
                  <a:lnTo>
                    <a:pt x="1189" y="300"/>
                  </a:lnTo>
                  <a:lnTo>
                    <a:pt x="1188" y="302"/>
                  </a:lnTo>
                  <a:lnTo>
                    <a:pt x="1188" y="303"/>
                  </a:lnTo>
                  <a:lnTo>
                    <a:pt x="1189" y="307"/>
                  </a:lnTo>
                  <a:lnTo>
                    <a:pt x="1189" y="309"/>
                  </a:lnTo>
                  <a:lnTo>
                    <a:pt x="1187" y="312"/>
                  </a:lnTo>
                  <a:lnTo>
                    <a:pt x="1184" y="314"/>
                  </a:lnTo>
                  <a:lnTo>
                    <a:pt x="1180" y="315"/>
                  </a:lnTo>
                  <a:lnTo>
                    <a:pt x="1176" y="315"/>
                  </a:lnTo>
                  <a:lnTo>
                    <a:pt x="1173" y="316"/>
                  </a:lnTo>
                  <a:lnTo>
                    <a:pt x="1172" y="317"/>
                  </a:lnTo>
                  <a:lnTo>
                    <a:pt x="1172" y="316"/>
                  </a:lnTo>
                  <a:lnTo>
                    <a:pt x="1171" y="314"/>
                  </a:lnTo>
                  <a:lnTo>
                    <a:pt x="1171" y="312"/>
                  </a:lnTo>
                  <a:lnTo>
                    <a:pt x="1172" y="308"/>
                  </a:lnTo>
                  <a:lnTo>
                    <a:pt x="1172" y="307"/>
                  </a:lnTo>
                  <a:lnTo>
                    <a:pt x="1172" y="303"/>
                  </a:lnTo>
                  <a:lnTo>
                    <a:pt x="1170" y="299"/>
                  </a:lnTo>
                  <a:lnTo>
                    <a:pt x="1168" y="296"/>
                  </a:lnTo>
                  <a:lnTo>
                    <a:pt x="1165" y="293"/>
                  </a:lnTo>
                  <a:lnTo>
                    <a:pt x="1162" y="290"/>
                  </a:lnTo>
                  <a:lnTo>
                    <a:pt x="1159" y="288"/>
                  </a:lnTo>
                  <a:lnTo>
                    <a:pt x="1156" y="289"/>
                  </a:lnTo>
                  <a:lnTo>
                    <a:pt x="1152" y="290"/>
                  </a:lnTo>
                  <a:lnTo>
                    <a:pt x="1149" y="293"/>
                  </a:lnTo>
                  <a:lnTo>
                    <a:pt x="1145" y="299"/>
                  </a:lnTo>
                  <a:lnTo>
                    <a:pt x="1142" y="300"/>
                  </a:lnTo>
                  <a:lnTo>
                    <a:pt x="1136" y="299"/>
                  </a:lnTo>
                  <a:lnTo>
                    <a:pt x="1129" y="294"/>
                  </a:lnTo>
                  <a:lnTo>
                    <a:pt x="1122" y="282"/>
                  </a:lnTo>
                  <a:lnTo>
                    <a:pt x="1118" y="282"/>
                  </a:lnTo>
                  <a:lnTo>
                    <a:pt x="1114" y="283"/>
                  </a:lnTo>
                  <a:lnTo>
                    <a:pt x="1111" y="285"/>
                  </a:lnTo>
                  <a:lnTo>
                    <a:pt x="1107" y="291"/>
                  </a:lnTo>
                  <a:lnTo>
                    <a:pt x="1096" y="300"/>
                  </a:lnTo>
                  <a:lnTo>
                    <a:pt x="1095" y="302"/>
                  </a:lnTo>
                  <a:lnTo>
                    <a:pt x="1093" y="303"/>
                  </a:lnTo>
                  <a:lnTo>
                    <a:pt x="1085" y="314"/>
                  </a:lnTo>
                  <a:lnTo>
                    <a:pt x="1084" y="314"/>
                  </a:lnTo>
                  <a:lnTo>
                    <a:pt x="1082" y="314"/>
                  </a:lnTo>
                  <a:lnTo>
                    <a:pt x="1081" y="314"/>
                  </a:lnTo>
                  <a:lnTo>
                    <a:pt x="1080" y="315"/>
                  </a:lnTo>
                  <a:lnTo>
                    <a:pt x="1078" y="318"/>
                  </a:lnTo>
                  <a:lnTo>
                    <a:pt x="1076" y="319"/>
                  </a:lnTo>
                  <a:lnTo>
                    <a:pt x="1074" y="320"/>
                  </a:lnTo>
                  <a:lnTo>
                    <a:pt x="1072" y="320"/>
                  </a:lnTo>
                  <a:lnTo>
                    <a:pt x="1070" y="320"/>
                  </a:lnTo>
                  <a:lnTo>
                    <a:pt x="1068" y="322"/>
                  </a:lnTo>
                  <a:lnTo>
                    <a:pt x="1062" y="331"/>
                  </a:lnTo>
                  <a:lnTo>
                    <a:pt x="1060" y="333"/>
                  </a:lnTo>
                  <a:lnTo>
                    <a:pt x="1052" y="337"/>
                  </a:lnTo>
                  <a:lnTo>
                    <a:pt x="1047" y="341"/>
                  </a:lnTo>
                  <a:lnTo>
                    <a:pt x="1044" y="345"/>
                  </a:lnTo>
                  <a:lnTo>
                    <a:pt x="1043" y="350"/>
                  </a:lnTo>
                  <a:lnTo>
                    <a:pt x="1043" y="370"/>
                  </a:lnTo>
                  <a:lnTo>
                    <a:pt x="1042" y="375"/>
                  </a:lnTo>
                  <a:lnTo>
                    <a:pt x="1041" y="376"/>
                  </a:lnTo>
                  <a:lnTo>
                    <a:pt x="1039" y="377"/>
                  </a:lnTo>
                  <a:lnTo>
                    <a:pt x="1038" y="378"/>
                  </a:lnTo>
                  <a:lnTo>
                    <a:pt x="1037" y="379"/>
                  </a:lnTo>
                  <a:lnTo>
                    <a:pt x="1038" y="382"/>
                  </a:lnTo>
                  <a:lnTo>
                    <a:pt x="1041" y="387"/>
                  </a:lnTo>
                  <a:lnTo>
                    <a:pt x="1042" y="389"/>
                  </a:lnTo>
                  <a:lnTo>
                    <a:pt x="1042" y="394"/>
                  </a:lnTo>
                  <a:lnTo>
                    <a:pt x="1041" y="399"/>
                  </a:lnTo>
                  <a:lnTo>
                    <a:pt x="1039" y="403"/>
                  </a:lnTo>
                  <a:lnTo>
                    <a:pt x="1034" y="407"/>
                  </a:lnTo>
                  <a:lnTo>
                    <a:pt x="1026" y="412"/>
                  </a:lnTo>
                  <a:lnTo>
                    <a:pt x="1024" y="415"/>
                  </a:lnTo>
                  <a:lnTo>
                    <a:pt x="1022" y="431"/>
                  </a:lnTo>
                  <a:lnTo>
                    <a:pt x="1023" y="435"/>
                  </a:lnTo>
                  <a:lnTo>
                    <a:pt x="1025" y="439"/>
                  </a:lnTo>
                  <a:lnTo>
                    <a:pt x="1029" y="440"/>
                  </a:lnTo>
                  <a:lnTo>
                    <a:pt x="1036" y="434"/>
                  </a:lnTo>
                  <a:lnTo>
                    <a:pt x="1041" y="433"/>
                  </a:lnTo>
                  <a:lnTo>
                    <a:pt x="1046" y="433"/>
                  </a:lnTo>
                  <a:lnTo>
                    <a:pt x="1051" y="434"/>
                  </a:lnTo>
                  <a:lnTo>
                    <a:pt x="1055" y="436"/>
                  </a:lnTo>
                  <a:lnTo>
                    <a:pt x="1060" y="439"/>
                  </a:lnTo>
                  <a:lnTo>
                    <a:pt x="1064" y="444"/>
                  </a:lnTo>
                  <a:lnTo>
                    <a:pt x="1060" y="449"/>
                  </a:lnTo>
                  <a:lnTo>
                    <a:pt x="1042" y="459"/>
                  </a:lnTo>
                  <a:lnTo>
                    <a:pt x="1040" y="460"/>
                  </a:lnTo>
                  <a:lnTo>
                    <a:pt x="1032" y="462"/>
                  </a:lnTo>
                  <a:lnTo>
                    <a:pt x="1030" y="462"/>
                  </a:lnTo>
                  <a:lnTo>
                    <a:pt x="1027" y="465"/>
                  </a:lnTo>
                  <a:lnTo>
                    <a:pt x="1016" y="469"/>
                  </a:lnTo>
                  <a:lnTo>
                    <a:pt x="1009" y="475"/>
                  </a:lnTo>
                  <a:lnTo>
                    <a:pt x="1005" y="479"/>
                  </a:lnTo>
                  <a:lnTo>
                    <a:pt x="1004" y="482"/>
                  </a:lnTo>
                  <a:lnTo>
                    <a:pt x="1004" y="490"/>
                  </a:lnTo>
                  <a:lnTo>
                    <a:pt x="1004" y="495"/>
                  </a:lnTo>
                  <a:lnTo>
                    <a:pt x="1002" y="500"/>
                  </a:lnTo>
                  <a:lnTo>
                    <a:pt x="999" y="504"/>
                  </a:lnTo>
                  <a:lnTo>
                    <a:pt x="999" y="507"/>
                  </a:lnTo>
                  <a:lnTo>
                    <a:pt x="999" y="509"/>
                  </a:lnTo>
                  <a:lnTo>
                    <a:pt x="1001" y="509"/>
                  </a:lnTo>
                  <a:lnTo>
                    <a:pt x="1004" y="508"/>
                  </a:lnTo>
                  <a:lnTo>
                    <a:pt x="1006" y="506"/>
                  </a:lnTo>
                  <a:lnTo>
                    <a:pt x="1009" y="502"/>
                  </a:lnTo>
                  <a:lnTo>
                    <a:pt x="1014" y="501"/>
                  </a:lnTo>
                  <a:lnTo>
                    <a:pt x="1019" y="502"/>
                  </a:lnTo>
                  <a:lnTo>
                    <a:pt x="1022" y="503"/>
                  </a:lnTo>
                  <a:lnTo>
                    <a:pt x="1028" y="508"/>
                  </a:lnTo>
                  <a:lnTo>
                    <a:pt x="1031" y="509"/>
                  </a:lnTo>
                  <a:lnTo>
                    <a:pt x="1036" y="506"/>
                  </a:lnTo>
                  <a:lnTo>
                    <a:pt x="1041" y="505"/>
                  </a:lnTo>
                  <a:lnTo>
                    <a:pt x="1045" y="507"/>
                  </a:lnTo>
                  <a:lnTo>
                    <a:pt x="1049" y="509"/>
                  </a:lnTo>
                  <a:lnTo>
                    <a:pt x="1054" y="510"/>
                  </a:lnTo>
                  <a:lnTo>
                    <a:pt x="1062" y="508"/>
                  </a:lnTo>
                  <a:lnTo>
                    <a:pt x="1067" y="507"/>
                  </a:lnTo>
                  <a:lnTo>
                    <a:pt x="1069" y="509"/>
                  </a:lnTo>
                  <a:lnTo>
                    <a:pt x="1071" y="511"/>
                  </a:lnTo>
                  <a:lnTo>
                    <a:pt x="1077" y="508"/>
                  </a:lnTo>
                  <a:lnTo>
                    <a:pt x="1101" y="493"/>
                  </a:lnTo>
                  <a:lnTo>
                    <a:pt x="1120" y="490"/>
                  </a:lnTo>
                  <a:lnTo>
                    <a:pt x="1123" y="489"/>
                  </a:lnTo>
                  <a:lnTo>
                    <a:pt x="1125" y="486"/>
                  </a:lnTo>
                  <a:lnTo>
                    <a:pt x="1126" y="483"/>
                  </a:lnTo>
                  <a:lnTo>
                    <a:pt x="1128" y="481"/>
                  </a:lnTo>
                  <a:lnTo>
                    <a:pt x="1133" y="480"/>
                  </a:lnTo>
                  <a:lnTo>
                    <a:pt x="1135" y="478"/>
                  </a:lnTo>
                  <a:lnTo>
                    <a:pt x="1139" y="469"/>
                  </a:lnTo>
                  <a:lnTo>
                    <a:pt x="1143" y="466"/>
                  </a:lnTo>
                  <a:lnTo>
                    <a:pt x="1145" y="466"/>
                  </a:lnTo>
                  <a:lnTo>
                    <a:pt x="1149" y="467"/>
                  </a:lnTo>
                  <a:lnTo>
                    <a:pt x="1152" y="468"/>
                  </a:lnTo>
                  <a:lnTo>
                    <a:pt x="1159" y="466"/>
                  </a:lnTo>
                  <a:lnTo>
                    <a:pt x="1176" y="464"/>
                  </a:lnTo>
                  <a:lnTo>
                    <a:pt x="1199" y="465"/>
                  </a:lnTo>
                  <a:lnTo>
                    <a:pt x="1208" y="464"/>
                  </a:lnTo>
                  <a:lnTo>
                    <a:pt x="1215" y="460"/>
                  </a:lnTo>
                  <a:lnTo>
                    <a:pt x="1226" y="452"/>
                  </a:lnTo>
                  <a:lnTo>
                    <a:pt x="1228" y="449"/>
                  </a:lnTo>
                  <a:lnTo>
                    <a:pt x="1231" y="446"/>
                  </a:lnTo>
                  <a:lnTo>
                    <a:pt x="1235" y="436"/>
                  </a:lnTo>
                  <a:lnTo>
                    <a:pt x="1239" y="431"/>
                  </a:lnTo>
                  <a:lnTo>
                    <a:pt x="1250" y="425"/>
                  </a:lnTo>
                  <a:lnTo>
                    <a:pt x="1257" y="418"/>
                  </a:lnTo>
                  <a:lnTo>
                    <a:pt x="1265" y="412"/>
                  </a:lnTo>
                  <a:lnTo>
                    <a:pt x="1277" y="405"/>
                  </a:lnTo>
                  <a:lnTo>
                    <a:pt x="1280" y="402"/>
                  </a:lnTo>
                  <a:lnTo>
                    <a:pt x="1283" y="394"/>
                  </a:lnTo>
                  <a:lnTo>
                    <a:pt x="1302" y="372"/>
                  </a:lnTo>
                  <a:lnTo>
                    <a:pt x="1308" y="366"/>
                  </a:lnTo>
                  <a:lnTo>
                    <a:pt x="1329" y="353"/>
                  </a:lnTo>
                  <a:lnTo>
                    <a:pt x="1331" y="350"/>
                  </a:lnTo>
                  <a:lnTo>
                    <a:pt x="1333" y="334"/>
                  </a:lnTo>
                  <a:lnTo>
                    <a:pt x="1336" y="325"/>
                  </a:lnTo>
                  <a:lnTo>
                    <a:pt x="1343" y="318"/>
                  </a:lnTo>
                  <a:lnTo>
                    <a:pt x="1349" y="313"/>
                  </a:lnTo>
                  <a:lnTo>
                    <a:pt x="1349" y="313"/>
                  </a:lnTo>
                  <a:lnTo>
                    <a:pt x="1347" y="300"/>
                  </a:lnTo>
                  <a:lnTo>
                    <a:pt x="1346" y="297"/>
                  </a:lnTo>
                  <a:lnTo>
                    <a:pt x="1341" y="289"/>
                  </a:lnTo>
                  <a:lnTo>
                    <a:pt x="1341" y="287"/>
                  </a:lnTo>
                  <a:lnTo>
                    <a:pt x="1341" y="284"/>
                  </a:lnTo>
                  <a:lnTo>
                    <a:pt x="1341" y="282"/>
                  </a:lnTo>
                  <a:lnTo>
                    <a:pt x="1340" y="281"/>
                  </a:lnTo>
                  <a:lnTo>
                    <a:pt x="1335" y="278"/>
                  </a:lnTo>
                  <a:lnTo>
                    <a:pt x="1330" y="273"/>
                  </a:lnTo>
                  <a:lnTo>
                    <a:pt x="1328" y="271"/>
                  </a:lnTo>
                  <a:lnTo>
                    <a:pt x="1327" y="267"/>
                  </a:lnTo>
                  <a:lnTo>
                    <a:pt x="1326" y="259"/>
                  </a:lnTo>
                  <a:lnTo>
                    <a:pt x="1327" y="253"/>
                  </a:lnTo>
                  <a:lnTo>
                    <a:pt x="1330" y="248"/>
                  </a:lnTo>
                  <a:lnTo>
                    <a:pt x="1337" y="247"/>
                  </a:lnTo>
                  <a:lnTo>
                    <a:pt x="1342" y="247"/>
                  </a:lnTo>
                  <a:lnTo>
                    <a:pt x="1343" y="247"/>
                  </a:lnTo>
                  <a:lnTo>
                    <a:pt x="1345" y="249"/>
                  </a:lnTo>
                  <a:lnTo>
                    <a:pt x="1348" y="252"/>
                  </a:lnTo>
                  <a:lnTo>
                    <a:pt x="1349" y="252"/>
                  </a:lnTo>
                  <a:lnTo>
                    <a:pt x="1352" y="253"/>
                  </a:lnTo>
                  <a:lnTo>
                    <a:pt x="1354" y="251"/>
                  </a:lnTo>
                  <a:lnTo>
                    <a:pt x="1356" y="249"/>
                  </a:lnTo>
                  <a:lnTo>
                    <a:pt x="1359" y="247"/>
                  </a:lnTo>
                  <a:lnTo>
                    <a:pt x="1362" y="247"/>
                  </a:lnTo>
                  <a:lnTo>
                    <a:pt x="1367" y="248"/>
                  </a:lnTo>
                  <a:lnTo>
                    <a:pt x="1369" y="247"/>
                  </a:lnTo>
                  <a:lnTo>
                    <a:pt x="1370" y="245"/>
                  </a:lnTo>
                  <a:lnTo>
                    <a:pt x="1369" y="244"/>
                  </a:lnTo>
                  <a:lnTo>
                    <a:pt x="1369" y="242"/>
                  </a:lnTo>
                  <a:lnTo>
                    <a:pt x="1368" y="240"/>
                  </a:lnTo>
                  <a:lnTo>
                    <a:pt x="1368" y="238"/>
                  </a:lnTo>
                  <a:lnTo>
                    <a:pt x="1372" y="224"/>
                  </a:lnTo>
                  <a:lnTo>
                    <a:pt x="1372" y="219"/>
                  </a:lnTo>
                  <a:close/>
                  <a:moveTo>
                    <a:pt x="824" y="608"/>
                  </a:moveTo>
                  <a:lnTo>
                    <a:pt x="824" y="608"/>
                  </a:lnTo>
                  <a:lnTo>
                    <a:pt x="823" y="607"/>
                  </a:lnTo>
                  <a:lnTo>
                    <a:pt x="823" y="605"/>
                  </a:lnTo>
                  <a:lnTo>
                    <a:pt x="820" y="605"/>
                  </a:lnTo>
                  <a:lnTo>
                    <a:pt x="816" y="605"/>
                  </a:lnTo>
                  <a:lnTo>
                    <a:pt x="818" y="607"/>
                  </a:lnTo>
                  <a:lnTo>
                    <a:pt x="822" y="611"/>
                  </a:lnTo>
                  <a:lnTo>
                    <a:pt x="824" y="612"/>
                  </a:lnTo>
                  <a:lnTo>
                    <a:pt x="825" y="611"/>
                  </a:lnTo>
                  <a:lnTo>
                    <a:pt x="826" y="612"/>
                  </a:lnTo>
                  <a:lnTo>
                    <a:pt x="827" y="611"/>
                  </a:lnTo>
                  <a:lnTo>
                    <a:pt x="826" y="610"/>
                  </a:lnTo>
                  <a:lnTo>
                    <a:pt x="824" y="608"/>
                  </a:lnTo>
                  <a:close/>
                  <a:moveTo>
                    <a:pt x="981" y="559"/>
                  </a:moveTo>
                  <a:lnTo>
                    <a:pt x="981" y="559"/>
                  </a:lnTo>
                  <a:lnTo>
                    <a:pt x="979" y="559"/>
                  </a:lnTo>
                  <a:lnTo>
                    <a:pt x="976" y="559"/>
                  </a:lnTo>
                  <a:lnTo>
                    <a:pt x="975" y="559"/>
                  </a:lnTo>
                  <a:lnTo>
                    <a:pt x="974" y="557"/>
                  </a:lnTo>
                  <a:lnTo>
                    <a:pt x="975" y="557"/>
                  </a:lnTo>
                  <a:lnTo>
                    <a:pt x="977" y="555"/>
                  </a:lnTo>
                  <a:lnTo>
                    <a:pt x="979" y="552"/>
                  </a:lnTo>
                  <a:lnTo>
                    <a:pt x="978" y="551"/>
                  </a:lnTo>
                  <a:lnTo>
                    <a:pt x="978" y="550"/>
                  </a:lnTo>
                  <a:lnTo>
                    <a:pt x="981" y="545"/>
                  </a:lnTo>
                  <a:lnTo>
                    <a:pt x="982" y="541"/>
                  </a:lnTo>
                  <a:lnTo>
                    <a:pt x="978" y="538"/>
                  </a:lnTo>
                  <a:lnTo>
                    <a:pt x="982" y="533"/>
                  </a:lnTo>
                  <a:lnTo>
                    <a:pt x="983" y="531"/>
                  </a:lnTo>
                  <a:lnTo>
                    <a:pt x="983" y="527"/>
                  </a:lnTo>
                  <a:lnTo>
                    <a:pt x="981" y="524"/>
                  </a:lnTo>
                  <a:lnTo>
                    <a:pt x="978" y="526"/>
                  </a:lnTo>
                  <a:lnTo>
                    <a:pt x="973" y="534"/>
                  </a:lnTo>
                  <a:lnTo>
                    <a:pt x="969" y="537"/>
                  </a:lnTo>
                  <a:lnTo>
                    <a:pt x="957" y="541"/>
                  </a:lnTo>
                  <a:lnTo>
                    <a:pt x="949" y="545"/>
                  </a:lnTo>
                  <a:lnTo>
                    <a:pt x="945" y="548"/>
                  </a:lnTo>
                  <a:lnTo>
                    <a:pt x="943" y="552"/>
                  </a:lnTo>
                  <a:lnTo>
                    <a:pt x="943" y="555"/>
                  </a:lnTo>
                  <a:lnTo>
                    <a:pt x="941" y="556"/>
                  </a:lnTo>
                  <a:lnTo>
                    <a:pt x="940" y="555"/>
                  </a:lnTo>
                  <a:lnTo>
                    <a:pt x="937" y="556"/>
                  </a:lnTo>
                  <a:lnTo>
                    <a:pt x="936" y="559"/>
                  </a:lnTo>
                  <a:lnTo>
                    <a:pt x="935" y="563"/>
                  </a:lnTo>
                  <a:lnTo>
                    <a:pt x="934" y="565"/>
                  </a:lnTo>
                  <a:lnTo>
                    <a:pt x="931" y="568"/>
                  </a:lnTo>
                  <a:lnTo>
                    <a:pt x="922" y="572"/>
                  </a:lnTo>
                  <a:lnTo>
                    <a:pt x="917" y="575"/>
                  </a:lnTo>
                  <a:lnTo>
                    <a:pt x="906" y="586"/>
                  </a:lnTo>
                  <a:lnTo>
                    <a:pt x="901" y="588"/>
                  </a:lnTo>
                  <a:lnTo>
                    <a:pt x="899" y="588"/>
                  </a:lnTo>
                  <a:lnTo>
                    <a:pt x="897" y="588"/>
                  </a:lnTo>
                  <a:lnTo>
                    <a:pt x="894" y="588"/>
                  </a:lnTo>
                  <a:lnTo>
                    <a:pt x="891" y="590"/>
                  </a:lnTo>
                  <a:lnTo>
                    <a:pt x="890" y="591"/>
                  </a:lnTo>
                  <a:lnTo>
                    <a:pt x="887" y="591"/>
                  </a:lnTo>
                  <a:lnTo>
                    <a:pt x="883" y="591"/>
                  </a:lnTo>
                  <a:lnTo>
                    <a:pt x="877" y="592"/>
                  </a:lnTo>
                  <a:lnTo>
                    <a:pt x="863" y="596"/>
                  </a:lnTo>
                  <a:lnTo>
                    <a:pt x="859" y="600"/>
                  </a:lnTo>
                  <a:lnTo>
                    <a:pt x="854" y="601"/>
                  </a:lnTo>
                  <a:lnTo>
                    <a:pt x="854" y="602"/>
                  </a:lnTo>
                  <a:lnTo>
                    <a:pt x="855" y="606"/>
                  </a:lnTo>
                  <a:lnTo>
                    <a:pt x="856" y="626"/>
                  </a:lnTo>
                  <a:lnTo>
                    <a:pt x="861" y="632"/>
                  </a:lnTo>
                  <a:lnTo>
                    <a:pt x="869" y="633"/>
                  </a:lnTo>
                  <a:lnTo>
                    <a:pt x="889" y="629"/>
                  </a:lnTo>
                  <a:lnTo>
                    <a:pt x="889" y="628"/>
                  </a:lnTo>
                  <a:lnTo>
                    <a:pt x="886" y="625"/>
                  </a:lnTo>
                  <a:lnTo>
                    <a:pt x="888" y="622"/>
                  </a:lnTo>
                  <a:lnTo>
                    <a:pt x="893" y="620"/>
                  </a:lnTo>
                  <a:lnTo>
                    <a:pt x="926" y="611"/>
                  </a:lnTo>
                  <a:lnTo>
                    <a:pt x="934" y="610"/>
                  </a:lnTo>
                  <a:lnTo>
                    <a:pt x="941" y="608"/>
                  </a:lnTo>
                  <a:lnTo>
                    <a:pt x="946" y="603"/>
                  </a:lnTo>
                  <a:lnTo>
                    <a:pt x="947" y="601"/>
                  </a:lnTo>
                  <a:lnTo>
                    <a:pt x="948" y="599"/>
                  </a:lnTo>
                  <a:lnTo>
                    <a:pt x="948" y="593"/>
                  </a:lnTo>
                  <a:lnTo>
                    <a:pt x="949" y="592"/>
                  </a:lnTo>
                  <a:lnTo>
                    <a:pt x="952" y="591"/>
                  </a:lnTo>
                  <a:lnTo>
                    <a:pt x="954" y="590"/>
                  </a:lnTo>
                  <a:lnTo>
                    <a:pt x="956" y="589"/>
                  </a:lnTo>
                  <a:lnTo>
                    <a:pt x="968" y="579"/>
                  </a:lnTo>
                  <a:lnTo>
                    <a:pt x="972" y="577"/>
                  </a:lnTo>
                  <a:lnTo>
                    <a:pt x="976" y="578"/>
                  </a:lnTo>
                  <a:lnTo>
                    <a:pt x="981" y="579"/>
                  </a:lnTo>
                  <a:lnTo>
                    <a:pt x="986" y="579"/>
                  </a:lnTo>
                  <a:lnTo>
                    <a:pt x="987" y="575"/>
                  </a:lnTo>
                  <a:lnTo>
                    <a:pt x="988" y="565"/>
                  </a:lnTo>
                  <a:lnTo>
                    <a:pt x="986" y="562"/>
                  </a:lnTo>
                  <a:lnTo>
                    <a:pt x="981" y="559"/>
                  </a:lnTo>
                  <a:close/>
                  <a:moveTo>
                    <a:pt x="862" y="107"/>
                  </a:moveTo>
                  <a:lnTo>
                    <a:pt x="862" y="107"/>
                  </a:lnTo>
                  <a:lnTo>
                    <a:pt x="853" y="92"/>
                  </a:lnTo>
                  <a:lnTo>
                    <a:pt x="852" y="90"/>
                  </a:lnTo>
                  <a:lnTo>
                    <a:pt x="852" y="88"/>
                  </a:lnTo>
                  <a:lnTo>
                    <a:pt x="851" y="84"/>
                  </a:lnTo>
                  <a:lnTo>
                    <a:pt x="852" y="81"/>
                  </a:lnTo>
                  <a:lnTo>
                    <a:pt x="854" y="79"/>
                  </a:lnTo>
                  <a:lnTo>
                    <a:pt x="855" y="79"/>
                  </a:lnTo>
                  <a:lnTo>
                    <a:pt x="856" y="81"/>
                  </a:lnTo>
                  <a:lnTo>
                    <a:pt x="858" y="83"/>
                  </a:lnTo>
                  <a:lnTo>
                    <a:pt x="863" y="85"/>
                  </a:lnTo>
                  <a:lnTo>
                    <a:pt x="869" y="87"/>
                  </a:lnTo>
                  <a:lnTo>
                    <a:pt x="873" y="86"/>
                  </a:lnTo>
                  <a:lnTo>
                    <a:pt x="874" y="83"/>
                  </a:lnTo>
                  <a:lnTo>
                    <a:pt x="874" y="79"/>
                  </a:lnTo>
                  <a:lnTo>
                    <a:pt x="873" y="70"/>
                  </a:lnTo>
                  <a:lnTo>
                    <a:pt x="874" y="65"/>
                  </a:lnTo>
                  <a:lnTo>
                    <a:pt x="878" y="62"/>
                  </a:lnTo>
                  <a:lnTo>
                    <a:pt x="883" y="61"/>
                  </a:lnTo>
                  <a:lnTo>
                    <a:pt x="896" y="60"/>
                  </a:lnTo>
                  <a:lnTo>
                    <a:pt x="900" y="58"/>
                  </a:lnTo>
                  <a:lnTo>
                    <a:pt x="901" y="55"/>
                  </a:lnTo>
                  <a:lnTo>
                    <a:pt x="902" y="50"/>
                  </a:lnTo>
                  <a:lnTo>
                    <a:pt x="901" y="48"/>
                  </a:lnTo>
                  <a:lnTo>
                    <a:pt x="900" y="46"/>
                  </a:lnTo>
                  <a:lnTo>
                    <a:pt x="897" y="42"/>
                  </a:lnTo>
                  <a:lnTo>
                    <a:pt x="891" y="28"/>
                  </a:lnTo>
                  <a:lnTo>
                    <a:pt x="892" y="20"/>
                  </a:lnTo>
                  <a:lnTo>
                    <a:pt x="891" y="17"/>
                  </a:lnTo>
                  <a:lnTo>
                    <a:pt x="888" y="13"/>
                  </a:lnTo>
                  <a:lnTo>
                    <a:pt x="881" y="9"/>
                  </a:lnTo>
                  <a:lnTo>
                    <a:pt x="877" y="7"/>
                  </a:lnTo>
                  <a:lnTo>
                    <a:pt x="873" y="6"/>
                  </a:lnTo>
                  <a:lnTo>
                    <a:pt x="872" y="5"/>
                  </a:lnTo>
                  <a:lnTo>
                    <a:pt x="870" y="1"/>
                  </a:lnTo>
                  <a:lnTo>
                    <a:pt x="868" y="0"/>
                  </a:lnTo>
                  <a:lnTo>
                    <a:pt x="865" y="0"/>
                  </a:lnTo>
                  <a:lnTo>
                    <a:pt x="863" y="1"/>
                  </a:lnTo>
                  <a:lnTo>
                    <a:pt x="859" y="4"/>
                  </a:lnTo>
                  <a:lnTo>
                    <a:pt x="850" y="9"/>
                  </a:lnTo>
                  <a:lnTo>
                    <a:pt x="848" y="12"/>
                  </a:lnTo>
                  <a:lnTo>
                    <a:pt x="847" y="17"/>
                  </a:lnTo>
                  <a:lnTo>
                    <a:pt x="846" y="20"/>
                  </a:lnTo>
                  <a:lnTo>
                    <a:pt x="839" y="30"/>
                  </a:lnTo>
                  <a:lnTo>
                    <a:pt x="838" y="34"/>
                  </a:lnTo>
                  <a:lnTo>
                    <a:pt x="838" y="35"/>
                  </a:lnTo>
                  <a:lnTo>
                    <a:pt x="840" y="36"/>
                  </a:lnTo>
                  <a:lnTo>
                    <a:pt x="848" y="35"/>
                  </a:lnTo>
                  <a:lnTo>
                    <a:pt x="849" y="35"/>
                  </a:lnTo>
                  <a:lnTo>
                    <a:pt x="853" y="32"/>
                  </a:lnTo>
                  <a:lnTo>
                    <a:pt x="858" y="29"/>
                  </a:lnTo>
                  <a:lnTo>
                    <a:pt x="863" y="27"/>
                  </a:lnTo>
                  <a:lnTo>
                    <a:pt x="868" y="26"/>
                  </a:lnTo>
                  <a:lnTo>
                    <a:pt x="877" y="26"/>
                  </a:lnTo>
                  <a:lnTo>
                    <a:pt x="882" y="27"/>
                  </a:lnTo>
                  <a:lnTo>
                    <a:pt x="885" y="29"/>
                  </a:lnTo>
                  <a:lnTo>
                    <a:pt x="883" y="32"/>
                  </a:lnTo>
                  <a:lnTo>
                    <a:pt x="869" y="48"/>
                  </a:lnTo>
                  <a:lnTo>
                    <a:pt x="856" y="52"/>
                  </a:lnTo>
                  <a:lnTo>
                    <a:pt x="850" y="56"/>
                  </a:lnTo>
                  <a:lnTo>
                    <a:pt x="845" y="62"/>
                  </a:lnTo>
                  <a:lnTo>
                    <a:pt x="842" y="64"/>
                  </a:lnTo>
                  <a:lnTo>
                    <a:pt x="837" y="65"/>
                  </a:lnTo>
                  <a:lnTo>
                    <a:pt x="834" y="66"/>
                  </a:lnTo>
                  <a:lnTo>
                    <a:pt x="830" y="68"/>
                  </a:lnTo>
                  <a:lnTo>
                    <a:pt x="827" y="70"/>
                  </a:lnTo>
                  <a:lnTo>
                    <a:pt x="823" y="68"/>
                  </a:lnTo>
                  <a:lnTo>
                    <a:pt x="819" y="69"/>
                  </a:lnTo>
                  <a:lnTo>
                    <a:pt x="810" y="70"/>
                  </a:lnTo>
                  <a:lnTo>
                    <a:pt x="807" y="72"/>
                  </a:lnTo>
                  <a:lnTo>
                    <a:pt x="799" y="82"/>
                  </a:lnTo>
                  <a:lnTo>
                    <a:pt x="796" y="85"/>
                  </a:lnTo>
                  <a:lnTo>
                    <a:pt x="784" y="90"/>
                  </a:lnTo>
                  <a:lnTo>
                    <a:pt x="782" y="92"/>
                  </a:lnTo>
                  <a:lnTo>
                    <a:pt x="782" y="94"/>
                  </a:lnTo>
                  <a:lnTo>
                    <a:pt x="781" y="95"/>
                  </a:lnTo>
                  <a:lnTo>
                    <a:pt x="781" y="96"/>
                  </a:lnTo>
                  <a:lnTo>
                    <a:pt x="782" y="98"/>
                  </a:lnTo>
                  <a:lnTo>
                    <a:pt x="783" y="99"/>
                  </a:lnTo>
                  <a:lnTo>
                    <a:pt x="787" y="100"/>
                  </a:lnTo>
                  <a:lnTo>
                    <a:pt x="788" y="101"/>
                  </a:lnTo>
                  <a:lnTo>
                    <a:pt x="789" y="107"/>
                  </a:lnTo>
                  <a:lnTo>
                    <a:pt x="785" y="112"/>
                  </a:lnTo>
                  <a:lnTo>
                    <a:pt x="780" y="116"/>
                  </a:lnTo>
                  <a:lnTo>
                    <a:pt x="775" y="118"/>
                  </a:lnTo>
                  <a:lnTo>
                    <a:pt x="739" y="125"/>
                  </a:lnTo>
                  <a:lnTo>
                    <a:pt x="732" y="124"/>
                  </a:lnTo>
                  <a:lnTo>
                    <a:pt x="726" y="121"/>
                  </a:lnTo>
                  <a:lnTo>
                    <a:pt x="706" y="104"/>
                  </a:lnTo>
                  <a:lnTo>
                    <a:pt x="703" y="103"/>
                  </a:lnTo>
                  <a:lnTo>
                    <a:pt x="700" y="102"/>
                  </a:lnTo>
                  <a:lnTo>
                    <a:pt x="695" y="99"/>
                  </a:lnTo>
                  <a:lnTo>
                    <a:pt x="693" y="98"/>
                  </a:lnTo>
                  <a:lnTo>
                    <a:pt x="691" y="98"/>
                  </a:lnTo>
                  <a:lnTo>
                    <a:pt x="686" y="99"/>
                  </a:lnTo>
                  <a:lnTo>
                    <a:pt x="684" y="98"/>
                  </a:lnTo>
                  <a:lnTo>
                    <a:pt x="681" y="95"/>
                  </a:lnTo>
                  <a:lnTo>
                    <a:pt x="680" y="90"/>
                  </a:lnTo>
                  <a:lnTo>
                    <a:pt x="681" y="86"/>
                  </a:lnTo>
                  <a:lnTo>
                    <a:pt x="684" y="84"/>
                  </a:lnTo>
                  <a:lnTo>
                    <a:pt x="683" y="82"/>
                  </a:lnTo>
                  <a:lnTo>
                    <a:pt x="682" y="80"/>
                  </a:lnTo>
                  <a:lnTo>
                    <a:pt x="679" y="79"/>
                  </a:lnTo>
                  <a:lnTo>
                    <a:pt x="677" y="79"/>
                  </a:lnTo>
                  <a:lnTo>
                    <a:pt x="675" y="80"/>
                  </a:lnTo>
                  <a:lnTo>
                    <a:pt x="674" y="82"/>
                  </a:lnTo>
                  <a:lnTo>
                    <a:pt x="672" y="83"/>
                  </a:lnTo>
                  <a:lnTo>
                    <a:pt x="664" y="85"/>
                  </a:lnTo>
                  <a:lnTo>
                    <a:pt x="663" y="86"/>
                  </a:lnTo>
                  <a:lnTo>
                    <a:pt x="662" y="88"/>
                  </a:lnTo>
                  <a:lnTo>
                    <a:pt x="660" y="89"/>
                  </a:lnTo>
                  <a:lnTo>
                    <a:pt x="652" y="93"/>
                  </a:lnTo>
                  <a:lnTo>
                    <a:pt x="647" y="93"/>
                  </a:lnTo>
                  <a:lnTo>
                    <a:pt x="643" y="92"/>
                  </a:lnTo>
                  <a:lnTo>
                    <a:pt x="639" y="89"/>
                  </a:lnTo>
                  <a:lnTo>
                    <a:pt x="634" y="93"/>
                  </a:lnTo>
                  <a:lnTo>
                    <a:pt x="633" y="94"/>
                  </a:lnTo>
                  <a:lnTo>
                    <a:pt x="630" y="94"/>
                  </a:lnTo>
                  <a:lnTo>
                    <a:pt x="629" y="93"/>
                  </a:lnTo>
                  <a:lnTo>
                    <a:pt x="628" y="93"/>
                  </a:lnTo>
                  <a:lnTo>
                    <a:pt x="625" y="92"/>
                  </a:lnTo>
                  <a:lnTo>
                    <a:pt x="620" y="93"/>
                  </a:lnTo>
                  <a:lnTo>
                    <a:pt x="608" y="97"/>
                  </a:lnTo>
                  <a:lnTo>
                    <a:pt x="605" y="98"/>
                  </a:lnTo>
                  <a:lnTo>
                    <a:pt x="596" y="89"/>
                  </a:lnTo>
                  <a:lnTo>
                    <a:pt x="593" y="88"/>
                  </a:lnTo>
                  <a:lnTo>
                    <a:pt x="589" y="90"/>
                  </a:lnTo>
                  <a:lnTo>
                    <a:pt x="588" y="94"/>
                  </a:lnTo>
                  <a:lnTo>
                    <a:pt x="588" y="100"/>
                  </a:lnTo>
                  <a:lnTo>
                    <a:pt x="589" y="104"/>
                  </a:lnTo>
                  <a:lnTo>
                    <a:pt x="584" y="103"/>
                  </a:lnTo>
                  <a:lnTo>
                    <a:pt x="582" y="103"/>
                  </a:lnTo>
                  <a:lnTo>
                    <a:pt x="581" y="106"/>
                  </a:lnTo>
                  <a:lnTo>
                    <a:pt x="582" y="110"/>
                  </a:lnTo>
                  <a:lnTo>
                    <a:pt x="580" y="110"/>
                  </a:lnTo>
                  <a:lnTo>
                    <a:pt x="571" y="115"/>
                  </a:lnTo>
                  <a:lnTo>
                    <a:pt x="570" y="116"/>
                  </a:lnTo>
                  <a:lnTo>
                    <a:pt x="567" y="118"/>
                  </a:lnTo>
                  <a:lnTo>
                    <a:pt x="565" y="118"/>
                  </a:lnTo>
                  <a:lnTo>
                    <a:pt x="565" y="116"/>
                  </a:lnTo>
                  <a:lnTo>
                    <a:pt x="564" y="113"/>
                  </a:lnTo>
                  <a:lnTo>
                    <a:pt x="563" y="112"/>
                  </a:lnTo>
                  <a:lnTo>
                    <a:pt x="559" y="110"/>
                  </a:lnTo>
                  <a:lnTo>
                    <a:pt x="554" y="110"/>
                  </a:lnTo>
                  <a:lnTo>
                    <a:pt x="551" y="111"/>
                  </a:lnTo>
                  <a:lnTo>
                    <a:pt x="549" y="113"/>
                  </a:lnTo>
                  <a:lnTo>
                    <a:pt x="545" y="113"/>
                  </a:lnTo>
                  <a:lnTo>
                    <a:pt x="539" y="111"/>
                  </a:lnTo>
                  <a:lnTo>
                    <a:pt x="529" y="101"/>
                  </a:lnTo>
                  <a:lnTo>
                    <a:pt x="525" y="98"/>
                  </a:lnTo>
                  <a:lnTo>
                    <a:pt x="519" y="90"/>
                  </a:lnTo>
                  <a:lnTo>
                    <a:pt x="516" y="88"/>
                  </a:lnTo>
                  <a:lnTo>
                    <a:pt x="515" y="87"/>
                  </a:lnTo>
                  <a:lnTo>
                    <a:pt x="510" y="86"/>
                  </a:lnTo>
                  <a:lnTo>
                    <a:pt x="508" y="86"/>
                  </a:lnTo>
                  <a:lnTo>
                    <a:pt x="506" y="86"/>
                  </a:lnTo>
                  <a:lnTo>
                    <a:pt x="504" y="84"/>
                  </a:lnTo>
                  <a:lnTo>
                    <a:pt x="503" y="83"/>
                  </a:lnTo>
                  <a:lnTo>
                    <a:pt x="501" y="82"/>
                  </a:lnTo>
                  <a:lnTo>
                    <a:pt x="499" y="82"/>
                  </a:lnTo>
                  <a:lnTo>
                    <a:pt x="494" y="82"/>
                  </a:lnTo>
                  <a:lnTo>
                    <a:pt x="492" y="81"/>
                  </a:lnTo>
                  <a:lnTo>
                    <a:pt x="490" y="79"/>
                  </a:lnTo>
                  <a:lnTo>
                    <a:pt x="487" y="79"/>
                  </a:lnTo>
                  <a:lnTo>
                    <a:pt x="483" y="79"/>
                  </a:lnTo>
                  <a:lnTo>
                    <a:pt x="478" y="78"/>
                  </a:lnTo>
                  <a:lnTo>
                    <a:pt x="467" y="74"/>
                  </a:lnTo>
                  <a:lnTo>
                    <a:pt x="462" y="71"/>
                  </a:lnTo>
                  <a:lnTo>
                    <a:pt x="459" y="68"/>
                  </a:lnTo>
                  <a:lnTo>
                    <a:pt x="454" y="61"/>
                  </a:lnTo>
                  <a:lnTo>
                    <a:pt x="450" y="59"/>
                  </a:lnTo>
                  <a:lnTo>
                    <a:pt x="445" y="59"/>
                  </a:lnTo>
                  <a:lnTo>
                    <a:pt x="435" y="60"/>
                  </a:lnTo>
                  <a:lnTo>
                    <a:pt x="426" y="60"/>
                  </a:lnTo>
                  <a:lnTo>
                    <a:pt x="421" y="58"/>
                  </a:lnTo>
                  <a:lnTo>
                    <a:pt x="418" y="57"/>
                  </a:lnTo>
                  <a:lnTo>
                    <a:pt x="414" y="55"/>
                  </a:lnTo>
                  <a:lnTo>
                    <a:pt x="399" y="57"/>
                  </a:lnTo>
                  <a:lnTo>
                    <a:pt x="395" y="56"/>
                  </a:lnTo>
                  <a:lnTo>
                    <a:pt x="383" y="49"/>
                  </a:lnTo>
                  <a:lnTo>
                    <a:pt x="381" y="46"/>
                  </a:lnTo>
                  <a:lnTo>
                    <a:pt x="379" y="42"/>
                  </a:lnTo>
                  <a:lnTo>
                    <a:pt x="375" y="40"/>
                  </a:lnTo>
                  <a:lnTo>
                    <a:pt x="366" y="36"/>
                  </a:lnTo>
                  <a:lnTo>
                    <a:pt x="367" y="41"/>
                  </a:lnTo>
                  <a:lnTo>
                    <a:pt x="367" y="44"/>
                  </a:lnTo>
                  <a:lnTo>
                    <a:pt x="366" y="47"/>
                  </a:lnTo>
                  <a:lnTo>
                    <a:pt x="363" y="47"/>
                  </a:lnTo>
                  <a:lnTo>
                    <a:pt x="360" y="47"/>
                  </a:lnTo>
                  <a:lnTo>
                    <a:pt x="357" y="45"/>
                  </a:lnTo>
                  <a:lnTo>
                    <a:pt x="354" y="43"/>
                  </a:lnTo>
                  <a:lnTo>
                    <a:pt x="350" y="41"/>
                  </a:lnTo>
                  <a:lnTo>
                    <a:pt x="341" y="46"/>
                  </a:lnTo>
                  <a:lnTo>
                    <a:pt x="336" y="45"/>
                  </a:lnTo>
                  <a:lnTo>
                    <a:pt x="334" y="43"/>
                  </a:lnTo>
                  <a:lnTo>
                    <a:pt x="333" y="39"/>
                  </a:lnTo>
                  <a:lnTo>
                    <a:pt x="331" y="36"/>
                  </a:lnTo>
                  <a:lnTo>
                    <a:pt x="328" y="35"/>
                  </a:lnTo>
                  <a:lnTo>
                    <a:pt x="325" y="37"/>
                  </a:lnTo>
                  <a:lnTo>
                    <a:pt x="321" y="44"/>
                  </a:lnTo>
                  <a:lnTo>
                    <a:pt x="318" y="45"/>
                  </a:lnTo>
                  <a:lnTo>
                    <a:pt x="296" y="44"/>
                  </a:lnTo>
                  <a:lnTo>
                    <a:pt x="282" y="49"/>
                  </a:lnTo>
                  <a:lnTo>
                    <a:pt x="280" y="51"/>
                  </a:lnTo>
                  <a:lnTo>
                    <a:pt x="278" y="54"/>
                  </a:lnTo>
                  <a:lnTo>
                    <a:pt x="270" y="62"/>
                  </a:lnTo>
                  <a:lnTo>
                    <a:pt x="268" y="67"/>
                  </a:lnTo>
                  <a:lnTo>
                    <a:pt x="266" y="67"/>
                  </a:lnTo>
                  <a:lnTo>
                    <a:pt x="265" y="65"/>
                  </a:lnTo>
                  <a:lnTo>
                    <a:pt x="263" y="63"/>
                  </a:lnTo>
                  <a:lnTo>
                    <a:pt x="261" y="62"/>
                  </a:lnTo>
                  <a:lnTo>
                    <a:pt x="260" y="66"/>
                  </a:lnTo>
                  <a:lnTo>
                    <a:pt x="260" y="69"/>
                  </a:lnTo>
                  <a:lnTo>
                    <a:pt x="259" y="71"/>
                  </a:lnTo>
                  <a:lnTo>
                    <a:pt x="256" y="73"/>
                  </a:lnTo>
                  <a:lnTo>
                    <a:pt x="254" y="72"/>
                  </a:lnTo>
                  <a:lnTo>
                    <a:pt x="253" y="70"/>
                  </a:lnTo>
                  <a:lnTo>
                    <a:pt x="252" y="70"/>
                  </a:lnTo>
                  <a:lnTo>
                    <a:pt x="250" y="70"/>
                  </a:lnTo>
                  <a:lnTo>
                    <a:pt x="249" y="70"/>
                  </a:lnTo>
                  <a:lnTo>
                    <a:pt x="248" y="71"/>
                  </a:lnTo>
                  <a:lnTo>
                    <a:pt x="247" y="71"/>
                  </a:lnTo>
                  <a:lnTo>
                    <a:pt x="246" y="71"/>
                  </a:lnTo>
                  <a:lnTo>
                    <a:pt x="244" y="70"/>
                  </a:lnTo>
                  <a:lnTo>
                    <a:pt x="242" y="69"/>
                  </a:lnTo>
                  <a:lnTo>
                    <a:pt x="240" y="70"/>
                  </a:lnTo>
                  <a:lnTo>
                    <a:pt x="240" y="70"/>
                  </a:lnTo>
                  <a:lnTo>
                    <a:pt x="239" y="73"/>
                  </a:lnTo>
                  <a:lnTo>
                    <a:pt x="238" y="74"/>
                  </a:lnTo>
                  <a:lnTo>
                    <a:pt x="237" y="78"/>
                  </a:lnTo>
                  <a:lnTo>
                    <a:pt x="235" y="82"/>
                  </a:lnTo>
                  <a:lnTo>
                    <a:pt x="233" y="83"/>
                  </a:lnTo>
                  <a:lnTo>
                    <a:pt x="231" y="81"/>
                  </a:lnTo>
                  <a:lnTo>
                    <a:pt x="230" y="81"/>
                  </a:lnTo>
                  <a:lnTo>
                    <a:pt x="228" y="81"/>
                  </a:lnTo>
                  <a:lnTo>
                    <a:pt x="227" y="82"/>
                  </a:lnTo>
                  <a:lnTo>
                    <a:pt x="220" y="85"/>
                  </a:lnTo>
                  <a:lnTo>
                    <a:pt x="219" y="86"/>
                  </a:lnTo>
                  <a:lnTo>
                    <a:pt x="217" y="86"/>
                  </a:lnTo>
                  <a:lnTo>
                    <a:pt x="212" y="83"/>
                  </a:lnTo>
                  <a:lnTo>
                    <a:pt x="206" y="76"/>
                  </a:lnTo>
                  <a:lnTo>
                    <a:pt x="206" y="84"/>
                  </a:lnTo>
                  <a:lnTo>
                    <a:pt x="207" y="89"/>
                  </a:lnTo>
                  <a:lnTo>
                    <a:pt x="206" y="94"/>
                  </a:lnTo>
                  <a:lnTo>
                    <a:pt x="195" y="105"/>
                  </a:lnTo>
                  <a:lnTo>
                    <a:pt x="192" y="111"/>
                  </a:lnTo>
                  <a:lnTo>
                    <a:pt x="192" y="116"/>
                  </a:lnTo>
                  <a:lnTo>
                    <a:pt x="192" y="148"/>
                  </a:lnTo>
                  <a:lnTo>
                    <a:pt x="194" y="153"/>
                  </a:lnTo>
                  <a:lnTo>
                    <a:pt x="196" y="157"/>
                  </a:lnTo>
                  <a:lnTo>
                    <a:pt x="199" y="160"/>
                  </a:lnTo>
                  <a:lnTo>
                    <a:pt x="204" y="162"/>
                  </a:lnTo>
                  <a:lnTo>
                    <a:pt x="207" y="162"/>
                  </a:lnTo>
                  <a:lnTo>
                    <a:pt x="209" y="162"/>
                  </a:lnTo>
                  <a:lnTo>
                    <a:pt x="211" y="163"/>
                  </a:lnTo>
                  <a:lnTo>
                    <a:pt x="213" y="175"/>
                  </a:lnTo>
                  <a:lnTo>
                    <a:pt x="214" y="177"/>
                  </a:lnTo>
                  <a:lnTo>
                    <a:pt x="217" y="177"/>
                  </a:lnTo>
                  <a:lnTo>
                    <a:pt x="220" y="176"/>
                  </a:lnTo>
                  <a:lnTo>
                    <a:pt x="222" y="174"/>
                  </a:lnTo>
                  <a:lnTo>
                    <a:pt x="222" y="173"/>
                  </a:lnTo>
                  <a:lnTo>
                    <a:pt x="221" y="171"/>
                  </a:lnTo>
                  <a:lnTo>
                    <a:pt x="221" y="170"/>
                  </a:lnTo>
                  <a:lnTo>
                    <a:pt x="221" y="169"/>
                  </a:lnTo>
                  <a:lnTo>
                    <a:pt x="222" y="169"/>
                  </a:lnTo>
                  <a:lnTo>
                    <a:pt x="223" y="169"/>
                  </a:lnTo>
                  <a:lnTo>
                    <a:pt x="229" y="165"/>
                  </a:lnTo>
                  <a:lnTo>
                    <a:pt x="248" y="161"/>
                  </a:lnTo>
                  <a:lnTo>
                    <a:pt x="256" y="159"/>
                  </a:lnTo>
                  <a:lnTo>
                    <a:pt x="264" y="155"/>
                  </a:lnTo>
                  <a:lnTo>
                    <a:pt x="267" y="155"/>
                  </a:lnTo>
                  <a:lnTo>
                    <a:pt x="271" y="155"/>
                  </a:lnTo>
                  <a:lnTo>
                    <a:pt x="275" y="156"/>
                  </a:lnTo>
                  <a:lnTo>
                    <a:pt x="284" y="164"/>
                  </a:lnTo>
                  <a:lnTo>
                    <a:pt x="288" y="167"/>
                  </a:lnTo>
                  <a:lnTo>
                    <a:pt x="296" y="168"/>
                  </a:lnTo>
                  <a:lnTo>
                    <a:pt x="306" y="168"/>
                  </a:lnTo>
                  <a:lnTo>
                    <a:pt x="319" y="161"/>
                  </a:lnTo>
                  <a:lnTo>
                    <a:pt x="321" y="162"/>
                  </a:lnTo>
                  <a:lnTo>
                    <a:pt x="324" y="162"/>
                  </a:lnTo>
                  <a:lnTo>
                    <a:pt x="326" y="161"/>
                  </a:lnTo>
                  <a:lnTo>
                    <a:pt x="329" y="161"/>
                  </a:lnTo>
                  <a:lnTo>
                    <a:pt x="331" y="161"/>
                  </a:lnTo>
                  <a:lnTo>
                    <a:pt x="338" y="162"/>
                  </a:lnTo>
                  <a:lnTo>
                    <a:pt x="343" y="162"/>
                  </a:lnTo>
                  <a:lnTo>
                    <a:pt x="352" y="160"/>
                  </a:lnTo>
                  <a:lnTo>
                    <a:pt x="357" y="159"/>
                  </a:lnTo>
                  <a:lnTo>
                    <a:pt x="362" y="159"/>
                  </a:lnTo>
                  <a:lnTo>
                    <a:pt x="364" y="160"/>
                  </a:lnTo>
                  <a:lnTo>
                    <a:pt x="366" y="161"/>
                  </a:lnTo>
                  <a:lnTo>
                    <a:pt x="367" y="162"/>
                  </a:lnTo>
                  <a:lnTo>
                    <a:pt x="371" y="167"/>
                  </a:lnTo>
                  <a:lnTo>
                    <a:pt x="372" y="167"/>
                  </a:lnTo>
                  <a:lnTo>
                    <a:pt x="376" y="171"/>
                  </a:lnTo>
                  <a:lnTo>
                    <a:pt x="378" y="172"/>
                  </a:lnTo>
                  <a:lnTo>
                    <a:pt x="383" y="171"/>
                  </a:lnTo>
                  <a:lnTo>
                    <a:pt x="385" y="171"/>
                  </a:lnTo>
                  <a:lnTo>
                    <a:pt x="389" y="173"/>
                  </a:lnTo>
                  <a:lnTo>
                    <a:pt x="391" y="175"/>
                  </a:lnTo>
                  <a:lnTo>
                    <a:pt x="395" y="176"/>
                  </a:lnTo>
                  <a:lnTo>
                    <a:pt x="399" y="177"/>
                  </a:lnTo>
                  <a:lnTo>
                    <a:pt x="403" y="176"/>
                  </a:lnTo>
                  <a:lnTo>
                    <a:pt x="405" y="173"/>
                  </a:lnTo>
                  <a:lnTo>
                    <a:pt x="407" y="170"/>
                  </a:lnTo>
                  <a:lnTo>
                    <a:pt x="409" y="167"/>
                  </a:lnTo>
                  <a:lnTo>
                    <a:pt x="414" y="165"/>
                  </a:lnTo>
                  <a:lnTo>
                    <a:pt x="418" y="165"/>
                  </a:lnTo>
                  <a:lnTo>
                    <a:pt x="422" y="168"/>
                  </a:lnTo>
                  <a:lnTo>
                    <a:pt x="423" y="173"/>
                  </a:lnTo>
                  <a:lnTo>
                    <a:pt x="425" y="177"/>
                  </a:lnTo>
                  <a:lnTo>
                    <a:pt x="434" y="187"/>
                  </a:lnTo>
                  <a:lnTo>
                    <a:pt x="438" y="189"/>
                  </a:lnTo>
                  <a:lnTo>
                    <a:pt x="440" y="190"/>
                  </a:lnTo>
                  <a:lnTo>
                    <a:pt x="446" y="189"/>
                  </a:lnTo>
                  <a:lnTo>
                    <a:pt x="447" y="190"/>
                  </a:lnTo>
                  <a:lnTo>
                    <a:pt x="454" y="193"/>
                  </a:lnTo>
                  <a:lnTo>
                    <a:pt x="466" y="193"/>
                  </a:lnTo>
                  <a:lnTo>
                    <a:pt x="470" y="193"/>
                  </a:lnTo>
                  <a:lnTo>
                    <a:pt x="483" y="185"/>
                  </a:lnTo>
                  <a:lnTo>
                    <a:pt x="491" y="183"/>
                  </a:lnTo>
                  <a:lnTo>
                    <a:pt x="501" y="182"/>
                  </a:lnTo>
                  <a:lnTo>
                    <a:pt x="521" y="188"/>
                  </a:lnTo>
                  <a:lnTo>
                    <a:pt x="530" y="188"/>
                  </a:lnTo>
                  <a:lnTo>
                    <a:pt x="538" y="180"/>
                  </a:lnTo>
                  <a:lnTo>
                    <a:pt x="538" y="176"/>
                  </a:lnTo>
                  <a:lnTo>
                    <a:pt x="537" y="171"/>
                  </a:lnTo>
                  <a:lnTo>
                    <a:pt x="536" y="166"/>
                  </a:lnTo>
                  <a:lnTo>
                    <a:pt x="538" y="161"/>
                  </a:lnTo>
                  <a:lnTo>
                    <a:pt x="542" y="160"/>
                  </a:lnTo>
                  <a:lnTo>
                    <a:pt x="548" y="161"/>
                  </a:lnTo>
                  <a:lnTo>
                    <a:pt x="556" y="164"/>
                  </a:lnTo>
                  <a:lnTo>
                    <a:pt x="565" y="165"/>
                  </a:lnTo>
                  <a:lnTo>
                    <a:pt x="574" y="165"/>
                  </a:lnTo>
                  <a:lnTo>
                    <a:pt x="583" y="165"/>
                  </a:lnTo>
                  <a:lnTo>
                    <a:pt x="592" y="170"/>
                  </a:lnTo>
                  <a:lnTo>
                    <a:pt x="594" y="173"/>
                  </a:lnTo>
                  <a:lnTo>
                    <a:pt x="596" y="183"/>
                  </a:lnTo>
                  <a:lnTo>
                    <a:pt x="597" y="185"/>
                  </a:lnTo>
                  <a:lnTo>
                    <a:pt x="600" y="183"/>
                  </a:lnTo>
                  <a:lnTo>
                    <a:pt x="603" y="175"/>
                  </a:lnTo>
                  <a:lnTo>
                    <a:pt x="607" y="173"/>
                  </a:lnTo>
                  <a:lnTo>
                    <a:pt x="609" y="175"/>
                  </a:lnTo>
                  <a:lnTo>
                    <a:pt x="613" y="177"/>
                  </a:lnTo>
                  <a:lnTo>
                    <a:pt x="617" y="179"/>
                  </a:lnTo>
                  <a:lnTo>
                    <a:pt x="620" y="180"/>
                  </a:lnTo>
                  <a:lnTo>
                    <a:pt x="622" y="180"/>
                  </a:lnTo>
                  <a:lnTo>
                    <a:pt x="625" y="181"/>
                  </a:lnTo>
                  <a:lnTo>
                    <a:pt x="627" y="181"/>
                  </a:lnTo>
                  <a:lnTo>
                    <a:pt x="630" y="180"/>
                  </a:lnTo>
                  <a:lnTo>
                    <a:pt x="639" y="174"/>
                  </a:lnTo>
                  <a:lnTo>
                    <a:pt x="648" y="170"/>
                  </a:lnTo>
                  <a:lnTo>
                    <a:pt x="676" y="162"/>
                  </a:lnTo>
                  <a:lnTo>
                    <a:pt x="685" y="157"/>
                  </a:lnTo>
                  <a:lnTo>
                    <a:pt x="692" y="151"/>
                  </a:lnTo>
                  <a:lnTo>
                    <a:pt x="700" y="146"/>
                  </a:lnTo>
                  <a:lnTo>
                    <a:pt x="711" y="145"/>
                  </a:lnTo>
                  <a:lnTo>
                    <a:pt x="725" y="148"/>
                  </a:lnTo>
                  <a:lnTo>
                    <a:pt x="731" y="150"/>
                  </a:lnTo>
                  <a:lnTo>
                    <a:pt x="734" y="150"/>
                  </a:lnTo>
                  <a:lnTo>
                    <a:pt x="738" y="148"/>
                  </a:lnTo>
                  <a:lnTo>
                    <a:pt x="742" y="148"/>
                  </a:lnTo>
                  <a:lnTo>
                    <a:pt x="765" y="148"/>
                  </a:lnTo>
                  <a:lnTo>
                    <a:pt x="774" y="147"/>
                  </a:lnTo>
                  <a:lnTo>
                    <a:pt x="789" y="142"/>
                  </a:lnTo>
                  <a:lnTo>
                    <a:pt x="791" y="141"/>
                  </a:lnTo>
                  <a:lnTo>
                    <a:pt x="797" y="134"/>
                  </a:lnTo>
                  <a:lnTo>
                    <a:pt x="800" y="132"/>
                  </a:lnTo>
                  <a:lnTo>
                    <a:pt x="816" y="129"/>
                  </a:lnTo>
                  <a:lnTo>
                    <a:pt x="818" y="129"/>
                  </a:lnTo>
                  <a:lnTo>
                    <a:pt x="820" y="127"/>
                  </a:lnTo>
                  <a:lnTo>
                    <a:pt x="825" y="124"/>
                  </a:lnTo>
                  <a:lnTo>
                    <a:pt x="827" y="124"/>
                  </a:lnTo>
                  <a:lnTo>
                    <a:pt x="834" y="125"/>
                  </a:lnTo>
                  <a:lnTo>
                    <a:pt x="836" y="125"/>
                  </a:lnTo>
                  <a:lnTo>
                    <a:pt x="838" y="122"/>
                  </a:lnTo>
                  <a:lnTo>
                    <a:pt x="840" y="122"/>
                  </a:lnTo>
                  <a:lnTo>
                    <a:pt x="851" y="120"/>
                  </a:lnTo>
                  <a:lnTo>
                    <a:pt x="853" y="120"/>
                  </a:lnTo>
                  <a:lnTo>
                    <a:pt x="862" y="114"/>
                  </a:lnTo>
                  <a:lnTo>
                    <a:pt x="862" y="107"/>
                  </a:lnTo>
                  <a:close/>
                  <a:moveTo>
                    <a:pt x="869" y="645"/>
                  </a:moveTo>
                  <a:lnTo>
                    <a:pt x="869" y="645"/>
                  </a:lnTo>
                  <a:lnTo>
                    <a:pt x="869" y="644"/>
                  </a:lnTo>
                  <a:lnTo>
                    <a:pt x="867" y="642"/>
                  </a:lnTo>
                  <a:lnTo>
                    <a:pt x="864" y="641"/>
                  </a:lnTo>
                  <a:lnTo>
                    <a:pt x="862" y="642"/>
                  </a:lnTo>
                  <a:lnTo>
                    <a:pt x="860" y="641"/>
                  </a:lnTo>
                  <a:lnTo>
                    <a:pt x="861" y="643"/>
                  </a:lnTo>
                  <a:lnTo>
                    <a:pt x="860" y="644"/>
                  </a:lnTo>
                  <a:lnTo>
                    <a:pt x="862" y="646"/>
                  </a:lnTo>
                  <a:lnTo>
                    <a:pt x="863" y="647"/>
                  </a:lnTo>
                  <a:lnTo>
                    <a:pt x="867" y="650"/>
                  </a:lnTo>
                  <a:lnTo>
                    <a:pt x="869" y="649"/>
                  </a:lnTo>
                  <a:lnTo>
                    <a:pt x="870" y="647"/>
                  </a:lnTo>
                  <a:lnTo>
                    <a:pt x="869" y="646"/>
                  </a:lnTo>
                  <a:lnTo>
                    <a:pt x="869" y="645"/>
                  </a:lnTo>
                  <a:close/>
                  <a:moveTo>
                    <a:pt x="150" y="156"/>
                  </a:moveTo>
                  <a:lnTo>
                    <a:pt x="150" y="156"/>
                  </a:lnTo>
                  <a:lnTo>
                    <a:pt x="152" y="157"/>
                  </a:lnTo>
                  <a:lnTo>
                    <a:pt x="154" y="157"/>
                  </a:lnTo>
                  <a:lnTo>
                    <a:pt x="157" y="155"/>
                  </a:lnTo>
                  <a:lnTo>
                    <a:pt x="159" y="154"/>
                  </a:lnTo>
                  <a:lnTo>
                    <a:pt x="161" y="155"/>
                  </a:lnTo>
                  <a:lnTo>
                    <a:pt x="162" y="157"/>
                  </a:lnTo>
                  <a:lnTo>
                    <a:pt x="164" y="160"/>
                  </a:lnTo>
                  <a:lnTo>
                    <a:pt x="166" y="161"/>
                  </a:lnTo>
                  <a:lnTo>
                    <a:pt x="168" y="162"/>
                  </a:lnTo>
                  <a:lnTo>
                    <a:pt x="169" y="160"/>
                  </a:lnTo>
                  <a:lnTo>
                    <a:pt x="173" y="155"/>
                  </a:lnTo>
                  <a:lnTo>
                    <a:pt x="174" y="153"/>
                  </a:lnTo>
                  <a:lnTo>
                    <a:pt x="174" y="149"/>
                  </a:lnTo>
                  <a:lnTo>
                    <a:pt x="170" y="145"/>
                  </a:lnTo>
                  <a:lnTo>
                    <a:pt x="169" y="141"/>
                  </a:lnTo>
                  <a:lnTo>
                    <a:pt x="171" y="138"/>
                  </a:lnTo>
                  <a:lnTo>
                    <a:pt x="173" y="137"/>
                  </a:lnTo>
                  <a:lnTo>
                    <a:pt x="177" y="137"/>
                  </a:lnTo>
                  <a:lnTo>
                    <a:pt x="180" y="136"/>
                  </a:lnTo>
                  <a:lnTo>
                    <a:pt x="179" y="133"/>
                  </a:lnTo>
                  <a:lnTo>
                    <a:pt x="182" y="131"/>
                  </a:lnTo>
                  <a:lnTo>
                    <a:pt x="188" y="126"/>
                  </a:lnTo>
                  <a:lnTo>
                    <a:pt x="189" y="123"/>
                  </a:lnTo>
                  <a:lnTo>
                    <a:pt x="184" y="121"/>
                  </a:lnTo>
                  <a:lnTo>
                    <a:pt x="177" y="121"/>
                  </a:lnTo>
                  <a:lnTo>
                    <a:pt x="174" y="122"/>
                  </a:lnTo>
                  <a:lnTo>
                    <a:pt x="173" y="127"/>
                  </a:lnTo>
                  <a:lnTo>
                    <a:pt x="171" y="130"/>
                  </a:lnTo>
                  <a:lnTo>
                    <a:pt x="168" y="132"/>
                  </a:lnTo>
                  <a:lnTo>
                    <a:pt x="163" y="130"/>
                  </a:lnTo>
                  <a:lnTo>
                    <a:pt x="162" y="128"/>
                  </a:lnTo>
                  <a:lnTo>
                    <a:pt x="161" y="123"/>
                  </a:lnTo>
                  <a:lnTo>
                    <a:pt x="160" y="121"/>
                  </a:lnTo>
                  <a:lnTo>
                    <a:pt x="159" y="120"/>
                  </a:lnTo>
                  <a:lnTo>
                    <a:pt x="154" y="116"/>
                  </a:lnTo>
                  <a:lnTo>
                    <a:pt x="153" y="121"/>
                  </a:lnTo>
                  <a:lnTo>
                    <a:pt x="157" y="130"/>
                  </a:lnTo>
                  <a:lnTo>
                    <a:pt x="156" y="135"/>
                  </a:lnTo>
                  <a:lnTo>
                    <a:pt x="160" y="136"/>
                  </a:lnTo>
                  <a:lnTo>
                    <a:pt x="159" y="138"/>
                  </a:lnTo>
                  <a:lnTo>
                    <a:pt x="156" y="141"/>
                  </a:lnTo>
                  <a:lnTo>
                    <a:pt x="153" y="142"/>
                  </a:lnTo>
                  <a:lnTo>
                    <a:pt x="153" y="143"/>
                  </a:lnTo>
                  <a:lnTo>
                    <a:pt x="154" y="145"/>
                  </a:lnTo>
                  <a:lnTo>
                    <a:pt x="151" y="146"/>
                  </a:lnTo>
                  <a:lnTo>
                    <a:pt x="150" y="148"/>
                  </a:lnTo>
                  <a:lnTo>
                    <a:pt x="148" y="155"/>
                  </a:lnTo>
                  <a:lnTo>
                    <a:pt x="150" y="156"/>
                  </a:lnTo>
                  <a:close/>
                  <a:moveTo>
                    <a:pt x="998" y="65"/>
                  </a:moveTo>
                  <a:lnTo>
                    <a:pt x="998" y="65"/>
                  </a:lnTo>
                  <a:lnTo>
                    <a:pt x="981" y="73"/>
                  </a:lnTo>
                  <a:lnTo>
                    <a:pt x="978" y="74"/>
                  </a:lnTo>
                  <a:lnTo>
                    <a:pt x="974" y="75"/>
                  </a:lnTo>
                  <a:lnTo>
                    <a:pt x="965" y="85"/>
                  </a:lnTo>
                  <a:lnTo>
                    <a:pt x="951" y="94"/>
                  </a:lnTo>
                  <a:lnTo>
                    <a:pt x="945" y="101"/>
                  </a:lnTo>
                  <a:lnTo>
                    <a:pt x="948" y="106"/>
                  </a:lnTo>
                  <a:lnTo>
                    <a:pt x="949" y="106"/>
                  </a:lnTo>
                  <a:lnTo>
                    <a:pt x="951" y="105"/>
                  </a:lnTo>
                  <a:lnTo>
                    <a:pt x="952" y="104"/>
                  </a:lnTo>
                  <a:lnTo>
                    <a:pt x="953" y="105"/>
                  </a:lnTo>
                  <a:lnTo>
                    <a:pt x="954" y="106"/>
                  </a:lnTo>
                  <a:lnTo>
                    <a:pt x="957" y="107"/>
                  </a:lnTo>
                  <a:lnTo>
                    <a:pt x="958" y="108"/>
                  </a:lnTo>
                  <a:lnTo>
                    <a:pt x="960" y="107"/>
                  </a:lnTo>
                  <a:lnTo>
                    <a:pt x="962" y="107"/>
                  </a:lnTo>
                  <a:lnTo>
                    <a:pt x="964" y="106"/>
                  </a:lnTo>
                  <a:lnTo>
                    <a:pt x="967" y="103"/>
                  </a:lnTo>
                  <a:lnTo>
                    <a:pt x="972" y="105"/>
                  </a:lnTo>
                  <a:lnTo>
                    <a:pt x="980" y="110"/>
                  </a:lnTo>
                  <a:lnTo>
                    <a:pt x="983" y="114"/>
                  </a:lnTo>
                  <a:lnTo>
                    <a:pt x="985" y="115"/>
                  </a:lnTo>
                  <a:lnTo>
                    <a:pt x="988" y="115"/>
                  </a:lnTo>
                  <a:lnTo>
                    <a:pt x="990" y="114"/>
                  </a:lnTo>
                  <a:lnTo>
                    <a:pt x="993" y="111"/>
                  </a:lnTo>
                  <a:lnTo>
                    <a:pt x="996" y="110"/>
                  </a:lnTo>
                  <a:lnTo>
                    <a:pt x="1006" y="100"/>
                  </a:lnTo>
                  <a:lnTo>
                    <a:pt x="1008" y="102"/>
                  </a:lnTo>
                  <a:lnTo>
                    <a:pt x="1013" y="109"/>
                  </a:lnTo>
                  <a:lnTo>
                    <a:pt x="1015" y="110"/>
                  </a:lnTo>
                  <a:lnTo>
                    <a:pt x="1020" y="110"/>
                  </a:lnTo>
                  <a:lnTo>
                    <a:pt x="1024" y="110"/>
                  </a:lnTo>
                  <a:lnTo>
                    <a:pt x="1027" y="107"/>
                  </a:lnTo>
                  <a:lnTo>
                    <a:pt x="1030" y="103"/>
                  </a:lnTo>
                  <a:lnTo>
                    <a:pt x="1022" y="93"/>
                  </a:lnTo>
                  <a:lnTo>
                    <a:pt x="1020" y="91"/>
                  </a:lnTo>
                  <a:lnTo>
                    <a:pt x="1021" y="89"/>
                  </a:lnTo>
                  <a:lnTo>
                    <a:pt x="1024" y="88"/>
                  </a:lnTo>
                  <a:lnTo>
                    <a:pt x="1027" y="87"/>
                  </a:lnTo>
                  <a:lnTo>
                    <a:pt x="1028" y="86"/>
                  </a:lnTo>
                  <a:lnTo>
                    <a:pt x="1029" y="83"/>
                  </a:lnTo>
                  <a:lnTo>
                    <a:pt x="1033" y="79"/>
                  </a:lnTo>
                  <a:lnTo>
                    <a:pt x="1037" y="75"/>
                  </a:lnTo>
                  <a:lnTo>
                    <a:pt x="1040" y="74"/>
                  </a:lnTo>
                  <a:lnTo>
                    <a:pt x="1041" y="76"/>
                  </a:lnTo>
                  <a:lnTo>
                    <a:pt x="1043" y="79"/>
                  </a:lnTo>
                  <a:lnTo>
                    <a:pt x="1044" y="81"/>
                  </a:lnTo>
                  <a:lnTo>
                    <a:pt x="1047" y="81"/>
                  </a:lnTo>
                  <a:lnTo>
                    <a:pt x="1056" y="71"/>
                  </a:lnTo>
                  <a:lnTo>
                    <a:pt x="1061" y="63"/>
                  </a:lnTo>
                  <a:lnTo>
                    <a:pt x="1064" y="56"/>
                  </a:lnTo>
                  <a:lnTo>
                    <a:pt x="1066" y="52"/>
                  </a:lnTo>
                  <a:lnTo>
                    <a:pt x="1069" y="49"/>
                  </a:lnTo>
                  <a:lnTo>
                    <a:pt x="1074" y="48"/>
                  </a:lnTo>
                  <a:lnTo>
                    <a:pt x="1088" y="48"/>
                  </a:lnTo>
                  <a:lnTo>
                    <a:pt x="1098" y="46"/>
                  </a:lnTo>
                  <a:lnTo>
                    <a:pt x="1101" y="45"/>
                  </a:lnTo>
                  <a:lnTo>
                    <a:pt x="1102" y="43"/>
                  </a:lnTo>
                  <a:lnTo>
                    <a:pt x="1103" y="38"/>
                  </a:lnTo>
                  <a:lnTo>
                    <a:pt x="1102" y="36"/>
                  </a:lnTo>
                  <a:lnTo>
                    <a:pt x="1100" y="35"/>
                  </a:lnTo>
                  <a:lnTo>
                    <a:pt x="1090" y="34"/>
                  </a:lnTo>
                  <a:lnTo>
                    <a:pt x="1086" y="33"/>
                  </a:lnTo>
                  <a:lnTo>
                    <a:pt x="1082" y="32"/>
                  </a:lnTo>
                  <a:lnTo>
                    <a:pt x="1080" y="31"/>
                  </a:lnTo>
                  <a:lnTo>
                    <a:pt x="1077" y="28"/>
                  </a:lnTo>
                  <a:lnTo>
                    <a:pt x="1076" y="27"/>
                  </a:lnTo>
                  <a:lnTo>
                    <a:pt x="1075" y="27"/>
                  </a:lnTo>
                  <a:lnTo>
                    <a:pt x="1074" y="26"/>
                  </a:lnTo>
                  <a:lnTo>
                    <a:pt x="1074" y="25"/>
                  </a:lnTo>
                  <a:lnTo>
                    <a:pt x="1073" y="24"/>
                  </a:lnTo>
                  <a:lnTo>
                    <a:pt x="1071" y="24"/>
                  </a:lnTo>
                  <a:lnTo>
                    <a:pt x="1069" y="25"/>
                  </a:lnTo>
                  <a:lnTo>
                    <a:pt x="1068" y="26"/>
                  </a:lnTo>
                  <a:lnTo>
                    <a:pt x="1064" y="27"/>
                  </a:lnTo>
                  <a:lnTo>
                    <a:pt x="1061" y="31"/>
                  </a:lnTo>
                  <a:lnTo>
                    <a:pt x="1056" y="34"/>
                  </a:lnTo>
                  <a:lnTo>
                    <a:pt x="1051" y="35"/>
                  </a:lnTo>
                  <a:lnTo>
                    <a:pt x="1051" y="36"/>
                  </a:lnTo>
                  <a:lnTo>
                    <a:pt x="1052" y="39"/>
                  </a:lnTo>
                  <a:lnTo>
                    <a:pt x="1050" y="40"/>
                  </a:lnTo>
                  <a:lnTo>
                    <a:pt x="1046" y="40"/>
                  </a:lnTo>
                  <a:lnTo>
                    <a:pt x="1043" y="39"/>
                  </a:lnTo>
                  <a:lnTo>
                    <a:pt x="1042" y="38"/>
                  </a:lnTo>
                  <a:lnTo>
                    <a:pt x="1042" y="36"/>
                  </a:lnTo>
                  <a:lnTo>
                    <a:pt x="1042" y="35"/>
                  </a:lnTo>
                  <a:lnTo>
                    <a:pt x="1040" y="33"/>
                  </a:lnTo>
                  <a:lnTo>
                    <a:pt x="1038" y="33"/>
                  </a:lnTo>
                  <a:lnTo>
                    <a:pt x="1037" y="34"/>
                  </a:lnTo>
                  <a:lnTo>
                    <a:pt x="1035" y="35"/>
                  </a:lnTo>
                  <a:lnTo>
                    <a:pt x="1034" y="36"/>
                  </a:lnTo>
                  <a:lnTo>
                    <a:pt x="1033" y="39"/>
                  </a:lnTo>
                  <a:lnTo>
                    <a:pt x="1034" y="40"/>
                  </a:lnTo>
                  <a:lnTo>
                    <a:pt x="1036" y="42"/>
                  </a:lnTo>
                  <a:lnTo>
                    <a:pt x="1037" y="45"/>
                  </a:lnTo>
                  <a:lnTo>
                    <a:pt x="1036" y="50"/>
                  </a:lnTo>
                  <a:lnTo>
                    <a:pt x="1034" y="52"/>
                  </a:lnTo>
                  <a:lnTo>
                    <a:pt x="1031" y="53"/>
                  </a:lnTo>
                  <a:lnTo>
                    <a:pt x="1028" y="50"/>
                  </a:lnTo>
                  <a:lnTo>
                    <a:pt x="1024" y="52"/>
                  </a:lnTo>
                  <a:lnTo>
                    <a:pt x="1025" y="55"/>
                  </a:lnTo>
                  <a:lnTo>
                    <a:pt x="1028" y="57"/>
                  </a:lnTo>
                  <a:lnTo>
                    <a:pt x="1030" y="60"/>
                  </a:lnTo>
                  <a:lnTo>
                    <a:pt x="1029" y="65"/>
                  </a:lnTo>
                  <a:lnTo>
                    <a:pt x="1025" y="67"/>
                  </a:lnTo>
                  <a:lnTo>
                    <a:pt x="1021" y="67"/>
                  </a:lnTo>
                  <a:lnTo>
                    <a:pt x="1016" y="67"/>
                  </a:lnTo>
                  <a:lnTo>
                    <a:pt x="1012" y="65"/>
                  </a:lnTo>
                  <a:lnTo>
                    <a:pt x="1009" y="63"/>
                  </a:lnTo>
                  <a:lnTo>
                    <a:pt x="1009" y="59"/>
                  </a:lnTo>
                  <a:lnTo>
                    <a:pt x="1011" y="55"/>
                  </a:lnTo>
                  <a:lnTo>
                    <a:pt x="1017" y="49"/>
                  </a:lnTo>
                  <a:lnTo>
                    <a:pt x="1019" y="47"/>
                  </a:lnTo>
                  <a:lnTo>
                    <a:pt x="1019" y="45"/>
                  </a:lnTo>
                  <a:lnTo>
                    <a:pt x="1019" y="41"/>
                  </a:lnTo>
                  <a:lnTo>
                    <a:pt x="1020" y="39"/>
                  </a:lnTo>
                  <a:lnTo>
                    <a:pt x="1015" y="38"/>
                  </a:lnTo>
                  <a:lnTo>
                    <a:pt x="1009" y="38"/>
                  </a:lnTo>
                  <a:lnTo>
                    <a:pt x="1006" y="39"/>
                  </a:lnTo>
                  <a:lnTo>
                    <a:pt x="1001" y="44"/>
                  </a:lnTo>
                  <a:lnTo>
                    <a:pt x="998" y="44"/>
                  </a:lnTo>
                  <a:lnTo>
                    <a:pt x="996" y="46"/>
                  </a:lnTo>
                  <a:lnTo>
                    <a:pt x="993" y="46"/>
                  </a:lnTo>
                  <a:lnTo>
                    <a:pt x="990" y="44"/>
                  </a:lnTo>
                  <a:lnTo>
                    <a:pt x="987" y="44"/>
                  </a:lnTo>
                  <a:lnTo>
                    <a:pt x="983" y="45"/>
                  </a:lnTo>
                  <a:lnTo>
                    <a:pt x="979" y="48"/>
                  </a:lnTo>
                  <a:lnTo>
                    <a:pt x="976" y="52"/>
                  </a:lnTo>
                  <a:lnTo>
                    <a:pt x="977" y="55"/>
                  </a:lnTo>
                  <a:lnTo>
                    <a:pt x="992" y="55"/>
                  </a:lnTo>
                  <a:lnTo>
                    <a:pt x="1000" y="55"/>
                  </a:lnTo>
                  <a:lnTo>
                    <a:pt x="1002" y="58"/>
                  </a:lnTo>
                  <a:lnTo>
                    <a:pt x="1002" y="62"/>
                  </a:lnTo>
                  <a:lnTo>
                    <a:pt x="1001" y="64"/>
                  </a:lnTo>
                  <a:lnTo>
                    <a:pt x="998" y="65"/>
                  </a:lnTo>
                  <a:close/>
                  <a:moveTo>
                    <a:pt x="900" y="71"/>
                  </a:moveTo>
                  <a:lnTo>
                    <a:pt x="900" y="71"/>
                  </a:lnTo>
                  <a:lnTo>
                    <a:pt x="904" y="75"/>
                  </a:lnTo>
                  <a:lnTo>
                    <a:pt x="913" y="75"/>
                  </a:lnTo>
                  <a:lnTo>
                    <a:pt x="931" y="71"/>
                  </a:lnTo>
                  <a:lnTo>
                    <a:pt x="949" y="74"/>
                  </a:lnTo>
                  <a:lnTo>
                    <a:pt x="959" y="74"/>
                  </a:lnTo>
                  <a:lnTo>
                    <a:pt x="966" y="70"/>
                  </a:lnTo>
                  <a:lnTo>
                    <a:pt x="968" y="66"/>
                  </a:lnTo>
                  <a:lnTo>
                    <a:pt x="969" y="51"/>
                  </a:lnTo>
                  <a:lnTo>
                    <a:pt x="970" y="49"/>
                  </a:lnTo>
                  <a:lnTo>
                    <a:pt x="971" y="48"/>
                  </a:lnTo>
                  <a:lnTo>
                    <a:pt x="973" y="46"/>
                  </a:lnTo>
                  <a:lnTo>
                    <a:pt x="972" y="44"/>
                  </a:lnTo>
                  <a:lnTo>
                    <a:pt x="970" y="42"/>
                  </a:lnTo>
                  <a:lnTo>
                    <a:pt x="968" y="41"/>
                  </a:lnTo>
                  <a:lnTo>
                    <a:pt x="966" y="41"/>
                  </a:lnTo>
                  <a:lnTo>
                    <a:pt x="965" y="42"/>
                  </a:lnTo>
                  <a:lnTo>
                    <a:pt x="959" y="39"/>
                  </a:lnTo>
                  <a:lnTo>
                    <a:pt x="953" y="37"/>
                  </a:lnTo>
                  <a:lnTo>
                    <a:pt x="948" y="36"/>
                  </a:lnTo>
                  <a:lnTo>
                    <a:pt x="940" y="36"/>
                  </a:lnTo>
                  <a:lnTo>
                    <a:pt x="937" y="36"/>
                  </a:lnTo>
                  <a:lnTo>
                    <a:pt x="930" y="38"/>
                  </a:lnTo>
                  <a:lnTo>
                    <a:pt x="927" y="40"/>
                  </a:lnTo>
                  <a:lnTo>
                    <a:pt x="923" y="42"/>
                  </a:lnTo>
                  <a:lnTo>
                    <a:pt x="903" y="58"/>
                  </a:lnTo>
                  <a:lnTo>
                    <a:pt x="900" y="64"/>
                  </a:lnTo>
                  <a:lnTo>
                    <a:pt x="900" y="71"/>
                  </a:lnTo>
                  <a:close/>
                  <a:moveTo>
                    <a:pt x="1099" y="80"/>
                  </a:moveTo>
                  <a:lnTo>
                    <a:pt x="1099" y="80"/>
                  </a:lnTo>
                  <a:lnTo>
                    <a:pt x="1096" y="82"/>
                  </a:lnTo>
                  <a:lnTo>
                    <a:pt x="1095" y="85"/>
                  </a:lnTo>
                  <a:lnTo>
                    <a:pt x="1098" y="86"/>
                  </a:lnTo>
                  <a:lnTo>
                    <a:pt x="1100" y="86"/>
                  </a:lnTo>
                  <a:lnTo>
                    <a:pt x="1102" y="86"/>
                  </a:lnTo>
                  <a:lnTo>
                    <a:pt x="1111" y="81"/>
                  </a:lnTo>
                  <a:lnTo>
                    <a:pt x="1116" y="80"/>
                  </a:lnTo>
                  <a:lnTo>
                    <a:pt x="1120" y="80"/>
                  </a:lnTo>
                  <a:lnTo>
                    <a:pt x="1122" y="83"/>
                  </a:lnTo>
                  <a:lnTo>
                    <a:pt x="1123" y="85"/>
                  </a:lnTo>
                  <a:lnTo>
                    <a:pt x="1127" y="91"/>
                  </a:lnTo>
                  <a:lnTo>
                    <a:pt x="1128" y="95"/>
                  </a:lnTo>
                  <a:lnTo>
                    <a:pt x="1127" y="104"/>
                  </a:lnTo>
                  <a:lnTo>
                    <a:pt x="1129" y="106"/>
                  </a:lnTo>
                  <a:lnTo>
                    <a:pt x="1134" y="108"/>
                  </a:lnTo>
                  <a:lnTo>
                    <a:pt x="1139" y="107"/>
                  </a:lnTo>
                  <a:lnTo>
                    <a:pt x="1144" y="106"/>
                  </a:lnTo>
                  <a:lnTo>
                    <a:pt x="1149" y="104"/>
                  </a:lnTo>
                  <a:lnTo>
                    <a:pt x="1152" y="101"/>
                  </a:lnTo>
                  <a:lnTo>
                    <a:pt x="1155" y="98"/>
                  </a:lnTo>
                  <a:lnTo>
                    <a:pt x="1158" y="93"/>
                  </a:lnTo>
                  <a:lnTo>
                    <a:pt x="1160" y="87"/>
                  </a:lnTo>
                  <a:lnTo>
                    <a:pt x="1162" y="78"/>
                  </a:lnTo>
                  <a:lnTo>
                    <a:pt x="1164" y="73"/>
                  </a:lnTo>
                  <a:lnTo>
                    <a:pt x="1167" y="69"/>
                  </a:lnTo>
                  <a:lnTo>
                    <a:pt x="1170" y="65"/>
                  </a:lnTo>
                  <a:lnTo>
                    <a:pt x="1178" y="59"/>
                  </a:lnTo>
                  <a:lnTo>
                    <a:pt x="1182" y="55"/>
                  </a:lnTo>
                  <a:lnTo>
                    <a:pt x="1181" y="51"/>
                  </a:lnTo>
                  <a:lnTo>
                    <a:pt x="1180" y="47"/>
                  </a:lnTo>
                  <a:lnTo>
                    <a:pt x="1180" y="42"/>
                  </a:lnTo>
                  <a:lnTo>
                    <a:pt x="1183" y="33"/>
                  </a:lnTo>
                  <a:lnTo>
                    <a:pt x="1181" y="27"/>
                  </a:lnTo>
                  <a:lnTo>
                    <a:pt x="1178" y="25"/>
                  </a:lnTo>
                  <a:lnTo>
                    <a:pt x="1175" y="24"/>
                  </a:lnTo>
                  <a:lnTo>
                    <a:pt x="1172" y="25"/>
                  </a:lnTo>
                  <a:lnTo>
                    <a:pt x="1171" y="26"/>
                  </a:lnTo>
                  <a:lnTo>
                    <a:pt x="1170" y="28"/>
                  </a:lnTo>
                  <a:lnTo>
                    <a:pt x="1167" y="31"/>
                  </a:lnTo>
                  <a:lnTo>
                    <a:pt x="1161" y="40"/>
                  </a:lnTo>
                  <a:lnTo>
                    <a:pt x="1156" y="44"/>
                  </a:lnTo>
                  <a:lnTo>
                    <a:pt x="1149" y="57"/>
                  </a:lnTo>
                  <a:lnTo>
                    <a:pt x="1143" y="62"/>
                  </a:lnTo>
                  <a:lnTo>
                    <a:pt x="1140" y="65"/>
                  </a:lnTo>
                  <a:lnTo>
                    <a:pt x="1140" y="70"/>
                  </a:lnTo>
                  <a:lnTo>
                    <a:pt x="1138" y="69"/>
                  </a:lnTo>
                  <a:lnTo>
                    <a:pt x="1137" y="68"/>
                  </a:lnTo>
                  <a:lnTo>
                    <a:pt x="1134" y="63"/>
                  </a:lnTo>
                  <a:lnTo>
                    <a:pt x="1134" y="62"/>
                  </a:lnTo>
                  <a:lnTo>
                    <a:pt x="1134" y="62"/>
                  </a:lnTo>
                  <a:lnTo>
                    <a:pt x="1132" y="55"/>
                  </a:lnTo>
                  <a:lnTo>
                    <a:pt x="1131" y="54"/>
                  </a:lnTo>
                  <a:lnTo>
                    <a:pt x="1128" y="52"/>
                  </a:lnTo>
                  <a:lnTo>
                    <a:pt x="1125" y="52"/>
                  </a:lnTo>
                  <a:lnTo>
                    <a:pt x="1121" y="54"/>
                  </a:lnTo>
                  <a:lnTo>
                    <a:pt x="1112" y="59"/>
                  </a:lnTo>
                  <a:lnTo>
                    <a:pt x="1108" y="64"/>
                  </a:lnTo>
                  <a:lnTo>
                    <a:pt x="1101" y="79"/>
                  </a:lnTo>
                  <a:lnTo>
                    <a:pt x="1099" y="80"/>
                  </a:lnTo>
                  <a:close/>
                  <a:moveTo>
                    <a:pt x="926" y="79"/>
                  </a:moveTo>
                  <a:lnTo>
                    <a:pt x="926" y="79"/>
                  </a:lnTo>
                  <a:lnTo>
                    <a:pt x="923" y="81"/>
                  </a:lnTo>
                  <a:lnTo>
                    <a:pt x="921" y="82"/>
                  </a:lnTo>
                  <a:lnTo>
                    <a:pt x="918" y="82"/>
                  </a:lnTo>
                  <a:lnTo>
                    <a:pt x="914" y="81"/>
                  </a:lnTo>
                  <a:lnTo>
                    <a:pt x="912" y="82"/>
                  </a:lnTo>
                  <a:lnTo>
                    <a:pt x="905" y="84"/>
                  </a:lnTo>
                  <a:lnTo>
                    <a:pt x="902" y="85"/>
                  </a:lnTo>
                  <a:lnTo>
                    <a:pt x="899" y="84"/>
                  </a:lnTo>
                  <a:lnTo>
                    <a:pt x="897" y="84"/>
                  </a:lnTo>
                  <a:lnTo>
                    <a:pt x="895" y="84"/>
                  </a:lnTo>
                  <a:lnTo>
                    <a:pt x="876" y="98"/>
                  </a:lnTo>
                  <a:lnTo>
                    <a:pt x="870" y="113"/>
                  </a:lnTo>
                  <a:lnTo>
                    <a:pt x="874" y="118"/>
                  </a:lnTo>
                  <a:lnTo>
                    <a:pt x="876" y="119"/>
                  </a:lnTo>
                  <a:lnTo>
                    <a:pt x="880" y="118"/>
                  </a:lnTo>
                  <a:lnTo>
                    <a:pt x="886" y="114"/>
                  </a:lnTo>
                  <a:lnTo>
                    <a:pt x="897" y="97"/>
                  </a:lnTo>
                  <a:lnTo>
                    <a:pt x="904" y="93"/>
                  </a:lnTo>
                  <a:lnTo>
                    <a:pt x="922" y="92"/>
                  </a:lnTo>
                  <a:lnTo>
                    <a:pt x="931" y="89"/>
                  </a:lnTo>
                  <a:lnTo>
                    <a:pt x="935" y="86"/>
                  </a:lnTo>
                  <a:lnTo>
                    <a:pt x="935" y="83"/>
                  </a:lnTo>
                  <a:lnTo>
                    <a:pt x="933" y="80"/>
                  </a:lnTo>
                  <a:lnTo>
                    <a:pt x="928" y="79"/>
                  </a:lnTo>
                  <a:lnTo>
                    <a:pt x="926" y="79"/>
                  </a:lnTo>
                  <a:close/>
                  <a:moveTo>
                    <a:pt x="1192" y="82"/>
                  </a:moveTo>
                  <a:lnTo>
                    <a:pt x="1192" y="82"/>
                  </a:lnTo>
                  <a:lnTo>
                    <a:pt x="1193" y="84"/>
                  </a:lnTo>
                  <a:lnTo>
                    <a:pt x="1194" y="85"/>
                  </a:lnTo>
                  <a:lnTo>
                    <a:pt x="1197" y="86"/>
                  </a:lnTo>
                  <a:lnTo>
                    <a:pt x="1198" y="86"/>
                  </a:lnTo>
                  <a:lnTo>
                    <a:pt x="1202" y="84"/>
                  </a:lnTo>
                  <a:lnTo>
                    <a:pt x="1203" y="83"/>
                  </a:lnTo>
                  <a:lnTo>
                    <a:pt x="1205" y="84"/>
                  </a:lnTo>
                  <a:lnTo>
                    <a:pt x="1208" y="87"/>
                  </a:lnTo>
                  <a:lnTo>
                    <a:pt x="1210" y="88"/>
                  </a:lnTo>
                  <a:lnTo>
                    <a:pt x="1212" y="87"/>
                  </a:lnTo>
                  <a:lnTo>
                    <a:pt x="1213" y="86"/>
                  </a:lnTo>
                  <a:lnTo>
                    <a:pt x="1215" y="84"/>
                  </a:lnTo>
                  <a:lnTo>
                    <a:pt x="1216" y="83"/>
                  </a:lnTo>
                  <a:lnTo>
                    <a:pt x="1217" y="83"/>
                  </a:lnTo>
                  <a:lnTo>
                    <a:pt x="1223" y="80"/>
                  </a:lnTo>
                  <a:lnTo>
                    <a:pt x="1225" y="80"/>
                  </a:lnTo>
                  <a:lnTo>
                    <a:pt x="1226" y="80"/>
                  </a:lnTo>
                  <a:lnTo>
                    <a:pt x="1230" y="80"/>
                  </a:lnTo>
                  <a:lnTo>
                    <a:pt x="1232" y="81"/>
                  </a:lnTo>
                  <a:lnTo>
                    <a:pt x="1234" y="83"/>
                  </a:lnTo>
                  <a:lnTo>
                    <a:pt x="1236" y="83"/>
                  </a:lnTo>
                  <a:lnTo>
                    <a:pt x="1237" y="83"/>
                  </a:lnTo>
                  <a:lnTo>
                    <a:pt x="1239" y="82"/>
                  </a:lnTo>
                  <a:lnTo>
                    <a:pt x="1242" y="81"/>
                  </a:lnTo>
                  <a:lnTo>
                    <a:pt x="1247" y="79"/>
                  </a:lnTo>
                  <a:lnTo>
                    <a:pt x="1251" y="78"/>
                  </a:lnTo>
                  <a:lnTo>
                    <a:pt x="1256" y="75"/>
                  </a:lnTo>
                  <a:lnTo>
                    <a:pt x="1259" y="74"/>
                  </a:lnTo>
                  <a:lnTo>
                    <a:pt x="1261" y="74"/>
                  </a:lnTo>
                  <a:lnTo>
                    <a:pt x="1263" y="74"/>
                  </a:lnTo>
                  <a:lnTo>
                    <a:pt x="1275" y="75"/>
                  </a:lnTo>
                  <a:lnTo>
                    <a:pt x="1284" y="75"/>
                  </a:lnTo>
                  <a:lnTo>
                    <a:pt x="1321" y="68"/>
                  </a:lnTo>
                  <a:lnTo>
                    <a:pt x="1341" y="67"/>
                  </a:lnTo>
                  <a:lnTo>
                    <a:pt x="1353" y="64"/>
                  </a:lnTo>
                  <a:lnTo>
                    <a:pt x="1358" y="64"/>
                  </a:lnTo>
                  <a:lnTo>
                    <a:pt x="1363" y="62"/>
                  </a:lnTo>
                  <a:lnTo>
                    <a:pt x="1365" y="59"/>
                  </a:lnTo>
                  <a:lnTo>
                    <a:pt x="1366" y="56"/>
                  </a:lnTo>
                  <a:lnTo>
                    <a:pt x="1366" y="36"/>
                  </a:lnTo>
                  <a:lnTo>
                    <a:pt x="1365" y="32"/>
                  </a:lnTo>
                  <a:lnTo>
                    <a:pt x="1363" y="30"/>
                  </a:lnTo>
                  <a:lnTo>
                    <a:pt x="1359" y="23"/>
                  </a:lnTo>
                  <a:lnTo>
                    <a:pt x="1356" y="20"/>
                  </a:lnTo>
                  <a:lnTo>
                    <a:pt x="1355" y="20"/>
                  </a:lnTo>
                  <a:lnTo>
                    <a:pt x="1354" y="20"/>
                  </a:lnTo>
                  <a:lnTo>
                    <a:pt x="1346" y="19"/>
                  </a:lnTo>
                  <a:lnTo>
                    <a:pt x="1335" y="21"/>
                  </a:lnTo>
                  <a:lnTo>
                    <a:pt x="1332" y="21"/>
                  </a:lnTo>
                  <a:lnTo>
                    <a:pt x="1331" y="20"/>
                  </a:lnTo>
                  <a:lnTo>
                    <a:pt x="1329" y="19"/>
                  </a:lnTo>
                  <a:lnTo>
                    <a:pt x="1328" y="18"/>
                  </a:lnTo>
                  <a:lnTo>
                    <a:pt x="1325" y="18"/>
                  </a:lnTo>
                  <a:lnTo>
                    <a:pt x="1324" y="18"/>
                  </a:lnTo>
                  <a:lnTo>
                    <a:pt x="1324" y="19"/>
                  </a:lnTo>
                  <a:lnTo>
                    <a:pt x="1322" y="20"/>
                  </a:lnTo>
                  <a:lnTo>
                    <a:pt x="1313" y="22"/>
                  </a:lnTo>
                  <a:lnTo>
                    <a:pt x="1286" y="20"/>
                  </a:lnTo>
                  <a:lnTo>
                    <a:pt x="1267" y="21"/>
                  </a:lnTo>
                  <a:lnTo>
                    <a:pt x="1262" y="22"/>
                  </a:lnTo>
                  <a:lnTo>
                    <a:pt x="1257" y="24"/>
                  </a:lnTo>
                  <a:lnTo>
                    <a:pt x="1248" y="30"/>
                  </a:lnTo>
                  <a:lnTo>
                    <a:pt x="1245" y="27"/>
                  </a:lnTo>
                  <a:lnTo>
                    <a:pt x="1245" y="17"/>
                  </a:lnTo>
                  <a:lnTo>
                    <a:pt x="1241" y="13"/>
                  </a:lnTo>
                  <a:lnTo>
                    <a:pt x="1236" y="13"/>
                  </a:lnTo>
                  <a:lnTo>
                    <a:pt x="1225" y="15"/>
                  </a:lnTo>
                  <a:lnTo>
                    <a:pt x="1220" y="14"/>
                  </a:lnTo>
                  <a:lnTo>
                    <a:pt x="1218" y="15"/>
                  </a:lnTo>
                  <a:lnTo>
                    <a:pt x="1215" y="17"/>
                  </a:lnTo>
                  <a:lnTo>
                    <a:pt x="1213" y="20"/>
                  </a:lnTo>
                  <a:lnTo>
                    <a:pt x="1212" y="23"/>
                  </a:lnTo>
                  <a:lnTo>
                    <a:pt x="1211" y="27"/>
                  </a:lnTo>
                  <a:lnTo>
                    <a:pt x="1208" y="29"/>
                  </a:lnTo>
                  <a:lnTo>
                    <a:pt x="1205" y="31"/>
                  </a:lnTo>
                  <a:lnTo>
                    <a:pt x="1203" y="33"/>
                  </a:lnTo>
                  <a:lnTo>
                    <a:pt x="1202" y="43"/>
                  </a:lnTo>
                  <a:lnTo>
                    <a:pt x="1208" y="44"/>
                  </a:lnTo>
                  <a:lnTo>
                    <a:pt x="1224" y="36"/>
                  </a:lnTo>
                  <a:lnTo>
                    <a:pt x="1229" y="34"/>
                  </a:lnTo>
                  <a:lnTo>
                    <a:pt x="1234" y="33"/>
                  </a:lnTo>
                  <a:lnTo>
                    <a:pt x="1236" y="34"/>
                  </a:lnTo>
                  <a:lnTo>
                    <a:pt x="1236" y="36"/>
                  </a:lnTo>
                  <a:lnTo>
                    <a:pt x="1235" y="37"/>
                  </a:lnTo>
                  <a:lnTo>
                    <a:pt x="1233" y="38"/>
                  </a:lnTo>
                  <a:lnTo>
                    <a:pt x="1230" y="41"/>
                  </a:lnTo>
                  <a:lnTo>
                    <a:pt x="1229" y="42"/>
                  </a:lnTo>
                  <a:lnTo>
                    <a:pt x="1227" y="43"/>
                  </a:lnTo>
                  <a:lnTo>
                    <a:pt x="1220" y="44"/>
                  </a:lnTo>
                  <a:lnTo>
                    <a:pt x="1206" y="52"/>
                  </a:lnTo>
                  <a:lnTo>
                    <a:pt x="1205" y="55"/>
                  </a:lnTo>
                  <a:lnTo>
                    <a:pt x="1201" y="64"/>
                  </a:lnTo>
                  <a:lnTo>
                    <a:pt x="1199" y="67"/>
                  </a:lnTo>
                  <a:lnTo>
                    <a:pt x="1192" y="72"/>
                  </a:lnTo>
                  <a:lnTo>
                    <a:pt x="1189" y="76"/>
                  </a:lnTo>
                  <a:lnTo>
                    <a:pt x="1190" y="79"/>
                  </a:lnTo>
                  <a:lnTo>
                    <a:pt x="1192" y="82"/>
                  </a:lnTo>
                  <a:close/>
                  <a:moveTo>
                    <a:pt x="611" y="63"/>
                  </a:moveTo>
                  <a:lnTo>
                    <a:pt x="611" y="63"/>
                  </a:lnTo>
                  <a:lnTo>
                    <a:pt x="616" y="62"/>
                  </a:lnTo>
                  <a:lnTo>
                    <a:pt x="619" y="58"/>
                  </a:lnTo>
                  <a:lnTo>
                    <a:pt x="619" y="53"/>
                  </a:lnTo>
                  <a:lnTo>
                    <a:pt x="617" y="49"/>
                  </a:lnTo>
                  <a:lnTo>
                    <a:pt x="611" y="48"/>
                  </a:lnTo>
                  <a:lnTo>
                    <a:pt x="609" y="49"/>
                  </a:lnTo>
                  <a:lnTo>
                    <a:pt x="607" y="50"/>
                  </a:lnTo>
                  <a:lnTo>
                    <a:pt x="606" y="52"/>
                  </a:lnTo>
                  <a:lnTo>
                    <a:pt x="604" y="53"/>
                  </a:lnTo>
                  <a:lnTo>
                    <a:pt x="608" y="61"/>
                  </a:lnTo>
                  <a:lnTo>
                    <a:pt x="611" y="63"/>
                  </a:lnTo>
                  <a:close/>
                  <a:moveTo>
                    <a:pt x="758" y="95"/>
                  </a:moveTo>
                  <a:lnTo>
                    <a:pt x="758" y="95"/>
                  </a:lnTo>
                  <a:lnTo>
                    <a:pt x="765" y="92"/>
                  </a:lnTo>
                  <a:lnTo>
                    <a:pt x="768" y="86"/>
                  </a:lnTo>
                  <a:lnTo>
                    <a:pt x="766" y="83"/>
                  </a:lnTo>
                  <a:lnTo>
                    <a:pt x="760" y="81"/>
                  </a:lnTo>
                  <a:lnTo>
                    <a:pt x="755" y="80"/>
                  </a:lnTo>
                  <a:lnTo>
                    <a:pt x="751" y="84"/>
                  </a:lnTo>
                  <a:lnTo>
                    <a:pt x="753" y="91"/>
                  </a:lnTo>
                  <a:lnTo>
                    <a:pt x="758" y="95"/>
                  </a:lnTo>
                  <a:close/>
                  <a:moveTo>
                    <a:pt x="173" y="98"/>
                  </a:moveTo>
                  <a:lnTo>
                    <a:pt x="173" y="98"/>
                  </a:lnTo>
                  <a:lnTo>
                    <a:pt x="173" y="96"/>
                  </a:lnTo>
                  <a:lnTo>
                    <a:pt x="175" y="96"/>
                  </a:lnTo>
                  <a:lnTo>
                    <a:pt x="176" y="95"/>
                  </a:lnTo>
                  <a:lnTo>
                    <a:pt x="175" y="93"/>
                  </a:lnTo>
                  <a:lnTo>
                    <a:pt x="172" y="95"/>
                  </a:lnTo>
                  <a:lnTo>
                    <a:pt x="172" y="96"/>
                  </a:lnTo>
                  <a:lnTo>
                    <a:pt x="173" y="98"/>
                  </a:lnTo>
                  <a:close/>
                  <a:moveTo>
                    <a:pt x="188" y="160"/>
                  </a:moveTo>
                  <a:lnTo>
                    <a:pt x="188" y="160"/>
                  </a:lnTo>
                  <a:lnTo>
                    <a:pt x="188" y="159"/>
                  </a:lnTo>
                  <a:lnTo>
                    <a:pt x="187" y="159"/>
                  </a:lnTo>
                  <a:lnTo>
                    <a:pt x="185" y="162"/>
                  </a:lnTo>
                  <a:lnTo>
                    <a:pt x="184" y="165"/>
                  </a:lnTo>
                  <a:lnTo>
                    <a:pt x="186" y="166"/>
                  </a:lnTo>
                  <a:lnTo>
                    <a:pt x="187" y="166"/>
                  </a:lnTo>
                  <a:lnTo>
                    <a:pt x="188" y="166"/>
                  </a:lnTo>
                  <a:lnTo>
                    <a:pt x="188" y="167"/>
                  </a:lnTo>
                  <a:lnTo>
                    <a:pt x="191" y="165"/>
                  </a:lnTo>
                  <a:lnTo>
                    <a:pt x="191" y="163"/>
                  </a:lnTo>
                  <a:lnTo>
                    <a:pt x="191" y="161"/>
                  </a:lnTo>
                  <a:lnTo>
                    <a:pt x="189" y="160"/>
                  </a:lnTo>
                  <a:lnTo>
                    <a:pt x="188" y="160"/>
                  </a:lnTo>
                  <a:lnTo>
                    <a:pt x="188" y="160"/>
                  </a:lnTo>
                  <a:close/>
                  <a:moveTo>
                    <a:pt x="142" y="126"/>
                  </a:moveTo>
                  <a:lnTo>
                    <a:pt x="142" y="126"/>
                  </a:lnTo>
                  <a:lnTo>
                    <a:pt x="141" y="127"/>
                  </a:lnTo>
                  <a:lnTo>
                    <a:pt x="137" y="130"/>
                  </a:lnTo>
                  <a:lnTo>
                    <a:pt x="135" y="131"/>
                  </a:lnTo>
                  <a:lnTo>
                    <a:pt x="134" y="131"/>
                  </a:lnTo>
                  <a:lnTo>
                    <a:pt x="135" y="133"/>
                  </a:lnTo>
                  <a:lnTo>
                    <a:pt x="135" y="133"/>
                  </a:lnTo>
                  <a:lnTo>
                    <a:pt x="136" y="133"/>
                  </a:lnTo>
                  <a:lnTo>
                    <a:pt x="136" y="133"/>
                  </a:lnTo>
                  <a:lnTo>
                    <a:pt x="137" y="134"/>
                  </a:lnTo>
                  <a:lnTo>
                    <a:pt x="138" y="136"/>
                  </a:lnTo>
                  <a:lnTo>
                    <a:pt x="139" y="136"/>
                  </a:lnTo>
                  <a:lnTo>
                    <a:pt x="138" y="133"/>
                  </a:lnTo>
                  <a:lnTo>
                    <a:pt x="139" y="131"/>
                  </a:lnTo>
                  <a:lnTo>
                    <a:pt x="140" y="130"/>
                  </a:lnTo>
                  <a:lnTo>
                    <a:pt x="141" y="129"/>
                  </a:lnTo>
                  <a:lnTo>
                    <a:pt x="143" y="129"/>
                  </a:lnTo>
                  <a:lnTo>
                    <a:pt x="146" y="130"/>
                  </a:lnTo>
                  <a:lnTo>
                    <a:pt x="147" y="129"/>
                  </a:lnTo>
                  <a:lnTo>
                    <a:pt x="148" y="128"/>
                  </a:lnTo>
                  <a:lnTo>
                    <a:pt x="148" y="125"/>
                  </a:lnTo>
                  <a:lnTo>
                    <a:pt x="146" y="124"/>
                  </a:lnTo>
                  <a:lnTo>
                    <a:pt x="143" y="125"/>
                  </a:lnTo>
                  <a:lnTo>
                    <a:pt x="142" y="126"/>
                  </a:lnTo>
                  <a:close/>
                  <a:moveTo>
                    <a:pt x="200" y="71"/>
                  </a:moveTo>
                  <a:lnTo>
                    <a:pt x="200" y="71"/>
                  </a:lnTo>
                  <a:lnTo>
                    <a:pt x="202" y="71"/>
                  </a:lnTo>
                  <a:lnTo>
                    <a:pt x="203" y="72"/>
                  </a:lnTo>
                  <a:lnTo>
                    <a:pt x="206" y="70"/>
                  </a:lnTo>
                  <a:lnTo>
                    <a:pt x="206" y="68"/>
                  </a:lnTo>
                  <a:lnTo>
                    <a:pt x="206" y="67"/>
                  </a:lnTo>
                  <a:lnTo>
                    <a:pt x="205" y="68"/>
                  </a:lnTo>
                  <a:lnTo>
                    <a:pt x="203" y="67"/>
                  </a:lnTo>
                  <a:lnTo>
                    <a:pt x="202" y="66"/>
                  </a:lnTo>
                  <a:lnTo>
                    <a:pt x="200" y="67"/>
                  </a:lnTo>
                  <a:lnTo>
                    <a:pt x="200" y="67"/>
                  </a:lnTo>
                  <a:lnTo>
                    <a:pt x="199" y="67"/>
                  </a:lnTo>
                  <a:lnTo>
                    <a:pt x="199" y="67"/>
                  </a:lnTo>
                  <a:lnTo>
                    <a:pt x="199" y="70"/>
                  </a:lnTo>
                  <a:lnTo>
                    <a:pt x="200" y="71"/>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0" name="Freeform 52">
              <a:extLst>
                <a:ext uri="{FF2B5EF4-FFF2-40B4-BE49-F238E27FC236}">
                  <a16:creationId xmlns:a16="http://schemas.microsoft.com/office/drawing/2014/main" xmlns="" id="{A455E454-D31A-4E76-AD72-35B16161A535}"/>
                </a:ext>
              </a:extLst>
            </p:cNvPr>
            <p:cNvSpPr>
              <a:spLocks noEditPoints="1"/>
            </p:cNvSpPr>
            <p:nvPr/>
          </p:nvSpPr>
          <p:spPr bwMode="auto">
            <a:xfrm>
              <a:off x="3958" y="3351"/>
              <a:ext cx="1030" cy="576"/>
            </a:xfrm>
            <a:custGeom>
              <a:avLst/>
              <a:gdLst>
                <a:gd name="T0" fmla="*/ 611 w 1372"/>
                <a:gd name="T1" fmla="*/ 550 h 650"/>
                <a:gd name="T2" fmla="*/ 295 w 1372"/>
                <a:gd name="T3" fmla="*/ 183 h 650"/>
                <a:gd name="T4" fmla="*/ 347 w 1372"/>
                <a:gd name="T5" fmla="*/ 360 h 650"/>
                <a:gd name="T6" fmla="*/ 237 w 1372"/>
                <a:gd name="T7" fmla="*/ 285 h 650"/>
                <a:gd name="T8" fmla="*/ 60 w 1372"/>
                <a:gd name="T9" fmla="*/ 290 h 650"/>
                <a:gd name="T10" fmla="*/ 83 w 1372"/>
                <a:gd name="T11" fmla="*/ 374 h 650"/>
                <a:gd name="T12" fmla="*/ 168 w 1372"/>
                <a:gd name="T13" fmla="*/ 395 h 650"/>
                <a:gd name="T14" fmla="*/ 264 w 1372"/>
                <a:gd name="T15" fmla="*/ 469 h 650"/>
                <a:gd name="T16" fmla="*/ 417 w 1372"/>
                <a:gd name="T17" fmla="*/ 448 h 650"/>
                <a:gd name="T18" fmla="*/ 85 w 1372"/>
                <a:gd name="T19" fmla="*/ 75 h 650"/>
                <a:gd name="T20" fmla="*/ 118 w 1372"/>
                <a:gd name="T21" fmla="*/ 121 h 650"/>
                <a:gd name="T22" fmla="*/ 131 w 1372"/>
                <a:gd name="T23" fmla="*/ 90 h 650"/>
                <a:gd name="T24" fmla="*/ 103 w 1372"/>
                <a:gd name="T25" fmla="*/ 126 h 650"/>
                <a:gd name="T26" fmla="*/ 970 w 1372"/>
                <a:gd name="T27" fmla="*/ 503 h 650"/>
                <a:gd name="T28" fmla="*/ 1367 w 1372"/>
                <a:gd name="T29" fmla="*/ 211 h 650"/>
                <a:gd name="T30" fmla="*/ 1297 w 1372"/>
                <a:gd name="T31" fmla="*/ 208 h 650"/>
                <a:gd name="T32" fmla="*/ 1192 w 1372"/>
                <a:gd name="T33" fmla="*/ 289 h 650"/>
                <a:gd name="T34" fmla="*/ 1152 w 1372"/>
                <a:gd name="T35" fmla="*/ 290 h 650"/>
                <a:gd name="T36" fmla="*/ 1060 w 1372"/>
                <a:gd name="T37" fmla="*/ 333 h 650"/>
                <a:gd name="T38" fmla="*/ 1046 w 1372"/>
                <a:gd name="T39" fmla="*/ 433 h 650"/>
                <a:gd name="T40" fmla="*/ 1019 w 1372"/>
                <a:gd name="T41" fmla="*/ 502 h 650"/>
                <a:gd name="T42" fmla="*/ 1152 w 1372"/>
                <a:gd name="T43" fmla="*/ 468 h 650"/>
                <a:gd name="T44" fmla="*/ 1347 w 1372"/>
                <a:gd name="T45" fmla="*/ 300 h 650"/>
                <a:gd name="T46" fmla="*/ 1369 w 1372"/>
                <a:gd name="T47" fmla="*/ 247 h 650"/>
                <a:gd name="T48" fmla="*/ 979 w 1372"/>
                <a:gd name="T49" fmla="*/ 559 h 650"/>
                <a:gd name="T50" fmla="*/ 937 w 1372"/>
                <a:gd name="T51" fmla="*/ 556 h 650"/>
                <a:gd name="T52" fmla="*/ 889 w 1372"/>
                <a:gd name="T53" fmla="*/ 628 h 650"/>
                <a:gd name="T54" fmla="*/ 862 w 1372"/>
                <a:gd name="T55" fmla="*/ 107 h 650"/>
                <a:gd name="T56" fmla="*/ 891 w 1372"/>
                <a:gd name="T57" fmla="*/ 28 h 650"/>
                <a:gd name="T58" fmla="*/ 868 w 1372"/>
                <a:gd name="T59" fmla="*/ 26 h 650"/>
                <a:gd name="T60" fmla="*/ 783 w 1372"/>
                <a:gd name="T61" fmla="*/ 99 h 650"/>
                <a:gd name="T62" fmla="*/ 675 w 1372"/>
                <a:gd name="T63" fmla="*/ 80 h 650"/>
                <a:gd name="T64" fmla="*/ 584 w 1372"/>
                <a:gd name="T65" fmla="*/ 103 h 650"/>
                <a:gd name="T66" fmla="*/ 504 w 1372"/>
                <a:gd name="T67" fmla="*/ 84 h 650"/>
                <a:gd name="T68" fmla="*/ 375 w 1372"/>
                <a:gd name="T69" fmla="*/ 40 h 650"/>
                <a:gd name="T70" fmla="*/ 265 w 1372"/>
                <a:gd name="T71" fmla="*/ 65 h 650"/>
                <a:gd name="T72" fmla="*/ 228 w 1372"/>
                <a:gd name="T73" fmla="*/ 81 h 650"/>
                <a:gd name="T74" fmla="*/ 222 w 1372"/>
                <a:gd name="T75" fmla="*/ 173 h 650"/>
                <a:gd name="T76" fmla="*/ 357 w 1372"/>
                <a:gd name="T77" fmla="*/ 159 h 650"/>
                <a:gd name="T78" fmla="*/ 440 w 1372"/>
                <a:gd name="T79" fmla="*/ 190 h 650"/>
                <a:gd name="T80" fmla="*/ 600 w 1372"/>
                <a:gd name="T81" fmla="*/ 183 h 650"/>
                <a:gd name="T82" fmla="*/ 791 w 1372"/>
                <a:gd name="T83" fmla="*/ 141 h 650"/>
                <a:gd name="T84" fmla="*/ 862 w 1372"/>
                <a:gd name="T85" fmla="*/ 646 h 650"/>
                <a:gd name="T86" fmla="*/ 173 w 1372"/>
                <a:gd name="T87" fmla="*/ 137 h 650"/>
                <a:gd name="T88" fmla="*/ 153 w 1372"/>
                <a:gd name="T89" fmla="*/ 143 h 650"/>
                <a:gd name="T90" fmla="*/ 967 w 1372"/>
                <a:gd name="T91" fmla="*/ 103 h 650"/>
                <a:gd name="T92" fmla="*/ 1040 w 1372"/>
                <a:gd name="T93" fmla="*/ 74 h 650"/>
                <a:gd name="T94" fmla="*/ 1074 w 1372"/>
                <a:gd name="T95" fmla="*/ 25 h 650"/>
                <a:gd name="T96" fmla="*/ 1036 w 1372"/>
                <a:gd name="T97" fmla="*/ 50 h 650"/>
                <a:gd name="T98" fmla="*/ 996 w 1372"/>
                <a:gd name="T99" fmla="*/ 46 h 650"/>
                <a:gd name="T100" fmla="*/ 971 w 1372"/>
                <a:gd name="T101" fmla="*/ 48 h 650"/>
                <a:gd name="T102" fmla="*/ 1111 w 1372"/>
                <a:gd name="T103" fmla="*/ 81 h 650"/>
                <a:gd name="T104" fmla="*/ 1183 w 1372"/>
                <a:gd name="T105" fmla="*/ 33 h 650"/>
                <a:gd name="T106" fmla="*/ 1101 w 1372"/>
                <a:gd name="T107" fmla="*/ 79 h 650"/>
                <a:gd name="T108" fmla="*/ 935 w 1372"/>
                <a:gd name="T109" fmla="*/ 83 h 650"/>
                <a:gd name="T110" fmla="*/ 1234 w 1372"/>
                <a:gd name="T111" fmla="*/ 83 h 650"/>
                <a:gd name="T112" fmla="*/ 1354 w 1372"/>
                <a:gd name="T113" fmla="*/ 20 h 650"/>
                <a:gd name="T114" fmla="*/ 1212 w 1372"/>
                <a:gd name="T115" fmla="*/ 23 h 650"/>
                <a:gd name="T116" fmla="*/ 1192 w 1372"/>
                <a:gd name="T117" fmla="*/ 82 h 650"/>
                <a:gd name="T118" fmla="*/ 173 w 1372"/>
                <a:gd name="T119" fmla="*/ 98 h 650"/>
                <a:gd name="T120" fmla="*/ 188 w 1372"/>
                <a:gd name="T121" fmla="*/ 160 h 650"/>
                <a:gd name="T122" fmla="*/ 142 w 1372"/>
                <a:gd name="T123" fmla="*/ 12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2" h="650">
                  <a:moveTo>
                    <a:pt x="590" y="562"/>
                  </a:moveTo>
                  <a:lnTo>
                    <a:pt x="590" y="562"/>
                  </a:lnTo>
                  <a:lnTo>
                    <a:pt x="587" y="561"/>
                  </a:lnTo>
                  <a:lnTo>
                    <a:pt x="579" y="562"/>
                  </a:lnTo>
                  <a:lnTo>
                    <a:pt x="574" y="564"/>
                  </a:lnTo>
                  <a:lnTo>
                    <a:pt x="571" y="568"/>
                  </a:lnTo>
                  <a:lnTo>
                    <a:pt x="572" y="570"/>
                  </a:lnTo>
                  <a:lnTo>
                    <a:pt x="577" y="570"/>
                  </a:lnTo>
                  <a:lnTo>
                    <a:pt x="582" y="570"/>
                  </a:lnTo>
                  <a:lnTo>
                    <a:pt x="586" y="569"/>
                  </a:lnTo>
                  <a:lnTo>
                    <a:pt x="590" y="567"/>
                  </a:lnTo>
                  <a:lnTo>
                    <a:pt x="594" y="564"/>
                  </a:lnTo>
                  <a:lnTo>
                    <a:pt x="594" y="562"/>
                  </a:lnTo>
                  <a:lnTo>
                    <a:pt x="592" y="561"/>
                  </a:lnTo>
                  <a:lnTo>
                    <a:pt x="590" y="562"/>
                  </a:lnTo>
                  <a:lnTo>
                    <a:pt x="590" y="562"/>
                  </a:lnTo>
                  <a:close/>
                  <a:moveTo>
                    <a:pt x="671" y="525"/>
                  </a:moveTo>
                  <a:lnTo>
                    <a:pt x="671" y="525"/>
                  </a:lnTo>
                  <a:lnTo>
                    <a:pt x="666" y="525"/>
                  </a:lnTo>
                  <a:lnTo>
                    <a:pt x="662" y="523"/>
                  </a:lnTo>
                  <a:lnTo>
                    <a:pt x="658" y="521"/>
                  </a:lnTo>
                  <a:lnTo>
                    <a:pt x="654" y="521"/>
                  </a:lnTo>
                  <a:lnTo>
                    <a:pt x="649" y="523"/>
                  </a:lnTo>
                  <a:lnTo>
                    <a:pt x="645" y="526"/>
                  </a:lnTo>
                  <a:lnTo>
                    <a:pt x="637" y="537"/>
                  </a:lnTo>
                  <a:lnTo>
                    <a:pt x="611" y="550"/>
                  </a:lnTo>
                  <a:lnTo>
                    <a:pt x="607" y="553"/>
                  </a:lnTo>
                  <a:lnTo>
                    <a:pt x="608" y="555"/>
                  </a:lnTo>
                  <a:lnTo>
                    <a:pt x="609" y="556"/>
                  </a:lnTo>
                  <a:lnTo>
                    <a:pt x="611" y="558"/>
                  </a:lnTo>
                  <a:lnTo>
                    <a:pt x="616" y="560"/>
                  </a:lnTo>
                  <a:lnTo>
                    <a:pt x="621" y="561"/>
                  </a:lnTo>
                  <a:lnTo>
                    <a:pt x="630" y="561"/>
                  </a:lnTo>
                  <a:lnTo>
                    <a:pt x="644" y="562"/>
                  </a:lnTo>
                  <a:lnTo>
                    <a:pt x="649" y="561"/>
                  </a:lnTo>
                  <a:lnTo>
                    <a:pt x="650" y="560"/>
                  </a:lnTo>
                  <a:lnTo>
                    <a:pt x="650" y="558"/>
                  </a:lnTo>
                  <a:lnTo>
                    <a:pt x="651" y="557"/>
                  </a:lnTo>
                  <a:lnTo>
                    <a:pt x="653" y="556"/>
                  </a:lnTo>
                  <a:lnTo>
                    <a:pt x="655" y="556"/>
                  </a:lnTo>
                  <a:lnTo>
                    <a:pt x="656" y="556"/>
                  </a:lnTo>
                  <a:lnTo>
                    <a:pt x="658" y="555"/>
                  </a:lnTo>
                  <a:lnTo>
                    <a:pt x="660" y="554"/>
                  </a:lnTo>
                  <a:lnTo>
                    <a:pt x="665" y="551"/>
                  </a:lnTo>
                  <a:lnTo>
                    <a:pt x="673" y="544"/>
                  </a:lnTo>
                  <a:lnTo>
                    <a:pt x="675" y="541"/>
                  </a:lnTo>
                  <a:lnTo>
                    <a:pt x="676" y="532"/>
                  </a:lnTo>
                  <a:lnTo>
                    <a:pt x="674" y="526"/>
                  </a:lnTo>
                  <a:lnTo>
                    <a:pt x="671" y="525"/>
                  </a:lnTo>
                  <a:lnTo>
                    <a:pt x="671" y="525"/>
                  </a:lnTo>
                  <a:close/>
                  <a:moveTo>
                    <a:pt x="295" y="183"/>
                  </a:moveTo>
                  <a:lnTo>
                    <a:pt x="295" y="183"/>
                  </a:lnTo>
                  <a:lnTo>
                    <a:pt x="296" y="183"/>
                  </a:lnTo>
                  <a:lnTo>
                    <a:pt x="298" y="183"/>
                  </a:lnTo>
                  <a:lnTo>
                    <a:pt x="300" y="182"/>
                  </a:lnTo>
                  <a:lnTo>
                    <a:pt x="303" y="179"/>
                  </a:lnTo>
                  <a:lnTo>
                    <a:pt x="303" y="176"/>
                  </a:lnTo>
                  <a:lnTo>
                    <a:pt x="302" y="174"/>
                  </a:lnTo>
                  <a:lnTo>
                    <a:pt x="299" y="173"/>
                  </a:lnTo>
                  <a:lnTo>
                    <a:pt x="297" y="174"/>
                  </a:lnTo>
                  <a:lnTo>
                    <a:pt x="295" y="177"/>
                  </a:lnTo>
                  <a:lnTo>
                    <a:pt x="294" y="178"/>
                  </a:lnTo>
                  <a:lnTo>
                    <a:pt x="293" y="180"/>
                  </a:lnTo>
                  <a:lnTo>
                    <a:pt x="293" y="181"/>
                  </a:lnTo>
                  <a:lnTo>
                    <a:pt x="293" y="181"/>
                  </a:lnTo>
                  <a:lnTo>
                    <a:pt x="294" y="182"/>
                  </a:lnTo>
                  <a:lnTo>
                    <a:pt x="295" y="183"/>
                  </a:lnTo>
                  <a:lnTo>
                    <a:pt x="295" y="183"/>
                  </a:lnTo>
                  <a:close/>
                  <a:moveTo>
                    <a:pt x="414" y="424"/>
                  </a:moveTo>
                  <a:lnTo>
                    <a:pt x="414" y="424"/>
                  </a:lnTo>
                  <a:lnTo>
                    <a:pt x="409" y="419"/>
                  </a:lnTo>
                  <a:lnTo>
                    <a:pt x="403" y="414"/>
                  </a:lnTo>
                  <a:lnTo>
                    <a:pt x="388" y="406"/>
                  </a:lnTo>
                  <a:lnTo>
                    <a:pt x="382" y="402"/>
                  </a:lnTo>
                  <a:lnTo>
                    <a:pt x="377" y="395"/>
                  </a:lnTo>
                  <a:lnTo>
                    <a:pt x="368" y="376"/>
                  </a:lnTo>
                  <a:lnTo>
                    <a:pt x="363" y="369"/>
                  </a:lnTo>
                  <a:lnTo>
                    <a:pt x="347" y="360"/>
                  </a:lnTo>
                  <a:lnTo>
                    <a:pt x="344" y="357"/>
                  </a:lnTo>
                  <a:lnTo>
                    <a:pt x="343" y="352"/>
                  </a:lnTo>
                  <a:lnTo>
                    <a:pt x="340" y="348"/>
                  </a:lnTo>
                  <a:lnTo>
                    <a:pt x="336" y="346"/>
                  </a:lnTo>
                  <a:lnTo>
                    <a:pt x="331" y="346"/>
                  </a:lnTo>
                  <a:lnTo>
                    <a:pt x="321" y="347"/>
                  </a:lnTo>
                  <a:lnTo>
                    <a:pt x="315" y="349"/>
                  </a:lnTo>
                  <a:lnTo>
                    <a:pt x="313" y="351"/>
                  </a:lnTo>
                  <a:lnTo>
                    <a:pt x="311" y="354"/>
                  </a:lnTo>
                  <a:lnTo>
                    <a:pt x="308" y="354"/>
                  </a:lnTo>
                  <a:lnTo>
                    <a:pt x="294" y="348"/>
                  </a:lnTo>
                  <a:lnTo>
                    <a:pt x="292" y="346"/>
                  </a:lnTo>
                  <a:lnTo>
                    <a:pt x="291" y="342"/>
                  </a:lnTo>
                  <a:lnTo>
                    <a:pt x="290" y="333"/>
                  </a:lnTo>
                  <a:lnTo>
                    <a:pt x="288" y="328"/>
                  </a:lnTo>
                  <a:lnTo>
                    <a:pt x="288" y="319"/>
                  </a:lnTo>
                  <a:lnTo>
                    <a:pt x="285" y="315"/>
                  </a:lnTo>
                  <a:lnTo>
                    <a:pt x="280" y="311"/>
                  </a:lnTo>
                  <a:lnTo>
                    <a:pt x="275" y="309"/>
                  </a:lnTo>
                  <a:lnTo>
                    <a:pt x="271" y="310"/>
                  </a:lnTo>
                  <a:lnTo>
                    <a:pt x="267" y="312"/>
                  </a:lnTo>
                  <a:lnTo>
                    <a:pt x="263" y="312"/>
                  </a:lnTo>
                  <a:lnTo>
                    <a:pt x="259" y="310"/>
                  </a:lnTo>
                  <a:lnTo>
                    <a:pt x="256" y="308"/>
                  </a:lnTo>
                  <a:lnTo>
                    <a:pt x="250" y="303"/>
                  </a:lnTo>
                  <a:lnTo>
                    <a:pt x="237" y="285"/>
                  </a:lnTo>
                  <a:lnTo>
                    <a:pt x="228" y="277"/>
                  </a:lnTo>
                  <a:lnTo>
                    <a:pt x="227" y="275"/>
                  </a:lnTo>
                  <a:lnTo>
                    <a:pt x="226" y="270"/>
                  </a:lnTo>
                  <a:lnTo>
                    <a:pt x="223" y="270"/>
                  </a:lnTo>
                  <a:lnTo>
                    <a:pt x="195" y="290"/>
                  </a:lnTo>
                  <a:lnTo>
                    <a:pt x="191" y="291"/>
                  </a:lnTo>
                  <a:lnTo>
                    <a:pt x="164" y="288"/>
                  </a:lnTo>
                  <a:lnTo>
                    <a:pt x="162" y="286"/>
                  </a:lnTo>
                  <a:lnTo>
                    <a:pt x="160" y="283"/>
                  </a:lnTo>
                  <a:lnTo>
                    <a:pt x="157" y="282"/>
                  </a:lnTo>
                  <a:lnTo>
                    <a:pt x="153" y="281"/>
                  </a:lnTo>
                  <a:lnTo>
                    <a:pt x="140" y="284"/>
                  </a:lnTo>
                  <a:lnTo>
                    <a:pt x="135" y="286"/>
                  </a:lnTo>
                  <a:lnTo>
                    <a:pt x="131" y="289"/>
                  </a:lnTo>
                  <a:lnTo>
                    <a:pt x="129" y="289"/>
                  </a:lnTo>
                  <a:lnTo>
                    <a:pt x="119" y="286"/>
                  </a:lnTo>
                  <a:lnTo>
                    <a:pt x="115" y="285"/>
                  </a:lnTo>
                  <a:lnTo>
                    <a:pt x="104" y="287"/>
                  </a:lnTo>
                  <a:lnTo>
                    <a:pt x="101" y="289"/>
                  </a:lnTo>
                  <a:lnTo>
                    <a:pt x="99" y="290"/>
                  </a:lnTo>
                  <a:lnTo>
                    <a:pt x="82" y="286"/>
                  </a:lnTo>
                  <a:lnTo>
                    <a:pt x="74" y="286"/>
                  </a:lnTo>
                  <a:lnTo>
                    <a:pt x="72" y="287"/>
                  </a:lnTo>
                  <a:lnTo>
                    <a:pt x="69" y="289"/>
                  </a:lnTo>
                  <a:lnTo>
                    <a:pt x="67" y="290"/>
                  </a:lnTo>
                  <a:lnTo>
                    <a:pt x="60" y="290"/>
                  </a:lnTo>
                  <a:lnTo>
                    <a:pt x="52" y="291"/>
                  </a:lnTo>
                  <a:lnTo>
                    <a:pt x="48" y="293"/>
                  </a:lnTo>
                  <a:lnTo>
                    <a:pt x="42" y="296"/>
                  </a:lnTo>
                  <a:lnTo>
                    <a:pt x="39" y="297"/>
                  </a:lnTo>
                  <a:lnTo>
                    <a:pt x="32" y="298"/>
                  </a:lnTo>
                  <a:lnTo>
                    <a:pt x="26" y="300"/>
                  </a:lnTo>
                  <a:lnTo>
                    <a:pt x="20" y="303"/>
                  </a:lnTo>
                  <a:lnTo>
                    <a:pt x="10" y="311"/>
                  </a:lnTo>
                  <a:lnTo>
                    <a:pt x="5" y="316"/>
                  </a:lnTo>
                  <a:lnTo>
                    <a:pt x="2" y="322"/>
                  </a:lnTo>
                  <a:lnTo>
                    <a:pt x="0" y="328"/>
                  </a:lnTo>
                  <a:lnTo>
                    <a:pt x="2" y="332"/>
                  </a:lnTo>
                  <a:lnTo>
                    <a:pt x="5" y="335"/>
                  </a:lnTo>
                  <a:lnTo>
                    <a:pt x="11" y="340"/>
                  </a:lnTo>
                  <a:lnTo>
                    <a:pt x="14" y="342"/>
                  </a:lnTo>
                  <a:lnTo>
                    <a:pt x="16" y="345"/>
                  </a:lnTo>
                  <a:lnTo>
                    <a:pt x="20" y="352"/>
                  </a:lnTo>
                  <a:lnTo>
                    <a:pt x="23" y="356"/>
                  </a:lnTo>
                  <a:lnTo>
                    <a:pt x="33" y="363"/>
                  </a:lnTo>
                  <a:lnTo>
                    <a:pt x="36" y="365"/>
                  </a:lnTo>
                  <a:lnTo>
                    <a:pt x="45" y="366"/>
                  </a:lnTo>
                  <a:lnTo>
                    <a:pt x="54" y="370"/>
                  </a:lnTo>
                  <a:lnTo>
                    <a:pt x="63" y="371"/>
                  </a:lnTo>
                  <a:lnTo>
                    <a:pt x="72" y="371"/>
                  </a:lnTo>
                  <a:lnTo>
                    <a:pt x="77" y="370"/>
                  </a:lnTo>
                  <a:lnTo>
                    <a:pt x="83" y="374"/>
                  </a:lnTo>
                  <a:lnTo>
                    <a:pt x="85" y="375"/>
                  </a:lnTo>
                  <a:lnTo>
                    <a:pt x="87" y="375"/>
                  </a:lnTo>
                  <a:lnTo>
                    <a:pt x="89" y="373"/>
                  </a:lnTo>
                  <a:lnTo>
                    <a:pt x="91" y="373"/>
                  </a:lnTo>
                  <a:lnTo>
                    <a:pt x="99" y="379"/>
                  </a:lnTo>
                  <a:lnTo>
                    <a:pt x="104" y="381"/>
                  </a:lnTo>
                  <a:lnTo>
                    <a:pt x="106" y="377"/>
                  </a:lnTo>
                  <a:lnTo>
                    <a:pt x="108" y="375"/>
                  </a:lnTo>
                  <a:lnTo>
                    <a:pt x="111" y="373"/>
                  </a:lnTo>
                  <a:lnTo>
                    <a:pt x="116" y="372"/>
                  </a:lnTo>
                  <a:lnTo>
                    <a:pt x="120" y="372"/>
                  </a:lnTo>
                  <a:lnTo>
                    <a:pt x="124" y="373"/>
                  </a:lnTo>
                  <a:lnTo>
                    <a:pt x="134" y="376"/>
                  </a:lnTo>
                  <a:lnTo>
                    <a:pt x="144" y="377"/>
                  </a:lnTo>
                  <a:lnTo>
                    <a:pt x="150" y="378"/>
                  </a:lnTo>
                  <a:lnTo>
                    <a:pt x="150" y="377"/>
                  </a:lnTo>
                  <a:lnTo>
                    <a:pt x="152" y="377"/>
                  </a:lnTo>
                  <a:lnTo>
                    <a:pt x="153" y="376"/>
                  </a:lnTo>
                  <a:lnTo>
                    <a:pt x="154" y="376"/>
                  </a:lnTo>
                  <a:lnTo>
                    <a:pt x="154" y="377"/>
                  </a:lnTo>
                  <a:lnTo>
                    <a:pt x="154" y="380"/>
                  </a:lnTo>
                  <a:lnTo>
                    <a:pt x="154" y="381"/>
                  </a:lnTo>
                  <a:lnTo>
                    <a:pt x="163" y="383"/>
                  </a:lnTo>
                  <a:lnTo>
                    <a:pt x="165" y="386"/>
                  </a:lnTo>
                  <a:lnTo>
                    <a:pt x="166" y="392"/>
                  </a:lnTo>
                  <a:lnTo>
                    <a:pt x="168" y="395"/>
                  </a:lnTo>
                  <a:lnTo>
                    <a:pt x="181" y="402"/>
                  </a:lnTo>
                  <a:lnTo>
                    <a:pt x="189" y="408"/>
                  </a:lnTo>
                  <a:lnTo>
                    <a:pt x="193" y="409"/>
                  </a:lnTo>
                  <a:lnTo>
                    <a:pt x="202" y="410"/>
                  </a:lnTo>
                  <a:lnTo>
                    <a:pt x="204" y="410"/>
                  </a:lnTo>
                  <a:lnTo>
                    <a:pt x="209" y="413"/>
                  </a:lnTo>
                  <a:lnTo>
                    <a:pt x="210" y="415"/>
                  </a:lnTo>
                  <a:lnTo>
                    <a:pt x="211" y="417"/>
                  </a:lnTo>
                  <a:lnTo>
                    <a:pt x="212" y="418"/>
                  </a:lnTo>
                  <a:lnTo>
                    <a:pt x="215" y="416"/>
                  </a:lnTo>
                  <a:lnTo>
                    <a:pt x="216" y="419"/>
                  </a:lnTo>
                  <a:lnTo>
                    <a:pt x="217" y="421"/>
                  </a:lnTo>
                  <a:lnTo>
                    <a:pt x="220" y="422"/>
                  </a:lnTo>
                  <a:lnTo>
                    <a:pt x="223" y="422"/>
                  </a:lnTo>
                  <a:lnTo>
                    <a:pt x="225" y="422"/>
                  </a:lnTo>
                  <a:lnTo>
                    <a:pt x="228" y="424"/>
                  </a:lnTo>
                  <a:lnTo>
                    <a:pt x="230" y="426"/>
                  </a:lnTo>
                  <a:lnTo>
                    <a:pt x="238" y="437"/>
                  </a:lnTo>
                  <a:lnTo>
                    <a:pt x="241" y="443"/>
                  </a:lnTo>
                  <a:lnTo>
                    <a:pt x="242" y="452"/>
                  </a:lnTo>
                  <a:lnTo>
                    <a:pt x="244" y="453"/>
                  </a:lnTo>
                  <a:lnTo>
                    <a:pt x="245" y="453"/>
                  </a:lnTo>
                  <a:lnTo>
                    <a:pt x="248" y="454"/>
                  </a:lnTo>
                  <a:lnTo>
                    <a:pt x="254" y="464"/>
                  </a:lnTo>
                  <a:lnTo>
                    <a:pt x="255" y="465"/>
                  </a:lnTo>
                  <a:lnTo>
                    <a:pt x="264" y="469"/>
                  </a:lnTo>
                  <a:lnTo>
                    <a:pt x="266" y="471"/>
                  </a:lnTo>
                  <a:lnTo>
                    <a:pt x="268" y="475"/>
                  </a:lnTo>
                  <a:lnTo>
                    <a:pt x="269" y="477"/>
                  </a:lnTo>
                  <a:lnTo>
                    <a:pt x="283" y="481"/>
                  </a:lnTo>
                  <a:lnTo>
                    <a:pt x="285" y="482"/>
                  </a:lnTo>
                  <a:lnTo>
                    <a:pt x="288" y="481"/>
                  </a:lnTo>
                  <a:lnTo>
                    <a:pt x="321" y="486"/>
                  </a:lnTo>
                  <a:lnTo>
                    <a:pt x="325" y="487"/>
                  </a:lnTo>
                  <a:lnTo>
                    <a:pt x="330" y="494"/>
                  </a:lnTo>
                  <a:lnTo>
                    <a:pt x="334" y="497"/>
                  </a:lnTo>
                  <a:lnTo>
                    <a:pt x="338" y="497"/>
                  </a:lnTo>
                  <a:lnTo>
                    <a:pt x="341" y="494"/>
                  </a:lnTo>
                  <a:lnTo>
                    <a:pt x="343" y="491"/>
                  </a:lnTo>
                  <a:lnTo>
                    <a:pt x="343" y="487"/>
                  </a:lnTo>
                  <a:lnTo>
                    <a:pt x="345" y="485"/>
                  </a:lnTo>
                  <a:lnTo>
                    <a:pt x="355" y="479"/>
                  </a:lnTo>
                  <a:lnTo>
                    <a:pt x="359" y="478"/>
                  </a:lnTo>
                  <a:lnTo>
                    <a:pt x="374" y="480"/>
                  </a:lnTo>
                  <a:lnTo>
                    <a:pt x="376" y="479"/>
                  </a:lnTo>
                  <a:lnTo>
                    <a:pt x="378" y="477"/>
                  </a:lnTo>
                  <a:lnTo>
                    <a:pt x="391" y="473"/>
                  </a:lnTo>
                  <a:lnTo>
                    <a:pt x="394" y="471"/>
                  </a:lnTo>
                  <a:lnTo>
                    <a:pt x="398" y="466"/>
                  </a:lnTo>
                  <a:lnTo>
                    <a:pt x="408" y="455"/>
                  </a:lnTo>
                  <a:lnTo>
                    <a:pt x="415" y="450"/>
                  </a:lnTo>
                  <a:lnTo>
                    <a:pt x="417" y="448"/>
                  </a:lnTo>
                  <a:lnTo>
                    <a:pt x="420" y="439"/>
                  </a:lnTo>
                  <a:lnTo>
                    <a:pt x="418" y="431"/>
                  </a:lnTo>
                  <a:lnTo>
                    <a:pt x="414" y="424"/>
                  </a:lnTo>
                  <a:lnTo>
                    <a:pt x="414" y="424"/>
                  </a:lnTo>
                  <a:close/>
                  <a:moveTo>
                    <a:pt x="75" y="77"/>
                  </a:moveTo>
                  <a:lnTo>
                    <a:pt x="75" y="77"/>
                  </a:lnTo>
                  <a:lnTo>
                    <a:pt x="74" y="79"/>
                  </a:lnTo>
                  <a:lnTo>
                    <a:pt x="75" y="81"/>
                  </a:lnTo>
                  <a:lnTo>
                    <a:pt x="75" y="82"/>
                  </a:lnTo>
                  <a:lnTo>
                    <a:pt x="75" y="84"/>
                  </a:lnTo>
                  <a:lnTo>
                    <a:pt x="76" y="86"/>
                  </a:lnTo>
                  <a:lnTo>
                    <a:pt x="77" y="87"/>
                  </a:lnTo>
                  <a:lnTo>
                    <a:pt x="78" y="88"/>
                  </a:lnTo>
                  <a:lnTo>
                    <a:pt x="80" y="87"/>
                  </a:lnTo>
                  <a:lnTo>
                    <a:pt x="80" y="86"/>
                  </a:lnTo>
                  <a:lnTo>
                    <a:pt x="81" y="84"/>
                  </a:lnTo>
                  <a:lnTo>
                    <a:pt x="82" y="81"/>
                  </a:lnTo>
                  <a:lnTo>
                    <a:pt x="82" y="81"/>
                  </a:lnTo>
                  <a:lnTo>
                    <a:pt x="85" y="85"/>
                  </a:lnTo>
                  <a:lnTo>
                    <a:pt x="86" y="85"/>
                  </a:lnTo>
                  <a:lnTo>
                    <a:pt x="87" y="81"/>
                  </a:lnTo>
                  <a:lnTo>
                    <a:pt x="88" y="79"/>
                  </a:lnTo>
                  <a:lnTo>
                    <a:pt x="88" y="78"/>
                  </a:lnTo>
                  <a:lnTo>
                    <a:pt x="86" y="77"/>
                  </a:lnTo>
                  <a:lnTo>
                    <a:pt x="86" y="75"/>
                  </a:lnTo>
                  <a:lnTo>
                    <a:pt x="85" y="75"/>
                  </a:lnTo>
                  <a:lnTo>
                    <a:pt x="80" y="77"/>
                  </a:lnTo>
                  <a:lnTo>
                    <a:pt x="78" y="76"/>
                  </a:lnTo>
                  <a:lnTo>
                    <a:pt x="75" y="72"/>
                  </a:lnTo>
                  <a:lnTo>
                    <a:pt x="74" y="73"/>
                  </a:lnTo>
                  <a:lnTo>
                    <a:pt x="74" y="74"/>
                  </a:lnTo>
                  <a:lnTo>
                    <a:pt x="74" y="75"/>
                  </a:lnTo>
                  <a:lnTo>
                    <a:pt x="75" y="77"/>
                  </a:lnTo>
                  <a:lnTo>
                    <a:pt x="75" y="77"/>
                  </a:lnTo>
                  <a:close/>
                  <a:moveTo>
                    <a:pt x="99" y="148"/>
                  </a:moveTo>
                  <a:lnTo>
                    <a:pt x="99" y="148"/>
                  </a:lnTo>
                  <a:lnTo>
                    <a:pt x="102" y="145"/>
                  </a:lnTo>
                  <a:lnTo>
                    <a:pt x="113" y="150"/>
                  </a:lnTo>
                  <a:lnTo>
                    <a:pt x="118" y="148"/>
                  </a:lnTo>
                  <a:lnTo>
                    <a:pt x="115" y="146"/>
                  </a:lnTo>
                  <a:lnTo>
                    <a:pt x="113" y="141"/>
                  </a:lnTo>
                  <a:lnTo>
                    <a:pt x="112" y="137"/>
                  </a:lnTo>
                  <a:lnTo>
                    <a:pt x="112" y="135"/>
                  </a:lnTo>
                  <a:lnTo>
                    <a:pt x="113" y="129"/>
                  </a:lnTo>
                  <a:lnTo>
                    <a:pt x="115" y="127"/>
                  </a:lnTo>
                  <a:lnTo>
                    <a:pt x="117" y="128"/>
                  </a:lnTo>
                  <a:lnTo>
                    <a:pt x="119" y="128"/>
                  </a:lnTo>
                  <a:lnTo>
                    <a:pt x="120" y="125"/>
                  </a:lnTo>
                  <a:lnTo>
                    <a:pt x="123" y="120"/>
                  </a:lnTo>
                  <a:lnTo>
                    <a:pt x="121" y="118"/>
                  </a:lnTo>
                  <a:lnTo>
                    <a:pt x="120" y="120"/>
                  </a:lnTo>
                  <a:lnTo>
                    <a:pt x="118" y="121"/>
                  </a:lnTo>
                  <a:lnTo>
                    <a:pt x="116" y="119"/>
                  </a:lnTo>
                  <a:lnTo>
                    <a:pt x="115" y="116"/>
                  </a:lnTo>
                  <a:lnTo>
                    <a:pt x="118" y="116"/>
                  </a:lnTo>
                  <a:lnTo>
                    <a:pt x="120" y="115"/>
                  </a:lnTo>
                  <a:lnTo>
                    <a:pt x="123" y="111"/>
                  </a:lnTo>
                  <a:lnTo>
                    <a:pt x="126" y="110"/>
                  </a:lnTo>
                  <a:lnTo>
                    <a:pt x="128" y="111"/>
                  </a:lnTo>
                  <a:lnTo>
                    <a:pt x="130" y="115"/>
                  </a:lnTo>
                  <a:lnTo>
                    <a:pt x="133" y="116"/>
                  </a:lnTo>
                  <a:lnTo>
                    <a:pt x="140" y="115"/>
                  </a:lnTo>
                  <a:lnTo>
                    <a:pt x="141" y="114"/>
                  </a:lnTo>
                  <a:lnTo>
                    <a:pt x="140" y="112"/>
                  </a:lnTo>
                  <a:lnTo>
                    <a:pt x="141" y="110"/>
                  </a:lnTo>
                  <a:lnTo>
                    <a:pt x="144" y="109"/>
                  </a:lnTo>
                  <a:lnTo>
                    <a:pt x="142" y="106"/>
                  </a:lnTo>
                  <a:lnTo>
                    <a:pt x="140" y="104"/>
                  </a:lnTo>
                  <a:lnTo>
                    <a:pt x="138" y="102"/>
                  </a:lnTo>
                  <a:lnTo>
                    <a:pt x="138" y="99"/>
                  </a:lnTo>
                  <a:lnTo>
                    <a:pt x="139" y="98"/>
                  </a:lnTo>
                  <a:lnTo>
                    <a:pt x="140" y="98"/>
                  </a:lnTo>
                  <a:lnTo>
                    <a:pt x="141" y="97"/>
                  </a:lnTo>
                  <a:lnTo>
                    <a:pt x="140" y="95"/>
                  </a:lnTo>
                  <a:lnTo>
                    <a:pt x="138" y="92"/>
                  </a:lnTo>
                  <a:lnTo>
                    <a:pt x="137" y="92"/>
                  </a:lnTo>
                  <a:lnTo>
                    <a:pt x="135" y="91"/>
                  </a:lnTo>
                  <a:lnTo>
                    <a:pt x="131" y="90"/>
                  </a:lnTo>
                  <a:lnTo>
                    <a:pt x="120" y="92"/>
                  </a:lnTo>
                  <a:lnTo>
                    <a:pt x="118" y="90"/>
                  </a:lnTo>
                  <a:lnTo>
                    <a:pt x="117" y="86"/>
                  </a:lnTo>
                  <a:lnTo>
                    <a:pt x="116" y="82"/>
                  </a:lnTo>
                  <a:lnTo>
                    <a:pt x="115" y="79"/>
                  </a:lnTo>
                  <a:lnTo>
                    <a:pt x="107" y="82"/>
                  </a:lnTo>
                  <a:lnTo>
                    <a:pt x="106" y="83"/>
                  </a:lnTo>
                  <a:lnTo>
                    <a:pt x="108" y="89"/>
                  </a:lnTo>
                  <a:lnTo>
                    <a:pt x="109" y="92"/>
                  </a:lnTo>
                  <a:lnTo>
                    <a:pt x="107" y="94"/>
                  </a:lnTo>
                  <a:lnTo>
                    <a:pt x="108" y="101"/>
                  </a:lnTo>
                  <a:lnTo>
                    <a:pt x="108" y="103"/>
                  </a:lnTo>
                  <a:lnTo>
                    <a:pt x="107" y="103"/>
                  </a:lnTo>
                  <a:lnTo>
                    <a:pt x="106" y="107"/>
                  </a:lnTo>
                  <a:lnTo>
                    <a:pt x="106" y="108"/>
                  </a:lnTo>
                  <a:lnTo>
                    <a:pt x="105" y="108"/>
                  </a:lnTo>
                  <a:lnTo>
                    <a:pt x="101" y="107"/>
                  </a:lnTo>
                  <a:lnTo>
                    <a:pt x="100" y="108"/>
                  </a:lnTo>
                  <a:lnTo>
                    <a:pt x="98" y="110"/>
                  </a:lnTo>
                  <a:lnTo>
                    <a:pt x="98" y="111"/>
                  </a:lnTo>
                  <a:lnTo>
                    <a:pt x="99" y="117"/>
                  </a:lnTo>
                  <a:lnTo>
                    <a:pt x="99" y="123"/>
                  </a:lnTo>
                  <a:lnTo>
                    <a:pt x="99" y="124"/>
                  </a:lnTo>
                  <a:lnTo>
                    <a:pt x="101" y="124"/>
                  </a:lnTo>
                  <a:lnTo>
                    <a:pt x="102" y="125"/>
                  </a:lnTo>
                  <a:lnTo>
                    <a:pt x="103" y="126"/>
                  </a:lnTo>
                  <a:lnTo>
                    <a:pt x="103" y="132"/>
                  </a:lnTo>
                  <a:lnTo>
                    <a:pt x="103" y="134"/>
                  </a:lnTo>
                  <a:lnTo>
                    <a:pt x="99" y="141"/>
                  </a:lnTo>
                  <a:lnTo>
                    <a:pt x="98" y="144"/>
                  </a:lnTo>
                  <a:lnTo>
                    <a:pt x="99" y="147"/>
                  </a:lnTo>
                  <a:lnTo>
                    <a:pt x="97" y="147"/>
                  </a:lnTo>
                  <a:lnTo>
                    <a:pt x="99" y="148"/>
                  </a:lnTo>
                  <a:lnTo>
                    <a:pt x="99" y="148"/>
                  </a:lnTo>
                  <a:close/>
                  <a:moveTo>
                    <a:pt x="1007" y="469"/>
                  </a:moveTo>
                  <a:lnTo>
                    <a:pt x="1007" y="469"/>
                  </a:lnTo>
                  <a:lnTo>
                    <a:pt x="1007" y="466"/>
                  </a:lnTo>
                  <a:lnTo>
                    <a:pt x="1000" y="464"/>
                  </a:lnTo>
                  <a:lnTo>
                    <a:pt x="998" y="461"/>
                  </a:lnTo>
                  <a:lnTo>
                    <a:pt x="996" y="459"/>
                  </a:lnTo>
                  <a:lnTo>
                    <a:pt x="992" y="459"/>
                  </a:lnTo>
                  <a:lnTo>
                    <a:pt x="987" y="461"/>
                  </a:lnTo>
                  <a:lnTo>
                    <a:pt x="984" y="463"/>
                  </a:lnTo>
                  <a:lnTo>
                    <a:pt x="981" y="466"/>
                  </a:lnTo>
                  <a:lnTo>
                    <a:pt x="977" y="476"/>
                  </a:lnTo>
                  <a:lnTo>
                    <a:pt x="974" y="480"/>
                  </a:lnTo>
                  <a:lnTo>
                    <a:pt x="969" y="484"/>
                  </a:lnTo>
                  <a:lnTo>
                    <a:pt x="966" y="487"/>
                  </a:lnTo>
                  <a:lnTo>
                    <a:pt x="965" y="491"/>
                  </a:lnTo>
                  <a:lnTo>
                    <a:pt x="965" y="497"/>
                  </a:lnTo>
                  <a:lnTo>
                    <a:pt x="966" y="503"/>
                  </a:lnTo>
                  <a:lnTo>
                    <a:pt x="970" y="503"/>
                  </a:lnTo>
                  <a:lnTo>
                    <a:pt x="974" y="499"/>
                  </a:lnTo>
                  <a:lnTo>
                    <a:pt x="975" y="496"/>
                  </a:lnTo>
                  <a:lnTo>
                    <a:pt x="976" y="495"/>
                  </a:lnTo>
                  <a:lnTo>
                    <a:pt x="979" y="497"/>
                  </a:lnTo>
                  <a:lnTo>
                    <a:pt x="981" y="500"/>
                  </a:lnTo>
                  <a:lnTo>
                    <a:pt x="981" y="501"/>
                  </a:lnTo>
                  <a:lnTo>
                    <a:pt x="984" y="502"/>
                  </a:lnTo>
                  <a:lnTo>
                    <a:pt x="986" y="501"/>
                  </a:lnTo>
                  <a:lnTo>
                    <a:pt x="987" y="500"/>
                  </a:lnTo>
                  <a:lnTo>
                    <a:pt x="986" y="497"/>
                  </a:lnTo>
                  <a:lnTo>
                    <a:pt x="989" y="494"/>
                  </a:lnTo>
                  <a:lnTo>
                    <a:pt x="988" y="488"/>
                  </a:lnTo>
                  <a:lnTo>
                    <a:pt x="983" y="478"/>
                  </a:lnTo>
                  <a:lnTo>
                    <a:pt x="986" y="477"/>
                  </a:lnTo>
                  <a:lnTo>
                    <a:pt x="988" y="480"/>
                  </a:lnTo>
                  <a:lnTo>
                    <a:pt x="991" y="482"/>
                  </a:lnTo>
                  <a:lnTo>
                    <a:pt x="994" y="481"/>
                  </a:lnTo>
                  <a:lnTo>
                    <a:pt x="995" y="477"/>
                  </a:lnTo>
                  <a:lnTo>
                    <a:pt x="997" y="475"/>
                  </a:lnTo>
                  <a:lnTo>
                    <a:pt x="1004" y="472"/>
                  </a:lnTo>
                  <a:lnTo>
                    <a:pt x="1007" y="469"/>
                  </a:lnTo>
                  <a:lnTo>
                    <a:pt x="1007" y="469"/>
                  </a:lnTo>
                  <a:close/>
                  <a:moveTo>
                    <a:pt x="1372" y="219"/>
                  </a:moveTo>
                  <a:lnTo>
                    <a:pt x="1372" y="219"/>
                  </a:lnTo>
                  <a:lnTo>
                    <a:pt x="1370" y="215"/>
                  </a:lnTo>
                  <a:lnTo>
                    <a:pt x="1367" y="211"/>
                  </a:lnTo>
                  <a:lnTo>
                    <a:pt x="1363" y="208"/>
                  </a:lnTo>
                  <a:lnTo>
                    <a:pt x="1358" y="206"/>
                  </a:lnTo>
                  <a:lnTo>
                    <a:pt x="1357" y="205"/>
                  </a:lnTo>
                  <a:lnTo>
                    <a:pt x="1356" y="203"/>
                  </a:lnTo>
                  <a:lnTo>
                    <a:pt x="1355" y="203"/>
                  </a:lnTo>
                  <a:lnTo>
                    <a:pt x="1353" y="204"/>
                  </a:lnTo>
                  <a:lnTo>
                    <a:pt x="1352" y="205"/>
                  </a:lnTo>
                  <a:lnTo>
                    <a:pt x="1351" y="209"/>
                  </a:lnTo>
                  <a:lnTo>
                    <a:pt x="1350" y="211"/>
                  </a:lnTo>
                  <a:lnTo>
                    <a:pt x="1347" y="213"/>
                  </a:lnTo>
                  <a:lnTo>
                    <a:pt x="1337" y="218"/>
                  </a:lnTo>
                  <a:lnTo>
                    <a:pt x="1331" y="222"/>
                  </a:lnTo>
                  <a:lnTo>
                    <a:pt x="1328" y="223"/>
                  </a:lnTo>
                  <a:lnTo>
                    <a:pt x="1324" y="223"/>
                  </a:lnTo>
                  <a:lnTo>
                    <a:pt x="1321" y="222"/>
                  </a:lnTo>
                  <a:lnTo>
                    <a:pt x="1319" y="220"/>
                  </a:lnTo>
                  <a:lnTo>
                    <a:pt x="1317" y="217"/>
                  </a:lnTo>
                  <a:lnTo>
                    <a:pt x="1316" y="214"/>
                  </a:lnTo>
                  <a:lnTo>
                    <a:pt x="1316" y="210"/>
                  </a:lnTo>
                  <a:lnTo>
                    <a:pt x="1319" y="203"/>
                  </a:lnTo>
                  <a:lnTo>
                    <a:pt x="1318" y="197"/>
                  </a:lnTo>
                  <a:lnTo>
                    <a:pt x="1318" y="197"/>
                  </a:lnTo>
                  <a:lnTo>
                    <a:pt x="1313" y="200"/>
                  </a:lnTo>
                  <a:lnTo>
                    <a:pt x="1307" y="205"/>
                  </a:lnTo>
                  <a:lnTo>
                    <a:pt x="1301" y="206"/>
                  </a:lnTo>
                  <a:lnTo>
                    <a:pt x="1297" y="208"/>
                  </a:lnTo>
                  <a:lnTo>
                    <a:pt x="1289" y="210"/>
                  </a:lnTo>
                  <a:lnTo>
                    <a:pt x="1285" y="215"/>
                  </a:lnTo>
                  <a:lnTo>
                    <a:pt x="1283" y="216"/>
                  </a:lnTo>
                  <a:lnTo>
                    <a:pt x="1268" y="221"/>
                  </a:lnTo>
                  <a:lnTo>
                    <a:pt x="1267" y="221"/>
                  </a:lnTo>
                  <a:lnTo>
                    <a:pt x="1266" y="222"/>
                  </a:lnTo>
                  <a:lnTo>
                    <a:pt x="1264" y="228"/>
                  </a:lnTo>
                  <a:lnTo>
                    <a:pt x="1263" y="230"/>
                  </a:lnTo>
                  <a:lnTo>
                    <a:pt x="1263" y="231"/>
                  </a:lnTo>
                  <a:lnTo>
                    <a:pt x="1249" y="240"/>
                  </a:lnTo>
                  <a:lnTo>
                    <a:pt x="1240" y="244"/>
                  </a:lnTo>
                  <a:lnTo>
                    <a:pt x="1230" y="245"/>
                  </a:lnTo>
                  <a:lnTo>
                    <a:pt x="1218" y="245"/>
                  </a:lnTo>
                  <a:lnTo>
                    <a:pt x="1215" y="246"/>
                  </a:lnTo>
                  <a:lnTo>
                    <a:pt x="1215" y="250"/>
                  </a:lnTo>
                  <a:lnTo>
                    <a:pt x="1212" y="262"/>
                  </a:lnTo>
                  <a:lnTo>
                    <a:pt x="1211" y="270"/>
                  </a:lnTo>
                  <a:lnTo>
                    <a:pt x="1210" y="272"/>
                  </a:lnTo>
                  <a:lnTo>
                    <a:pt x="1209" y="273"/>
                  </a:lnTo>
                  <a:lnTo>
                    <a:pt x="1208" y="274"/>
                  </a:lnTo>
                  <a:lnTo>
                    <a:pt x="1204" y="279"/>
                  </a:lnTo>
                  <a:lnTo>
                    <a:pt x="1198" y="285"/>
                  </a:lnTo>
                  <a:lnTo>
                    <a:pt x="1195" y="286"/>
                  </a:lnTo>
                  <a:lnTo>
                    <a:pt x="1194" y="286"/>
                  </a:lnTo>
                  <a:lnTo>
                    <a:pt x="1194" y="286"/>
                  </a:lnTo>
                  <a:lnTo>
                    <a:pt x="1192" y="289"/>
                  </a:lnTo>
                  <a:lnTo>
                    <a:pt x="1192" y="295"/>
                  </a:lnTo>
                  <a:lnTo>
                    <a:pt x="1191" y="297"/>
                  </a:lnTo>
                  <a:lnTo>
                    <a:pt x="1189" y="300"/>
                  </a:lnTo>
                  <a:lnTo>
                    <a:pt x="1188" y="302"/>
                  </a:lnTo>
                  <a:lnTo>
                    <a:pt x="1188" y="303"/>
                  </a:lnTo>
                  <a:lnTo>
                    <a:pt x="1189" y="307"/>
                  </a:lnTo>
                  <a:lnTo>
                    <a:pt x="1189" y="309"/>
                  </a:lnTo>
                  <a:lnTo>
                    <a:pt x="1187" y="312"/>
                  </a:lnTo>
                  <a:lnTo>
                    <a:pt x="1184" y="314"/>
                  </a:lnTo>
                  <a:lnTo>
                    <a:pt x="1180" y="315"/>
                  </a:lnTo>
                  <a:lnTo>
                    <a:pt x="1176" y="315"/>
                  </a:lnTo>
                  <a:lnTo>
                    <a:pt x="1173" y="316"/>
                  </a:lnTo>
                  <a:lnTo>
                    <a:pt x="1172" y="317"/>
                  </a:lnTo>
                  <a:lnTo>
                    <a:pt x="1172" y="316"/>
                  </a:lnTo>
                  <a:lnTo>
                    <a:pt x="1171" y="314"/>
                  </a:lnTo>
                  <a:lnTo>
                    <a:pt x="1171" y="312"/>
                  </a:lnTo>
                  <a:lnTo>
                    <a:pt x="1172" y="308"/>
                  </a:lnTo>
                  <a:lnTo>
                    <a:pt x="1172" y="307"/>
                  </a:lnTo>
                  <a:lnTo>
                    <a:pt x="1172" y="303"/>
                  </a:lnTo>
                  <a:lnTo>
                    <a:pt x="1170" y="299"/>
                  </a:lnTo>
                  <a:lnTo>
                    <a:pt x="1168" y="296"/>
                  </a:lnTo>
                  <a:lnTo>
                    <a:pt x="1165" y="293"/>
                  </a:lnTo>
                  <a:lnTo>
                    <a:pt x="1162" y="290"/>
                  </a:lnTo>
                  <a:lnTo>
                    <a:pt x="1159" y="288"/>
                  </a:lnTo>
                  <a:lnTo>
                    <a:pt x="1156" y="289"/>
                  </a:lnTo>
                  <a:lnTo>
                    <a:pt x="1152" y="290"/>
                  </a:lnTo>
                  <a:lnTo>
                    <a:pt x="1149" y="293"/>
                  </a:lnTo>
                  <a:lnTo>
                    <a:pt x="1145" y="299"/>
                  </a:lnTo>
                  <a:lnTo>
                    <a:pt x="1142" y="300"/>
                  </a:lnTo>
                  <a:lnTo>
                    <a:pt x="1136" y="299"/>
                  </a:lnTo>
                  <a:lnTo>
                    <a:pt x="1129" y="294"/>
                  </a:lnTo>
                  <a:lnTo>
                    <a:pt x="1122" y="282"/>
                  </a:lnTo>
                  <a:lnTo>
                    <a:pt x="1118" y="282"/>
                  </a:lnTo>
                  <a:lnTo>
                    <a:pt x="1114" y="283"/>
                  </a:lnTo>
                  <a:lnTo>
                    <a:pt x="1111" y="285"/>
                  </a:lnTo>
                  <a:lnTo>
                    <a:pt x="1107" y="291"/>
                  </a:lnTo>
                  <a:lnTo>
                    <a:pt x="1096" y="300"/>
                  </a:lnTo>
                  <a:lnTo>
                    <a:pt x="1095" y="302"/>
                  </a:lnTo>
                  <a:lnTo>
                    <a:pt x="1093" y="303"/>
                  </a:lnTo>
                  <a:lnTo>
                    <a:pt x="1085" y="314"/>
                  </a:lnTo>
                  <a:lnTo>
                    <a:pt x="1084" y="314"/>
                  </a:lnTo>
                  <a:lnTo>
                    <a:pt x="1082" y="314"/>
                  </a:lnTo>
                  <a:lnTo>
                    <a:pt x="1081" y="314"/>
                  </a:lnTo>
                  <a:lnTo>
                    <a:pt x="1080" y="315"/>
                  </a:lnTo>
                  <a:lnTo>
                    <a:pt x="1078" y="318"/>
                  </a:lnTo>
                  <a:lnTo>
                    <a:pt x="1076" y="319"/>
                  </a:lnTo>
                  <a:lnTo>
                    <a:pt x="1074" y="320"/>
                  </a:lnTo>
                  <a:lnTo>
                    <a:pt x="1072" y="320"/>
                  </a:lnTo>
                  <a:lnTo>
                    <a:pt x="1070" y="320"/>
                  </a:lnTo>
                  <a:lnTo>
                    <a:pt x="1068" y="322"/>
                  </a:lnTo>
                  <a:lnTo>
                    <a:pt x="1062" y="331"/>
                  </a:lnTo>
                  <a:lnTo>
                    <a:pt x="1060" y="333"/>
                  </a:lnTo>
                  <a:lnTo>
                    <a:pt x="1052" y="337"/>
                  </a:lnTo>
                  <a:lnTo>
                    <a:pt x="1047" y="341"/>
                  </a:lnTo>
                  <a:lnTo>
                    <a:pt x="1044" y="345"/>
                  </a:lnTo>
                  <a:lnTo>
                    <a:pt x="1043" y="350"/>
                  </a:lnTo>
                  <a:lnTo>
                    <a:pt x="1043" y="370"/>
                  </a:lnTo>
                  <a:lnTo>
                    <a:pt x="1042" y="375"/>
                  </a:lnTo>
                  <a:lnTo>
                    <a:pt x="1041" y="376"/>
                  </a:lnTo>
                  <a:lnTo>
                    <a:pt x="1039" y="377"/>
                  </a:lnTo>
                  <a:lnTo>
                    <a:pt x="1038" y="378"/>
                  </a:lnTo>
                  <a:lnTo>
                    <a:pt x="1037" y="379"/>
                  </a:lnTo>
                  <a:lnTo>
                    <a:pt x="1038" y="382"/>
                  </a:lnTo>
                  <a:lnTo>
                    <a:pt x="1041" y="387"/>
                  </a:lnTo>
                  <a:lnTo>
                    <a:pt x="1042" y="389"/>
                  </a:lnTo>
                  <a:lnTo>
                    <a:pt x="1042" y="394"/>
                  </a:lnTo>
                  <a:lnTo>
                    <a:pt x="1041" y="399"/>
                  </a:lnTo>
                  <a:lnTo>
                    <a:pt x="1039" y="403"/>
                  </a:lnTo>
                  <a:lnTo>
                    <a:pt x="1034" y="407"/>
                  </a:lnTo>
                  <a:lnTo>
                    <a:pt x="1026" y="412"/>
                  </a:lnTo>
                  <a:lnTo>
                    <a:pt x="1024" y="415"/>
                  </a:lnTo>
                  <a:lnTo>
                    <a:pt x="1022" y="431"/>
                  </a:lnTo>
                  <a:lnTo>
                    <a:pt x="1023" y="435"/>
                  </a:lnTo>
                  <a:lnTo>
                    <a:pt x="1025" y="439"/>
                  </a:lnTo>
                  <a:lnTo>
                    <a:pt x="1029" y="440"/>
                  </a:lnTo>
                  <a:lnTo>
                    <a:pt x="1036" y="434"/>
                  </a:lnTo>
                  <a:lnTo>
                    <a:pt x="1041" y="433"/>
                  </a:lnTo>
                  <a:lnTo>
                    <a:pt x="1046" y="433"/>
                  </a:lnTo>
                  <a:lnTo>
                    <a:pt x="1051" y="434"/>
                  </a:lnTo>
                  <a:lnTo>
                    <a:pt x="1055" y="436"/>
                  </a:lnTo>
                  <a:lnTo>
                    <a:pt x="1060" y="439"/>
                  </a:lnTo>
                  <a:lnTo>
                    <a:pt x="1064" y="444"/>
                  </a:lnTo>
                  <a:lnTo>
                    <a:pt x="1060" y="449"/>
                  </a:lnTo>
                  <a:lnTo>
                    <a:pt x="1042" y="459"/>
                  </a:lnTo>
                  <a:lnTo>
                    <a:pt x="1040" y="460"/>
                  </a:lnTo>
                  <a:lnTo>
                    <a:pt x="1032" y="462"/>
                  </a:lnTo>
                  <a:lnTo>
                    <a:pt x="1030" y="462"/>
                  </a:lnTo>
                  <a:lnTo>
                    <a:pt x="1027" y="465"/>
                  </a:lnTo>
                  <a:lnTo>
                    <a:pt x="1016" y="469"/>
                  </a:lnTo>
                  <a:lnTo>
                    <a:pt x="1009" y="475"/>
                  </a:lnTo>
                  <a:lnTo>
                    <a:pt x="1005" y="479"/>
                  </a:lnTo>
                  <a:lnTo>
                    <a:pt x="1004" y="482"/>
                  </a:lnTo>
                  <a:lnTo>
                    <a:pt x="1004" y="490"/>
                  </a:lnTo>
                  <a:lnTo>
                    <a:pt x="1004" y="495"/>
                  </a:lnTo>
                  <a:lnTo>
                    <a:pt x="1002" y="500"/>
                  </a:lnTo>
                  <a:lnTo>
                    <a:pt x="999" y="504"/>
                  </a:lnTo>
                  <a:lnTo>
                    <a:pt x="999" y="507"/>
                  </a:lnTo>
                  <a:lnTo>
                    <a:pt x="999" y="509"/>
                  </a:lnTo>
                  <a:lnTo>
                    <a:pt x="1001" y="509"/>
                  </a:lnTo>
                  <a:lnTo>
                    <a:pt x="1004" y="508"/>
                  </a:lnTo>
                  <a:lnTo>
                    <a:pt x="1006" y="506"/>
                  </a:lnTo>
                  <a:lnTo>
                    <a:pt x="1009" y="502"/>
                  </a:lnTo>
                  <a:lnTo>
                    <a:pt x="1014" y="501"/>
                  </a:lnTo>
                  <a:lnTo>
                    <a:pt x="1019" y="502"/>
                  </a:lnTo>
                  <a:lnTo>
                    <a:pt x="1022" y="503"/>
                  </a:lnTo>
                  <a:lnTo>
                    <a:pt x="1028" y="508"/>
                  </a:lnTo>
                  <a:lnTo>
                    <a:pt x="1031" y="509"/>
                  </a:lnTo>
                  <a:lnTo>
                    <a:pt x="1036" y="506"/>
                  </a:lnTo>
                  <a:lnTo>
                    <a:pt x="1041" y="505"/>
                  </a:lnTo>
                  <a:lnTo>
                    <a:pt x="1045" y="507"/>
                  </a:lnTo>
                  <a:lnTo>
                    <a:pt x="1049" y="509"/>
                  </a:lnTo>
                  <a:lnTo>
                    <a:pt x="1054" y="510"/>
                  </a:lnTo>
                  <a:lnTo>
                    <a:pt x="1062" y="508"/>
                  </a:lnTo>
                  <a:lnTo>
                    <a:pt x="1067" y="507"/>
                  </a:lnTo>
                  <a:lnTo>
                    <a:pt x="1069" y="509"/>
                  </a:lnTo>
                  <a:lnTo>
                    <a:pt x="1071" y="511"/>
                  </a:lnTo>
                  <a:lnTo>
                    <a:pt x="1077" y="508"/>
                  </a:lnTo>
                  <a:lnTo>
                    <a:pt x="1101" y="493"/>
                  </a:lnTo>
                  <a:lnTo>
                    <a:pt x="1120" y="490"/>
                  </a:lnTo>
                  <a:lnTo>
                    <a:pt x="1123" y="489"/>
                  </a:lnTo>
                  <a:lnTo>
                    <a:pt x="1125" y="486"/>
                  </a:lnTo>
                  <a:lnTo>
                    <a:pt x="1126" y="483"/>
                  </a:lnTo>
                  <a:lnTo>
                    <a:pt x="1128" y="481"/>
                  </a:lnTo>
                  <a:lnTo>
                    <a:pt x="1133" y="480"/>
                  </a:lnTo>
                  <a:lnTo>
                    <a:pt x="1135" y="478"/>
                  </a:lnTo>
                  <a:lnTo>
                    <a:pt x="1139" y="469"/>
                  </a:lnTo>
                  <a:lnTo>
                    <a:pt x="1143" y="466"/>
                  </a:lnTo>
                  <a:lnTo>
                    <a:pt x="1145" y="466"/>
                  </a:lnTo>
                  <a:lnTo>
                    <a:pt x="1149" y="467"/>
                  </a:lnTo>
                  <a:lnTo>
                    <a:pt x="1152" y="468"/>
                  </a:lnTo>
                  <a:lnTo>
                    <a:pt x="1159" y="466"/>
                  </a:lnTo>
                  <a:lnTo>
                    <a:pt x="1176" y="464"/>
                  </a:lnTo>
                  <a:lnTo>
                    <a:pt x="1199" y="465"/>
                  </a:lnTo>
                  <a:lnTo>
                    <a:pt x="1208" y="464"/>
                  </a:lnTo>
                  <a:lnTo>
                    <a:pt x="1215" y="460"/>
                  </a:lnTo>
                  <a:lnTo>
                    <a:pt x="1226" y="452"/>
                  </a:lnTo>
                  <a:lnTo>
                    <a:pt x="1228" y="449"/>
                  </a:lnTo>
                  <a:lnTo>
                    <a:pt x="1231" y="446"/>
                  </a:lnTo>
                  <a:lnTo>
                    <a:pt x="1235" y="436"/>
                  </a:lnTo>
                  <a:lnTo>
                    <a:pt x="1239" y="431"/>
                  </a:lnTo>
                  <a:lnTo>
                    <a:pt x="1250" y="425"/>
                  </a:lnTo>
                  <a:lnTo>
                    <a:pt x="1257" y="418"/>
                  </a:lnTo>
                  <a:lnTo>
                    <a:pt x="1265" y="412"/>
                  </a:lnTo>
                  <a:lnTo>
                    <a:pt x="1277" y="405"/>
                  </a:lnTo>
                  <a:lnTo>
                    <a:pt x="1280" y="402"/>
                  </a:lnTo>
                  <a:lnTo>
                    <a:pt x="1283" y="394"/>
                  </a:lnTo>
                  <a:lnTo>
                    <a:pt x="1302" y="372"/>
                  </a:lnTo>
                  <a:lnTo>
                    <a:pt x="1308" y="366"/>
                  </a:lnTo>
                  <a:lnTo>
                    <a:pt x="1329" y="353"/>
                  </a:lnTo>
                  <a:lnTo>
                    <a:pt x="1331" y="350"/>
                  </a:lnTo>
                  <a:lnTo>
                    <a:pt x="1333" y="334"/>
                  </a:lnTo>
                  <a:lnTo>
                    <a:pt x="1336" y="325"/>
                  </a:lnTo>
                  <a:lnTo>
                    <a:pt x="1343" y="318"/>
                  </a:lnTo>
                  <a:lnTo>
                    <a:pt x="1349" y="313"/>
                  </a:lnTo>
                  <a:lnTo>
                    <a:pt x="1349" y="313"/>
                  </a:lnTo>
                  <a:lnTo>
                    <a:pt x="1347" y="300"/>
                  </a:lnTo>
                  <a:lnTo>
                    <a:pt x="1346" y="297"/>
                  </a:lnTo>
                  <a:lnTo>
                    <a:pt x="1341" y="289"/>
                  </a:lnTo>
                  <a:lnTo>
                    <a:pt x="1341" y="287"/>
                  </a:lnTo>
                  <a:lnTo>
                    <a:pt x="1341" y="284"/>
                  </a:lnTo>
                  <a:lnTo>
                    <a:pt x="1341" y="282"/>
                  </a:lnTo>
                  <a:lnTo>
                    <a:pt x="1340" y="281"/>
                  </a:lnTo>
                  <a:lnTo>
                    <a:pt x="1335" y="278"/>
                  </a:lnTo>
                  <a:lnTo>
                    <a:pt x="1330" y="273"/>
                  </a:lnTo>
                  <a:lnTo>
                    <a:pt x="1328" y="271"/>
                  </a:lnTo>
                  <a:lnTo>
                    <a:pt x="1327" y="267"/>
                  </a:lnTo>
                  <a:lnTo>
                    <a:pt x="1326" y="259"/>
                  </a:lnTo>
                  <a:lnTo>
                    <a:pt x="1327" y="253"/>
                  </a:lnTo>
                  <a:lnTo>
                    <a:pt x="1330" y="248"/>
                  </a:lnTo>
                  <a:lnTo>
                    <a:pt x="1337" y="247"/>
                  </a:lnTo>
                  <a:lnTo>
                    <a:pt x="1342" y="247"/>
                  </a:lnTo>
                  <a:lnTo>
                    <a:pt x="1343" y="247"/>
                  </a:lnTo>
                  <a:lnTo>
                    <a:pt x="1345" y="249"/>
                  </a:lnTo>
                  <a:lnTo>
                    <a:pt x="1348" y="252"/>
                  </a:lnTo>
                  <a:lnTo>
                    <a:pt x="1349" y="252"/>
                  </a:lnTo>
                  <a:lnTo>
                    <a:pt x="1352" y="253"/>
                  </a:lnTo>
                  <a:lnTo>
                    <a:pt x="1354" y="251"/>
                  </a:lnTo>
                  <a:lnTo>
                    <a:pt x="1356" y="249"/>
                  </a:lnTo>
                  <a:lnTo>
                    <a:pt x="1359" y="247"/>
                  </a:lnTo>
                  <a:lnTo>
                    <a:pt x="1362" y="247"/>
                  </a:lnTo>
                  <a:lnTo>
                    <a:pt x="1367" y="248"/>
                  </a:lnTo>
                  <a:lnTo>
                    <a:pt x="1369" y="247"/>
                  </a:lnTo>
                  <a:lnTo>
                    <a:pt x="1370" y="245"/>
                  </a:lnTo>
                  <a:lnTo>
                    <a:pt x="1369" y="244"/>
                  </a:lnTo>
                  <a:lnTo>
                    <a:pt x="1369" y="242"/>
                  </a:lnTo>
                  <a:lnTo>
                    <a:pt x="1368" y="240"/>
                  </a:lnTo>
                  <a:lnTo>
                    <a:pt x="1368" y="238"/>
                  </a:lnTo>
                  <a:lnTo>
                    <a:pt x="1372" y="224"/>
                  </a:lnTo>
                  <a:lnTo>
                    <a:pt x="1372" y="219"/>
                  </a:lnTo>
                  <a:lnTo>
                    <a:pt x="1372" y="219"/>
                  </a:lnTo>
                  <a:close/>
                  <a:moveTo>
                    <a:pt x="824" y="608"/>
                  </a:moveTo>
                  <a:lnTo>
                    <a:pt x="824" y="608"/>
                  </a:lnTo>
                  <a:lnTo>
                    <a:pt x="823" y="607"/>
                  </a:lnTo>
                  <a:lnTo>
                    <a:pt x="823" y="605"/>
                  </a:lnTo>
                  <a:lnTo>
                    <a:pt x="820" y="605"/>
                  </a:lnTo>
                  <a:lnTo>
                    <a:pt x="816" y="605"/>
                  </a:lnTo>
                  <a:lnTo>
                    <a:pt x="818" y="607"/>
                  </a:lnTo>
                  <a:lnTo>
                    <a:pt x="822" y="611"/>
                  </a:lnTo>
                  <a:lnTo>
                    <a:pt x="824" y="612"/>
                  </a:lnTo>
                  <a:lnTo>
                    <a:pt x="825" y="611"/>
                  </a:lnTo>
                  <a:lnTo>
                    <a:pt x="826" y="612"/>
                  </a:lnTo>
                  <a:lnTo>
                    <a:pt x="827" y="611"/>
                  </a:lnTo>
                  <a:lnTo>
                    <a:pt x="826" y="610"/>
                  </a:lnTo>
                  <a:lnTo>
                    <a:pt x="824" y="608"/>
                  </a:lnTo>
                  <a:lnTo>
                    <a:pt x="824" y="608"/>
                  </a:lnTo>
                  <a:close/>
                  <a:moveTo>
                    <a:pt x="981" y="559"/>
                  </a:moveTo>
                  <a:lnTo>
                    <a:pt x="981" y="559"/>
                  </a:lnTo>
                  <a:lnTo>
                    <a:pt x="979" y="559"/>
                  </a:lnTo>
                  <a:lnTo>
                    <a:pt x="976" y="559"/>
                  </a:lnTo>
                  <a:lnTo>
                    <a:pt x="975" y="559"/>
                  </a:lnTo>
                  <a:lnTo>
                    <a:pt x="974" y="557"/>
                  </a:lnTo>
                  <a:lnTo>
                    <a:pt x="975" y="557"/>
                  </a:lnTo>
                  <a:lnTo>
                    <a:pt x="977" y="555"/>
                  </a:lnTo>
                  <a:lnTo>
                    <a:pt x="979" y="552"/>
                  </a:lnTo>
                  <a:lnTo>
                    <a:pt x="978" y="551"/>
                  </a:lnTo>
                  <a:lnTo>
                    <a:pt x="978" y="550"/>
                  </a:lnTo>
                  <a:lnTo>
                    <a:pt x="981" y="545"/>
                  </a:lnTo>
                  <a:lnTo>
                    <a:pt x="982" y="541"/>
                  </a:lnTo>
                  <a:lnTo>
                    <a:pt x="978" y="538"/>
                  </a:lnTo>
                  <a:lnTo>
                    <a:pt x="982" y="533"/>
                  </a:lnTo>
                  <a:lnTo>
                    <a:pt x="983" y="531"/>
                  </a:lnTo>
                  <a:lnTo>
                    <a:pt x="983" y="527"/>
                  </a:lnTo>
                  <a:lnTo>
                    <a:pt x="981" y="524"/>
                  </a:lnTo>
                  <a:lnTo>
                    <a:pt x="978" y="526"/>
                  </a:lnTo>
                  <a:lnTo>
                    <a:pt x="973" y="534"/>
                  </a:lnTo>
                  <a:lnTo>
                    <a:pt x="969" y="537"/>
                  </a:lnTo>
                  <a:lnTo>
                    <a:pt x="957" y="541"/>
                  </a:lnTo>
                  <a:lnTo>
                    <a:pt x="949" y="545"/>
                  </a:lnTo>
                  <a:lnTo>
                    <a:pt x="945" y="548"/>
                  </a:lnTo>
                  <a:lnTo>
                    <a:pt x="943" y="552"/>
                  </a:lnTo>
                  <a:lnTo>
                    <a:pt x="943" y="555"/>
                  </a:lnTo>
                  <a:lnTo>
                    <a:pt x="941" y="556"/>
                  </a:lnTo>
                  <a:lnTo>
                    <a:pt x="940" y="555"/>
                  </a:lnTo>
                  <a:lnTo>
                    <a:pt x="937" y="556"/>
                  </a:lnTo>
                  <a:lnTo>
                    <a:pt x="936" y="559"/>
                  </a:lnTo>
                  <a:lnTo>
                    <a:pt x="935" y="563"/>
                  </a:lnTo>
                  <a:lnTo>
                    <a:pt x="934" y="565"/>
                  </a:lnTo>
                  <a:lnTo>
                    <a:pt x="931" y="568"/>
                  </a:lnTo>
                  <a:lnTo>
                    <a:pt x="922" y="572"/>
                  </a:lnTo>
                  <a:lnTo>
                    <a:pt x="917" y="575"/>
                  </a:lnTo>
                  <a:lnTo>
                    <a:pt x="906" y="586"/>
                  </a:lnTo>
                  <a:lnTo>
                    <a:pt x="901" y="588"/>
                  </a:lnTo>
                  <a:lnTo>
                    <a:pt x="899" y="588"/>
                  </a:lnTo>
                  <a:lnTo>
                    <a:pt x="897" y="588"/>
                  </a:lnTo>
                  <a:lnTo>
                    <a:pt x="894" y="588"/>
                  </a:lnTo>
                  <a:lnTo>
                    <a:pt x="891" y="590"/>
                  </a:lnTo>
                  <a:lnTo>
                    <a:pt x="890" y="591"/>
                  </a:lnTo>
                  <a:lnTo>
                    <a:pt x="887" y="591"/>
                  </a:lnTo>
                  <a:lnTo>
                    <a:pt x="883" y="591"/>
                  </a:lnTo>
                  <a:lnTo>
                    <a:pt x="877" y="592"/>
                  </a:lnTo>
                  <a:lnTo>
                    <a:pt x="863" y="596"/>
                  </a:lnTo>
                  <a:lnTo>
                    <a:pt x="859" y="600"/>
                  </a:lnTo>
                  <a:lnTo>
                    <a:pt x="854" y="601"/>
                  </a:lnTo>
                  <a:lnTo>
                    <a:pt x="854" y="602"/>
                  </a:lnTo>
                  <a:lnTo>
                    <a:pt x="855" y="606"/>
                  </a:lnTo>
                  <a:lnTo>
                    <a:pt x="856" y="626"/>
                  </a:lnTo>
                  <a:lnTo>
                    <a:pt x="861" y="632"/>
                  </a:lnTo>
                  <a:lnTo>
                    <a:pt x="869" y="633"/>
                  </a:lnTo>
                  <a:lnTo>
                    <a:pt x="889" y="629"/>
                  </a:lnTo>
                  <a:lnTo>
                    <a:pt x="889" y="628"/>
                  </a:lnTo>
                  <a:lnTo>
                    <a:pt x="886" y="625"/>
                  </a:lnTo>
                  <a:lnTo>
                    <a:pt x="888" y="622"/>
                  </a:lnTo>
                  <a:lnTo>
                    <a:pt x="893" y="620"/>
                  </a:lnTo>
                  <a:lnTo>
                    <a:pt x="926" y="611"/>
                  </a:lnTo>
                  <a:lnTo>
                    <a:pt x="934" y="610"/>
                  </a:lnTo>
                  <a:lnTo>
                    <a:pt x="941" y="608"/>
                  </a:lnTo>
                  <a:lnTo>
                    <a:pt x="946" y="603"/>
                  </a:lnTo>
                  <a:lnTo>
                    <a:pt x="947" y="601"/>
                  </a:lnTo>
                  <a:lnTo>
                    <a:pt x="948" y="599"/>
                  </a:lnTo>
                  <a:lnTo>
                    <a:pt x="948" y="593"/>
                  </a:lnTo>
                  <a:lnTo>
                    <a:pt x="949" y="592"/>
                  </a:lnTo>
                  <a:lnTo>
                    <a:pt x="952" y="591"/>
                  </a:lnTo>
                  <a:lnTo>
                    <a:pt x="954" y="590"/>
                  </a:lnTo>
                  <a:lnTo>
                    <a:pt x="956" y="589"/>
                  </a:lnTo>
                  <a:lnTo>
                    <a:pt x="968" y="579"/>
                  </a:lnTo>
                  <a:lnTo>
                    <a:pt x="972" y="577"/>
                  </a:lnTo>
                  <a:lnTo>
                    <a:pt x="976" y="578"/>
                  </a:lnTo>
                  <a:lnTo>
                    <a:pt x="981" y="579"/>
                  </a:lnTo>
                  <a:lnTo>
                    <a:pt x="986" y="579"/>
                  </a:lnTo>
                  <a:lnTo>
                    <a:pt x="987" y="575"/>
                  </a:lnTo>
                  <a:lnTo>
                    <a:pt x="988" y="565"/>
                  </a:lnTo>
                  <a:lnTo>
                    <a:pt x="986" y="562"/>
                  </a:lnTo>
                  <a:lnTo>
                    <a:pt x="981" y="559"/>
                  </a:lnTo>
                  <a:lnTo>
                    <a:pt x="981" y="559"/>
                  </a:lnTo>
                  <a:close/>
                  <a:moveTo>
                    <a:pt x="862" y="107"/>
                  </a:moveTo>
                  <a:lnTo>
                    <a:pt x="862" y="107"/>
                  </a:lnTo>
                  <a:lnTo>
                    <a:pt x="853" y="92"/>
                  </a:lnTo>
                  <a:lnTo>
                    <a:pt x="852" y="90"/>
                  </a:lnTo>
                  <a:lnTo>
                    <a:pt x="852" y="88"/>
                  </a:lnTo>
                  <a:lnTo>
                    <a:pt x="851" y="84"/>
                  </a:lnTo>
                  <a:lnTo>
                    <a:pt x="852" y="81"/>
                  </a:lnTo>
                  <a:lnTo>
                    <a:pt x="854" y="79"/>
                  </a:lnTo>
                  <a:lnTo>
                    <a:pt x="855" y="79"/>
                  </a:lnTo>
                  <a:lnTo>
                    <a:pt x="856" y="81"/>
                  </a:lnTo>
                  <a:lnTo>
                    <a:pt x="858" y="83"/>
                  </a:lnTo>
                  <a:lnTo>
                    <a:pt x="863" y="85"/>
                  </a:lnTo>
                  <a:lnTo>
                    <a:pt x="869" y="87"/>
                  </a:lnTo>
                  <a:lnTo>
                    <a:pt x="873" y="86"/>
                  </a:lnTo>
                  <a:lnTo>
                    <a:pt x="874" y="83"/>
                  </a:lnTo>
                  <a:lnTo>
                    <a:pt x="874" y="79"/>
                  </a:lnTo>
                  <a:lnTo>
                    <a:pt x="873" y="70"/>
                  </a:lnTo>
                  <a:lnTo>
                    <a:pt x="874" y="65"/>
                  </a:lnTo>
                  <a:lnTo>
                    <a:pt x="878" y="62"/>
                  </a:lnTo>
                  <a:lnTo>
                    <a:pt x="883" y="61"/>
                  </a:lnTo>
                  <a:lnTo>
                    <a:pt x="896" y="60"/>
                  </a:lnTo>
                  <a:lnTo>
                    <a:pt x="900" y="58"/>
                  </a:lnTo>
                  <a:lnTo>
                    <a:pt x="901" y="55"/>
                  </a:lnTo>
                  <a:lnTo>
                    <a:pt x="902" y="50"/>
                  </a:lnTo>
                  <a:lnTo>
                    <a:pt x="901" y="48"/>
                  </a:lnTo>
                  <a:lnTo>
                    <a:pt x="900" y="46"/>
                  </a:lnTo>
                  <a:lnTo>
                    <a:pt x="897" y="42"/>
                  </a:lnTo>
                  <a:lnTo>
                    <a:pt x="891" y="28"/>
                  </a:lnTo>
                  <a:lnTo>
                    <a:pt x="892" y="20"/>
                  </a:lnTo>
                  <a:lnTo>
                    <a:pt x="891" y="17"/>
                  </a:lnTo>
                  <a:lnTo>
                    <a:pt x="888" y="13"/>
                  </a:lnTo>
                  <a:lnTo>
                    <a:pt x="881" y="9"/>
                  </a:lnTo>
                  <a:lnTo>
                    <a:pt x="877" y="7"/>
                  </a:lnTo>
                  <a:lnTo>
                    <a:pt x="873" y="6"/>
                  </a:lnTo>
                  <a:lnTo>
                    <a:pt x="872" y="5"/>
                  </a:lnTo>
                  <a:lnTo>
                    <a:pt x="870" y="1"/>
                  </a:lnTo>
                  <a:lnTo>
                    <a:pt x="868" y="0"/>
                  </a:lnTo>
                  <a:lnTo>
                    <a:pt x="865" y="0"/>
                  </a:lnTo>
                  <a:lnTo>
                    <a:pt x="863" y="1"/>
                  </a:lnTo>
                  <a:lnTo>
                    <a:pt x="859" y="4"/>
                  </a:lnTo>
                  <a:lnTo>
                    <a:pt x="850" y="9"/>
                  </a:lnTo>
                  <a:lnTo>
                    <a:pt x="848" y="12"/>
                  </a:lnTo>
                  <a:lnTo>
                    <a:pt x="847" y="17"/>
                  </a:lnTo>
                  <a:lnTo>
                    <a:pt x="846" y="20"/>
                  </a:lnTo>
                  <a:lnTo>
                    <a:pt x="839" y="30"/>
                  </a:lnTo>
                  <a:lnTo>
                    <a:pt x="838" y="34"/>
                  </a:lnTo>
                  <a:lnTo>
                    <a:pt x="838" y="35"/>
                  </a:lnTo>
                  <a:lnTo>
                    <a:pt x="840" y="36"/>
                  </a:lnTo>
                  <a:lnTo>
                    <a:pt x="848" y="35"/>
                  </a:lnTo>
                  <a:lnTo>
                    <a:pt x="849" y="35"/>
                  </a:lnTo>
                  <a:lnTo>
                    <a:pt x="853" y="32"/>
                  </a:lnTo>
                  <a:lnTo>
                    <a:pt x="858" y="29"/>
                  </a:lnTo>
                  <a:lnTo>
                    <a:pt x="863" y="27"/>
                  </a:lnTo>
                  <a:lnTo>
                    <a:pt x="868" y="26"/>
                  </a:lnTo>
                  <a:lnTo>
                    <a:pt x="877" y="26"/>
                  </a:lnTo>
                  <a:lnTo>
                    <a:pt x="882" y="27"/>
                  </a:lnTo>
                  <a:lnTo>
                    <a:pt x="885" y="29"/>
                  </a:lnTo>
                  <a:lnTo>
                    <a:pt x="883" y="32"/>
                  </a:lnTo>
                  <a:lnTo>
                    <a:pt x="869" y="48"/>
                  </a:lnTo>
                  <a:lnTo>
                    <a:pt x="856" y="52"/>
                  </a:lnTo>
                  <a:lnTo>
                    <a:pt x="850" y="56"/>
                  </a:lnTo>
                  <a:lnTo>
                    <a:pt x="845" y="62"/>
                  </a:lnTo>
                  <a:lnTo>
                    <a:pt x="842" y="64"/>
                  </a:lnTo>
                  <a:lnTo>
                    <a:pt x="837" y="65"/>
                  </a:lnTo>
                  <a:lnTo>
                    <a:pt x="834" y="66"/>
                  </a:lnTo>
                  <a:lnTo>
                    <a:pt x="830" y="68"/>
                  </a:lnTo>
                  <a:lnTo>
                    <a:pt x="827" y="70"/>
                  </a:lnTo>
                  <a:lnTo>
                    <a:pt x="823" y="68"/>
                  </a:lnTo>
                  <a:lnTo>
                    <a:pt x="819" y="69"/>
                  </a:lnTo>
                  <a:lnTo>
                    <a:pt x="810" y="70"/>
                  </a:lnTo>
                  <a:lnTo>
                    <a:pt x="807" y="72"/>
                  </a:lnTo>
                  <a:lnTo>
                    <a:pt x="799" y="82"/>
                  </a:lnTo>
                  <a:lnTo>
                    <a:pt x="796" y="85"/>
                  </a:lnTo>
                  <a:lnTo>
                    <a:pt x="784" y="90"/>
                  </a:lnTo>
                  <a:lnTo>
                    <a:pt x="782" y="92"/>
                  </a:lnTo>
                  <a:lnTo>
                    <a:pt x="782" y="94"/>
                  </a:lnTo>
                  <a:lnTo>
                    <a:pt x="781" y="95"/>
                  </a:lnTo>
                  <a:lnTo>
                    <a:pt x="781" y="96"/>
                  </a:lnTo>
                  <a:lnTo>
                    <a:pt x="782" y="98"/>
                  </a:lnTo>
                  <a:lnTo>
                    <a:pt x="783" y="99"/>
                  </a:lnTo>
                  <a:lnTo>
                    <a:pt x="787" y="100"/>
                  </a:lnTo>
                  <a:lnTo>
                    <a:pt x="788" y="101"/>
                  </a:lnTo>
                  <a:lnTo>
                    <a:pt x="789" y="107"/>
                  </a:lnTo>
                  <a:lnTo>
                    <a:pt x="785" y="112"/>
                  </a:lnTo>
                  <a:lnTo>
                    <a:pt x="780" y="116"/>
                  </a:lnTo>
                  <a:lnTo>
                    <a:pt x="775" y="118"/>
                  </a:lnTo>
                  <a:lnTo>
                    <a:pt x="739" y="125"/>
                  </a:lnTo>
                  <a:lnTo>
                    <a:pt x="732" y="124"/>
                  </a:lnTo>
                  <a:lnTo>
                    <a:pt x="726" y="121"/>
                  </a:lnTo>
                  <a:lnTo>
                    <a:pt x="706" y="104"/>
                  </a:lnTo>
                  <a:lnTo>
                    <a:pt x="703" y="103"/>
                  </a:lnTo>
                  <a:lnTo>
                    <a:pt x="700" y="102"/>
                  </a:lnTo>
                  <a:lnTo>
                    <a:pt x="695" y="99"/>
                  </a:lnTo>
                  <a:lnTo>
                    <a:pt x="693" y="98"/>
                  </a:lnTo>
                  <a:lnTo>
                    <a:pt x="691" y="98"/>
                  </a:lnTo>
                  <a:lnTo>
                    <a:pt x="686" y="99"/>
                  </a:lnTo>
                  <a:lnTo>
                    <a:pt x="684" y="98"/>
                  </a:lnTo>
                  <a:lnTo>
                    <a:pt x="681" y="95"/>
                  </a:lnTo>
                  <a:lnTo>
                    <a:pt x="680" y="90"/>
                  </a:lnTo>
                  <a:lnTo>
                    <a:pt x="681" y="86"/>
                  </a:lnTo>
                  <a:lnTo>
                    <a:pt x="684" y="84"/>
                  </a:lnTo>
                  <a:lnTo>
                    <a:pt x="683" y="82"/>
                  </a:lnTo>
                  <a:lnTo>
                    <a:pt x="682" y="80"/>
                  </a:lnTo>
                  <a:lnTo>
                    <a:pt x="679" y="79"/>
                  </a:lnTo>
                  <a:lnTo>
                    <a:pt x="677" y="79"/>
                  </a:lnTo>
                  <a:lnTo>
                    <a:pt x="675" y="80"/>
                  </a:lnTo>
                  <a:lnTo>
                    <a:pt x="674" y="82"/>
                  </a:lnTo>
                  <a:lnTo>
                    <a:pt x="672" y="83"/>
                  </a:lnTo>
                  <a:lnTo>
                    <a:pt x="664" y="85"/>
                  </a:lnTo>
                  <a:lnTo>
                    <a:pt x="663" y="86"/>
                  </a:lnTo>
                  <a:lnTo>
                    <a:pt x="662" y="88"/>
                  </a:lnTo>
                  <a:lnTo>
                    <a:pt x="660" y="89"/>
                  </a:lnTo>
                  <a:lnTo>
                    <a:pt x="652" y="93"/>
                  </a:lnTo>
                  <a:lnTo>
                    <a:pt x="647" y="93"/>
                  </a:lnTo>
                  <a:lnTo>
                    <a:pt x="643" y="92"/>
                  </a:lnTo>
                  <a:lnTo>
                    <a:pt x="639" y="89"/>
                  </a:lnTo>
                  <a:lnTo>
                    <a:pt x="634" y="93"/>
                  </a:lnTo>
                  <a:lnTo>
                    <a:pt x="633" y="94"/>
                  </a:lnTo>
                  <a:lnTo>
                    <a:pt x="630" y="94"/>
                  </a:lnTo>
                  <a:lnTo>
                    <a:pt x="629" y="93"/>
                  </a:lnTo>
                  <a:lnTo>
                    <a:pt x="628" y="93"/>
                  </a:lnTo>
                  <a:lnTo>
                    <a:pt x="625" y="92"/>
                  </a:lnTo>
                  <a:lnTo>
                    <a:pt x="620" y="93"/>
                  </a:lnTo>
                  <a:lnTo>
                    <a:pt x="608" y="97"/>
                  </a:lnTo>
                  <a:lnTo>
                    <a:pt x="605" y="98"/>
                  </a:lnTo>
                  <a:lnTo>
                    <a:pt x="596" y="89"/>
                  </a:lnTo>
                  <a:lnTo>
                    <a:pt x="593" y="88"/>
                  </a:lnTo>
                  <a:lnTo>
                    <a:pt x="589" y="90"/>
                  </a:lnTo>
                  <a:lnTo>
                    <a:pt x="588" y="94"/>
                  </a:lnTo>
                  <a:lnTo>
                    <a:pt x="588" y="100"/>
                  </a:lnTo>
                  <a:lnTo>
                    <a:pt x="589" y="104"/>
                  </a:lnTo>
                  <a:lnTo>
                    <a:pt x="584" y="103"/>
                  </a:lnTo>
                  <a:lnTo>
                    <a:pt x="582" y="103"/>
                  </a:lnTo>
                  <a:lnTo>
                    <a:pt x="581" y="106"/>
                  </a:lnTo>
                  <a:lnTo>
                    <a:pt x="582" y="110"/>
                  </a:lnTo>
                  <a:lnTo>
                    <a:pt x="580" y="110"/>
                  </a:lnTo>
                  <a:lnTo>
                    <a:pt x="571" y="115"/>
                  </a:lnTo>
                  <a:lnTo>
                    <a:pt x="570" y="116"/>
                  </a:lnTo>
                  <a:lnTo>
                    <a:pt x="567" y="118"/>
                  </a:lnTo>
                  <a:lnTo>
                    <a:pt x="565" y="118"/>
                  </a:lnTo>
                  <a:lnTo>
                    <a:pt x="565" y="116"/>
                  </a:lnTo>
                  <a:lnTo>
                    <a:pt x="564" y="113"/>
                  </a:lnTo>
                  <a:lnTo>
                    <a:pt x="563" y="112"/>
                  </a:lnTo>
                  <a:lnTo>
                    <a:pt x="559" y="110"/>
                  </a:lnTo>
                  <a:lnTo>
                    <a:pt x="554" y="110"/>
                  </a:lnTo>
                  <a:lnTo>
                    <a:pt x="551" y="111"/>
                  </a:lnTo>
                  <a:lnTo>
                    <a:pt x="549" y="113"/>
                  </a:lnTo>
                  <a:lnTo>
                    <a:pt x="545" y="113"/>
                  </a:lnTo>
                  <a:lnTo>
                    <a:pt x="539" y="111"/>
                  </a:lnTo>
                  <a:lnTo>
                    <a:pt x="529" y="101"/>
                  </a:lnTo>
                  <a:lnTo>
                    <a:pt x="525" y="98"/>
                  </a:lnTo>
                  <a:lnTo>
                    <a:pt x="519" y="90"/>
                  </a:lnTo>
                  <a:lnTo>
                    <a:pt x="516" y="88"/>
                  </a:lnTo>
                  <a:lnTo>
                    <a:pt x="515" y="87"/>
                  </a:lnTo>
                  <a:lnTo>
                    <a:pt x="510" y="86"/>
                  </a:lnTo>
                  <a:lnTo>
                    <a:pt x="508" y="86"/>
                  </a:lnTo>
                  <a:lnTo>
                    <a:pt x="506" y="86"/>
                  </a:lnTo>
                  <a:lnTo>
                    <a:pt x="504" y="84"/>
                  </a:lnTo>
                  <a:lnTo>
                    <a:pt x="503" y="83"/>
                  </a:lnTo>
                  <a:lnTo>
                    <a:pt x="501" y="82"/>
                  </a:lnTo>
                  <a:lnTo>
                    <a:pt x="499" y="82"/>
                  </a:lnTo>
                  <a:lnTo>
                    <a:pt x="494" y="82"/>
                  </a:lnTo>
                  <a:lnTo>
                    <a:pt x="492" y="81"/>
                  </a:lnTo>
                  <a:lnTo>
                    <a:pt x="490" y="79"/>
                  </a:lnTo>
                  <a:lnTo>
                    <a:pt x="487" y="79"/>
                  </a:lnTo>
                  <a:lnTo>
                    <a:pt x="483" y="79"/>
                  </a:lnTo>
                  <a:lnTo>
                    <a:pt x="478" y="78"/>
                  </a:lnTo>
                  <a:lnTo>
                    <a:pt x="467" y="74"/>
                  </a:lnTo>
                  <a:lnTo>
                    <a:pt x="462" y="71"/>
                  </a:lnTo>
                  <a:lnTo>
                    <a:pt x="459" y="68"/>
                  </a:lnTo>
                  <a:lnTo>
                    <a:pt x="454" y="61"/>
                  </a:lnTo>
                  <a:lnTo>
                    <a:pt x="450" y="59"/>
                  </a:lnTo>
                  <a:lnTo>
                    <a:pt x="445" y="59"/>
                  </a:lnTo>
                  <a:lnTo>
                    <a:pt x="435" y="60"/>
                  </a:lnTo>
                  <a:lnTo>
                    <a:pt x="426" y="60"/>
                  </a:lnTo>
                  <a:lnTo>
                    <a:pt x="421" y="58"/>
                  </a:lnTo>
                  <a:lnTo>
                    <a:pt x="418" y="57"/>
                  </a:lnTo>
                  <a:lnTo>
                    <a:pt x="414" y="55"/>
                  </a:lnTo>
                  <a:lnTo>
                    <a:pt x="399" y="57"/>
                  </a:lnTo>
                  <a:lnTo>
                    <a:pt x="395" y="56"/>
                  </a:lnTo>
                  <a:lnTo>
                    <a:pt x="383" y="49"/>
                  </a:lnTo>
                  <a:lnTo>
                    <a:pt x="381" y="46"/>
                  </a:lnTo>
                  <a:lnTo>
                    <a:pt x="379" y="42"/>
                  </a:lnTo>
                  <a:lnTo>
                    <a:pt x="375" y="40"/>
                  </a:lnTo>
                  <a:lnTo>
                    <a:pt x="366" y="36"/>
                  </a:lnTo>
                  <a:lnTo>
                    <a:pt x="367" y="41"/>
                  </a:lnTo>
                  <a:lnTo>
                    <a:pt x="367" y="44"/>
                  </a:lnTo>
                  <a:lnTo>
                    <a:pt x="366" y="47"/>
                  </a:lnTo>
                  <a:lnTo>
                    <a:pt x="363" y="47"/>
                  </a:lnTo>
                  <a:lnTo>
                    <a:pt x="360" y="47"/>
                  </a:lnTo>
                  <a:lnTo>
                    <a:pt x="357" y="45"/>
                  </a:lnTo>
                  <a:lnTo>
                    <a:pt x="354" y="43"/>
                  </a:lnTo>
                  <a:lnTo>
                    <a:pt x="350" y="41"/>
                  </a:lnTo>
                  <a:lnTo>
                    <a:pt x="341" y="46"/>
                  </a:lnTo>
                  <a:lnTo>
                    <a:pt x="336" y="45"/>
                  </a:lnTo>
                  <a:lnTo>
                    <a:pt x="334" y="43"/>
                  </a:lnTo>
                  <a:lnTo>
                    <a:pt x="333" y="39"/>
                  </a:lnTo>
                  <a:lnTo>
                    <a:pt x="331" y="36"/>
                  </a:lnTo>
                  <a:lnTo>
                    <a:pt x="328" y="35"/>
                  </a:lnTo>
                  <a:lnTo>
                    <a:pt x="325" y="37"/>
                  </a:lnTo>
                  <a:lnTo>
                    <a:pt x="321" y="44"/>
                  </a:lnTo>
                  <a:lnTo>
                    <a:pt x="318" y="45"/>
                  </a:lnTo>
                  <a:lnTo>
                    <a:pt x="296" y="44"/>
                  </a:lnTo>
                  <a:lnTo>
                    <a:pt x="282" y="49"/>
                  </a:lnTo>
                  <a:lnTo>
                    <a:pt x="280" y="51"/>
                  </a:lnTo>
                  <a:lnTo>
                    <a:pt x="278" y="54"/>
                  </a:lnTo>
                  <a:lnTo>
                    <a:pt x="270" y="62"/>
                  </a:lnTo>
                  <a:lnTo>
                    <a:pt x="268" y="67"/>
                  </a:lnTo>
                  <a:lnTo>
                    <a:pt x="266" y="67"/>
                  </a:lnTo>
                  <a:lnTo>
                    <a:pt x="265" y="65"/>
                  </a:lnTo>
                  <a:lnTo>
                    <a:pt x="263" y="63"/>
                  </a:lnTo>
                  <a:lnTo>
                    <a:pt x="261" y="62"/>
                  </a:lnTo>
                  <a:lnTo>
                    <a:pt x="260" y="66"/>
                  </a:lnTo>
                  <a:lnTo>
                    <a:pt x="260" y="69"/>
                  </a:lnTo>
                  <a:lnTo>
                    <a:pt x="259" y="71"/>
                  </a:lnTo>
                  <a:lnTo>
                    <a:pt x="256" y="73"/>
                  </a:lnTo>
                  <a:lnTo>
                    <a:pt x="254" y="72"/>
                  </a:lnTo>
                  <a:lnTo>
                    <a:pt x="253" y="70"/>
                  </a:lnTo>
                  <a:lnTo>
                    <a:pt x="252" y="70"/>
                  </a:lnTo>
                  <a:lnTo>
                    <a:pt x="250" y="70"/>
                  </a:lnTo>
                  <a:lnTo>
                    <a:pt x="249" y="70"/>
                  </a:lnTo>
                  <a:lnTo>
                    <a:pt x="248" y="71"/>
                  </a:lnTo>
                  <a:lnTo>
                    <a:pt x="247" y="71"/>
                  </a:lnTo>
                  <a:lnTo>
                    <a:pt x="246" y="71"/>
                  </a:lnTo>
                  <a:lnTo>
                    <a:pt x="244" y="70"/>
                  </a:lnTo>
                  <a:lnTo>
                    <a:pt x="242" y="69"/>
                  </a:lnTo>
                  <a:lnTo>
                    <a:pt x="240" y="70"/>
                  </a:lnTo>
                  <a:lnTo>
                    <a:pt x="240" y="70"/>
                  </a:lnTo>
                  <a:lnTo>
                    <a:pt x="239" y="73"/>
                  </a:lnTo>
                  <a:lnTo>
                    <a:pt x="238" y="74"/>
                  </a:lnTo>
                  <a:lnTo>
                    <a:pt x="237" y="78"/>
                  </a:lnTo>
                  <a:lnTo>
                    <a:pt x="235" y="82"/>
                  </a:lnTo>
                  <a:lnTo>
                    <a:pt x="233" y="83"/>
                  </a:lnTo>
                  <a:lnTo>
                    <a:pt x="231" y="81"/>
                  </a:lnTo>
                  <a:lnTo>
                    <a:pt x="230" y="81"/>
                  </a:lnTo>
                  <a:lnTo>
                    <a:pt x="228" y="81"/>
                  </a:lnTo>
                  <a:lnTo>
                    <a:pt x="227" y="82"/>
                  </a:lnTo>
                  <a:lnTo>
                    <a:pt x="220" y="85"/>
                  </a:lnTo>
                  <a:lnTo>
                    <a:pt x="219" y="86"/>
                  </a:lnTo>
                  <a:lnTo>
                    <a:pt x="217" y="86"/>
                  </a:lnTo>
                  <a:lnTo>
                    <a:pt x="212" y="83"/>
                  </a:lnTo>
                  <a:lnTo>
                    <a:pt x="206" y="76"/>
                  </a:lnTo>
                  <a:lnTo>
                    <a:pt x="206" y="84"/>
                  </a:lnTo>
                  <a:lnTo>
                    <a:pt x="207" y="89"/>
                  </a:lnTo>
                  <a:lnTo>
                    <a:pt x="206" y="94"/>
                  </a:lnTo>
                  <a:lnTo>
                    <a:pt x="195" y="105"/>
                  </a:lnTo>
                  <a:lnTo>
                    <a:pt x="192" y="111"/>
                  </a:lnTo>
                  <a:lnTo>
                    <a:pt x="192" y="116"/>
                  </a:lnTo>
                  <a:lnTo>
                    <a:pt x="192" y="148"/>
                  </a:lnTo>
                  <a:lnTo>
                    <a:pt x="194" y="153"/>
                  </a:lnTo>
                  <a:lnTo>
                    <a:pt x="196" y="157"/>
                  </a:lnTo>
                  <a:lnTo>
                    <a:pt x="199" y="160"/>
                  </a:lnTo>
                  <a:lnTo>
                    <a:pt x="204" y="162"/>
                  </a:lnTo>
                  <a:lnTo>
                    <a:pt x="207" y="162"/>
                  </a:lnTo>
                  <a:lnTo>
                    <a:pt x="209" y="162"/>
                  </a:lnTo>
                  <a:lnTo>
                    <a:pt x="211" y="163"/>
                  </a:lnTo>
                  <a:lnTo>
                    <a:pt x="213" y="175"/>
                  </a:lnTo>
                  <a:lnTo>
                    <a:pt x="214" y="177"/>
                  </a:lnTo>
                  <a:lnTo>
                    <a:pt x="217" y="177"/>
                  </a:lnTo>
                  <a:lnTo>
                    <a:pt x="220" y="176"/>
                  </a:lnTo>
                  <a:lnTo>
                    <a:pt x="222" y="174"/>
                  </a:lnTo>
                  <a:lnTo>
                    <a:pt x="222" y="173"/>
                  </a:lnTo>
                  <a:lnTo>
                    <a:pt x="221" y="171"/>
                  </a:lnTo>
                  <a:lnTo>
                    <a:pt x="221" y="170"/>
                  </a:lnTo>
                  <a:lnTo>
                    <a:pt x="221" y="169"/>
                  </a:lnTo>
                  <a:lnTo>
                    <a:pt x="222" y="169"/>
                  </a:lnTo>
                  <a:lnTo>
                    <a:pt x="223" y="169"/>
                  </a:lnTo>
                  <a:lnTo>
                    <a:pt x="229" y="165"/>
                  </a:lnTo>
                  <a:lnTo>
                    <a:pt x="248" y="161"/>
                  </a:lnTo>
                  <a:lnTo>
                    <a:pt x="256" y="159"/>
                  </a:lnTo>
                  <a:lnTo>
                    <a:pt x="264" y="155"/>
                  </a:lnTo>
                  <a:lnTo>
                    <a:pt x="267" y="155"/>
                  </a:lnTo>
                  <a:lnTo>
                    <a:pt x="271" y="155"/>
                  </a:lnTo>
                  <a:lnTo>
                    <a:pt x="275" y="156"/>
                  </a:lnTo>
                  <a:lnTo>
                    <a:pt x="284" y="164"/>
                  </a:lnTo>
                  <a:lnTo>
                    <a:pt x="288" y="167"/>
                  </a:lnTo>
                  <a:lnTo>
                    <a:pt x="296" y="168"/>
                  </a:lnTo>
                  <a:lnTo>
                    <a:pt x="306" y="168"/>
                  </a:lnTo>
                  <a:lnTo>
                    <a:pt x="319" y="161"/>
                  </a:lnTo>
                  <a:lnTo>
                    <a:pt x="321" y="162"/>
                  </a:lnTo>
                  <a:lnTo>
                    <a:pt x="324" y="162"/>
                  </a:lnTo>
                  <a:lnTo>
                    <a:pt x="326" y="161"/>
                  </a:lnTo>
                  <a:lnTo>
                    <a:pt x="329" y="161"/>
                  </a:lnTo>
                  <a:lnTo>
                    <a:pt x="331" y="161"/>
                  </a:lnTo>
                  <a:lnTo>
                    <a:pt x="338" y="162"/>
                  </a:lnTo>
                  <a:lnTo>
                    <a:pt x="343" y="162"/>
                  </a:lnTo>
                  <a:lnTo>
                    <a:pt x="352" y="160"/>
                  </a:lnTo>
                  <a:lnTo>
                    <a:pt x="357" y="159"/>
                  </a:lnTo>
                  <a:lnTo>
                    <a:pt x="362" y="159"/>
                  </a:lnTo>
                  <a:lnTo>
                    <a:pt x="364" y="160"/>
                  </a:lnTo>
                  <a:lnTo>
                    <a:pt x="366" y="161"/>
                  </a:lnTo>
                  <a:lnTo>
                    <a:pt x="367" y="162"/>
                  </a:lnTo>
                  <a:lnTo>
                    <a:pt x="371" y="167"/>
                  </a:lnTo>
                  <a:lnTo>
                    <a:pt x="372" y="167"/>
                  </a:lnTo>
                  <a:lnTo>
                    <a:pt x="376" y="171"/>
                  </a:lnTo>
                  <a:lnTo>
                    <a:pt x="378" y="172"/>
                  </a:lnTo>
                  <a:lnTo>
                    <a:pt x="383" y="171"/>
                  </a:lnTo>
                  <a:lnTo>
                    <a:pt x="385" y="171"/>
                  </a:lnTo>
                  <a:lnTo>
                    <a:pt x="389" y="173"/>
                  </a:lnTo>
                  <a:lnTo>
                    <a:pt x="391" y="175"/>
                  </a:lnTo>
                  <a:lnTo>
                    <a:pt x="395" y="176"/>
                  </a:lnTo>
                  <a:lnTo>
                    <a:pt x="399" y="177"/>
                  </a:lnTo>
                  <a:lnTo>
                    <a:pt x="403" y="176"/>
                  </a:lnTo>
                  <a:lnTo>
                    <a:pt x="405" y="173"/>
                  </a:lnTo>
                  <a:lnTo>
                    <a:pt x="407" y="170"/>
                  </a:lnTo>
                  <a:lnTo>
                    <a:pt x="409" y="167"/>
                  </a:lnTo>
                  <a:lnTo>
                    <a:pt x="414" y="165"/>
                  </a:lnTo>
                  <a:lnTo>
                    <a:pt x="418" y="165"/>
                  </a:lnTo>
                  <a:lnTo>
                    <a:pt x="422" y="168"/>
                  </a:lnTo>
                  <a:lnTo>
                    <a:pt x="423" y="173"/>
                  </a:lnTo>
                  <a:lnTo>
                    <a:pt x="425" y="177"/>
                  </a:lnTo>
                  <a:lnTo>
                    <a:pt x="434" y="187"/>
                  </a:lnTo>
                  <a:lnTo>
                    <a:pt x="438" y="189"/>
                  </a:lnTo>
                  <a:lnTo>
                    <a:pt x="440" y="190"/>
                  </a:lnTo>
                  <a:lnTo>
                    <a:pt x="446" y="189"/>
                  </a:lnTo>
                  <a:lnTo>
                    <a:pt x="447" y="190"/>
                  </a:lnTo>
                  <a:lnTo>
                    <a:pt x="454" y="193"/>
                  </a:lnTo>
                  <a:lnTo>
                    <a:pt x="466" y="193"/>
                  </a:lnTo>
                  <a:lnTo>
                    <a:pt x="470" y="193"/>
                  </a:lnTo>
                  <a:lnTo>
                    <a:pt x="483" y="185"/>
                  </a:lnTo>
                  <a:lnTo>
                    <a:pt x="491" y="183"/>
                  </a:lnTo>
                  <a:lnTo>
                    <a:pt x="501" y="182"/>
                  </a:lnTo>
                  <a:lnTo>
                    <a:pt x="521" y="188"/>
                  </a:lnTo>
                  <a:lnTo>
                    <a:pt x="530" y="188"/>
                  </a:lnTo>
                  <a:lnTo>
                    <a:pt x="538" y="180"/>
                  </a:lnTo>
                  <a:lnTo>
                    <a:pt x="538" y="176"/>
                  </a:lnTo>
                  <a:lnTo>
                    <a:pt x="537" y="171"/>
                  </a:lnTo>
                  <a:lnTo>
                    <a:pt x="536" y="166"/>
                  </a:lnTo>
                  <a:lnTo>
                    <a:pt x="538" y="161"/>
                  </a:lnTo>
                  <a:lnTo>
                    <a:pt x="542" y="160"/>
                  </a:lnTo>
                  <a:lnTo>
                    <a:pt x="548" y="161"/>
                  </a:lnTo>
                  <a:lnTo>
                    <a:pt x="556" y="164"/>
                  </a:lnTo>
                  <a:lnTo>
                    <a:pt x="565" y="165"/>
                  </a:lnTo>
                  <a:lnTo>
                    <a:pt x="574" y="165"/>
                  </a:lnTo>
                  <a:lnTo>
                    <a:pt x="583" y="165"/>
                  </a:lnTo>
                  <a:lnTo>
                    <a:pt x="592" y="170"/>
                  </a:lnTo>
                  <a:lnTo>
                    <a:pt x="594" y="173"/>
                  </a:lnTo>
                  <a:lnTo>
                    <a:pt x="596" y="183"/>
                  </a:lnTo>
                  <a:lnTo>
                    <a:pt x="597" y="185"/>
                  </a:lnTo>
                  <a:lnTo>
                    <a:pt x="600" y="183"/>
                  </a:lnTo>
                  <a:lnTo>
                    <a:pt x="603" y="175"/>
                  </a:lnTo>
                  <a:lnTo>
                    <a:pt x="607" y="173"/>
                  </a:lnTo>
                  <a:lnTo>
                    <a:pt x="609" y="175"/>
                  </a:lnTo>
                  <a:lnTo>
                    <a:pt x="613" y="177"/>
                  </a:lnTo>
                  <a:lnTo>
                    <a:pt x="617" y="179"/>
                  </a:lnTo>
                  <a:lnTo>
                    <a:pt x="620" y="180"/>
                  </a:lnTo>
                  <a:lnTo>
                    <a:pt x="622" y="180"/>
                  </a:lnTo>
                  <a:lnTo>
                    <a:pt x="625" y="181"/>
                  </a:lnTo>
                  <a:lnTo>
                    <a:pt x="627" y="181"/>
                  </a:lnTo>
                  <a:lnTo>
                    <a:pt x="630" y="180"/>
                  </a:lnTo>
                  <a:lnTo>
                    <a:pt x="639" y="174"/>
                  </a:lnTo>
                  <a:lnTo>
                    <a:pt x="648" y="170"/>
                  </a:lnTo>
                  <a:lnTo>
                    <a:pt x="676" y="162"/>
                  </a:lnTo>
                  <a:lnTo>
                    <a:pt x="685" y="157"/>
                  </a:lnTo>
                  <a:lnTo>
                    <a:pt x="692" y="151"/>
                  </a:lnTo>
                  <a:lnTo>
                    <a:pt x="700" y="146"/>
                  </a:lnTo>
                  <a:lnTo>
                    <a:pt x="711" y="145"/>
                  </a:lnTo>
                  <a:lnTo>
                    <a:pt x="725" y="148"/>
                  </a:lnTo>
                  <a:lnTo>
                    <a:pt x="731" y="150"/>
                  </a:lnTo>
                  <a:lnTo>
                    <a:pt x="734" y="150"/>
                  </a:lnTo>
                  <a:lnTo>
                    <a:pt x="738" y="148"/>
                  </a:lnTo>
                  <a:lnTo>
                    <a:pt x="742" y="148"/>
                  </a:lnTo>
                  <a:lnTo>
                    <a:pt x="765" y="148"/>
                  </a:lnTo>
                  <a:lnTo>
                    <a:pt x="774" y="147"/>
                  </a:lnTo>
                  <a:lnTo>
                    <a:pt x="789" y="142"/>
                  </a:lnTo>
                  <a:lnTo>
                    <a:pt x="791" y="141"/>
                  </a:lnTo>
                  <a:lnTo>
                    <a:pt x="797" y="134"/>
                  </a:lnTo>
                  <a:lnTo>
                    <a:pt x="800" y="132"/>
                  </a:lnTo>
                  <a:lnTo>
                    <a:pt x="816" y="129"/>
                  </a:lnTo>
                  <a:lnTo>
                    <a:pt x="818" y="129"/>
                  </a:lnTo>
                  <a:lnTo>
                    <a:pt x="820" y="127"/>
                  </a:lnTo>
                  <a:lnTo>
                    <a:pt x="825" y="124"/>
                  </a:lnTo>
                  <a:lnTo>
                    <a:pt x="827" y="124"/>
                  </a:lnTo>
                  <a:lnTo>
                    <a:pt x="834" y="125"/>
                  </a:lnTo>
                  <a:lnTo>
                    <a:pt x="836" y="125"/>
                  </a:lnTo>
                  <a:lnTo>
                    <a:pt x="838" y="122"/>
                  </a:lnTo>
                  <a:lnTo>
                    <a:pt x="840" y="122"/>
                  </a:lnTo>
                  <a:lnTo>
                    <a:pt x="851" y="120"/>
                  </a:lnTo>
                  <a:lnTo>
                    <a:pt x="853" y="120"/>
                  </a:lnTo>
                  <a:lnTo>
                    <a:pt x="862" y="114"/>
                  </a:lnTo>
                  <a:lnTo>
                    <a:pt x="862" y="107"/>
                  </a:lnTo>
                  <a:lnTo>
                    <a:pt x="862" y="107"/>
                  </a:lnTo>
                  <a:close/>
                  <a:moveTo>
                    <a:pt x="869" y="645"/>
                  </a:moveTo>
                  <a:lnTo>
                    <a:pt x="869" y="645"/>
                  </a:lnTo>
                  <a:lnTo>
                    <a:pt x="869" y="644"/>
                  </a:lnTo>
                  <a:lnTo>
                    <a:pt x="867" y="642"/>
                  </a:lnTo>
                  <a:lnTo>
                    <a:pt x="864" y="641"/>
                  </a:lnTo>
                  <a:lnTo>
                    <a:pt x="862" y="642"/>
                  </a:lnTo>
                  <a:lnTo>
                    <a:pt x="860" y="641"/>
                  </a:lnTo>
                  <a:lnTo>
                    <a:pt x="861" y="643"/>
                  </a:lnTo>
                  <a:lnTo>
                    <a:pt x="860" y="644"/>
                  </a:lnTo>
                  <a:lnTo>
                    <a:pt x="862" y="646"/>
                  </a:lnTo>
                  <a:lnTo>
                    <a:pt x="863" y="647"/>
                  </a:lnTo>
                  <a:lnTo>
                    <a:pt x="867" y="650"/>
                  </a:lnTo>
                  <a:lnTo>
                    <a:pt x="869" y="649"/>
                  </a:lnTo>
                  <a:lnTo>
                    <a:pt x="870" y="647"/>
                  </a:lnTo>
                  <a:lnTo>
                    <a:pt x="869" y="646"/>
                  </a:lnTo>
                  <a:lnTo>
                    <a:pt x="869" y="645"/>
                  </a:lnTo>
                  <a:lnTo>
                    <a:pt x="869" y="645"/>
                  </a:lnTo>
                  <a:close/>
                  <a:moveTo>
                    <a:pt x="150" y="156"/>
                  </a:moveTo>
                  <a:lnTo>
                    <a:pt x="150" y="156"/>
                  </a:lnTo>
                  <a:lnTo>
                    <a:pt x="152" y="157"/>
                  </a:lnTo>
                  <a:lnTo>
                    <a:pt x="154" y="157"/>
                  </a:lnTo>
                  <a:lnTo>
                    <a:pt x="157" y="155"/>
                  </a:lnTo>
                  <a:lnTo>
                    <a:pt x="159" y="154"/>
                  </a:lnTo>
                  <a:lnTo>
                    <a:pt x="161" y="155"/>
                  </a:lnTo>
                  <a:lnTo>
                    <a:pt x="162" y="157"/>
                  </a:lnTo>
                  <a:lnTo>
                    <a:pt x="164" y="160"/>
                  </a:lnTo>
                  <a:lnTo>
                    <a:pt x="166" y="161"/>
                  </a:lnTo>
                  <a:lnTo>
                    <a:pt x="168" y="162"/>
                  </a:lnTo>
                  <a:lnTo>
                    <a:pt x="169" y="160"/>
                  </a:lnTo>
                  <a:lnTo>
                    <a:pt x="173" y="155"/>
                  </a:lnTo>
                  <a:lnTo>
                    <a:pt x="174" y="153"/>
                  </a:lnTo>
                  <a:lnTo>
                    <a:pt x="174" y="149"/>
                  </a:lnTo>
                  <a:lnTo>
                    <a:pt x="170" y="145"/>
                  </a:lnTo>
                  <a:lnTo>
                    <a:pt x="169" y="141"/>
                  </a:lnTo>
                  <a:lnTo>
                    <a:pt x="171" y="138"/>
                  </a:lnTo>
                  <a:lnTo>
                    <a:pt x="173" y="137"/>
                  </a:lnTo>
                  <a:lnTo>
                    <a:pt x="177" y="137"/>
                  </a:lnTo>
                  <a:lnTo>
                    <a:pt x="180" y="136"/>
                  </a:lnTo>
                  <a:lnTo>
                    <a:pt x="179" y="133"/>
                  </a:lnTo>
                  <a:lnTo>
                    <a:pt x="182" y="131"/>
                  </a:lnTo>
                  <a:lnTo>
                    <a:pt x="188" y="126"/>
                  </a:lnTo>
                  <a:lnTo>
                    <a:pt x="189" y="123"/>
                  </a:lnTo>
                  <a:lnTo>
                    <a:pt x="184" y="121"/>
                  </a:lnTo>
                  <a:lnTo>
                    <a:pt x="177" y="121"/>
                  </a:lnTo>
                  <a:lnTo>
                    <a:pt x="174" y="122"/>
                  </a:lnTo>
                  <a:lnTo>
                    <a:pt x="173" y="127"/>
                  </a:lnTo>
                  <a:lnTo>
                    <a:pt x="171" y="130"/>
                  </a:lnTo>
                  <a:lnTo>
                    <a:pt x="168" y="132"/>
                  </a:lnTo>
                  <a:lnTo>
                    <a:pt x="163" y="130"/>
                  </a:lnTo>
                  <a:lnTo>
                    <a:pt x="162" y="128"/>
                  </a:lnTo>
                  <a:lnTo>
                    <a:pt x="161" y="123"/>
                  </a:lnTo>
                  <a:lnTo>
                    <a:pt x="160" y="121"/>
                  </a:lnTo>
                  <a:lnTo>
                    <a:pt x="159" y="120"/>
                  </a:lnTo>
                  <a:lnTo>
                    <a:pt x="154" y="116"/>
                  </a:lnTo>
                  <a:lnTo>
                    <a:pt x="153" y="121"/>
                  </a:lnTo>
                  <a:lnTo>
                    <a:pt x="157" y="130"/>
                  </a:lnTo>
                  <a:lnTo>
                    <a:pt x="156" y="135"/>
                  </a:lnTo>
                  <a:lnTo>
                    <a:pt x="160" y="136"/>
                  </a:lnTo>
                  <a:lnTo>
                    <a:pt x="159" y="138"/>
                  </a:lnTo>
                  <a:lnTo>
                    <a:pt x="156" y="141"/>
                  </a:lnTo>
                  <a:lnTo>
                    <a:pt x="153" y="142"/>
                  </a:lnTo>
                  <a:lnTo>
                    <a:pt x="153" y="143"/>
                  </a:lnTo>
                  <a:lnTo>
                    <a:pt x="154" y="145"/>
                  </a:lnTo>
                  <a:lnTo>
                    <a:pt x="151" y="146"/>
                  </a:lnTo>
                  <a:lnTo>
                    <a:pt x="150" y="148"/>
                  </a:lnTo>
                  <a:lnTo>
                    <a:pt x="148" y="155"/>
                  </a:lnTo>
                  <a:lnTo>
                    <a:pt x="150" y="156"/>
                  </a:lnTo>
                  <a:lnTo>
                    <a:pt x="150" y="156"/>
                  </a:lnTo>
                  <a:close/>
                  <a:moveTo>
                    <a:pt x="998" y="65"/>
                  </a:moveTo>
                  <a:lnTo>
                    <a:pt x="998" y="65"/>
                  </a:lnTo>
                  <a:lnTo>
                    <a:pt x="981" y="73"/>
                  </a:lnTo>
                  <a:lnTo>
                    <a:pt x="978" y="74"/>
                  </a:lnTo>
                  <a:lnTo>
                    <a:pt x="974" y="75"/>
                  </a:lnTo>
                  <a:lnTo>
                    <a:pt x="965" y="85"/>
                  </a:lnTo>
                  <a:lnTo>
                    <a:pt x="951" y="94"/>
                  </a:lnTo>
                  <a:lnTo>
                    <a:pt x="945" y="101"/>
                  </a:lnTo>
                  <a:lnTo>
                    <a:pt x="948" y="106"/>
                  </a:lnTo>
                  <a:lnTo>
                    <a:pt x="949" y="106"/>
                  </a:lnTo>
                  <a:lnTo>
                    <a:pt x="951" y="105"/>
                  </a:lnTo>
                  <a:lnTo>
                    <a:pt x="952" y="104"/>
                  </a:lnTo>
                  <a:lnTo>
                    <a:pt x="953" y="105"/>
                  </a:lnTo>
                  <a:lnTo>
                    <a:pt x="954" y="106"/>
                  </a:lnTo>
                  <a:lnTo>
                    <a:pt x="957" y="107"/>
                  </a:lnTo>
                  <a:lnTo>
                    <a:pt x="958" y="108"/>
                  </a:lnTo>
                  <a:lnTo>
                    <a:pt x="960" y="107"/>
                  </a:lnTo>
                  <a:lnTo>
                    <a:pt x="962" y="107"/>
                  </a:lnTo>
                  <a:lnTo>
                    <a:pt x="964" y="106"/>
                  </a:lnTo>
                  <a:lnTo>
                    <a:pt x="967" y="103"/>
                  </a:lnTo>
                  <a:lnTo>
                    <a:pt x="972" y="105"/>
                  </a:lnTo>
                  <a:lnTo>
                    <a:pt x="980" y="110"/>
                  </a:lnTo>
                  <a:lnTo>
                    <a:pt x="983" y="114"/>
                  </a:lnTo>
                  <a:lnTo>
                    <a:pt x="985" y="115"/>
                  </a:lnTo>
                  <a:lnTo>
                    <a:pt x="988" y="115"/>
                  </a:lnTo>
                  <a:lnTo>
                    <a:pt x="990" y="114"/>
                  </a:lnTo>
                  <a:lnTo>
                    <a:pt x="993" y="111"/>
                  </a:lnTo>
                  <a:lnTo>
                    <a:pt x="996" y="110"/>
                  </a:lnTo>
                  <a:lnTo>
                    <a:pt x="1006" y="100"/>
                  </a:lnTo>
                  <a:lnTo>
                    <a:pt x="1008" y="102"/>
                  </a:lnTo>
                  <a:lnTo>
                    <a:pt x="1013" y="109"/>
                  </a:lnTo>
                  <a:lnTo>
                    <a:pt x="1015" y="110"/>
                  </a:lnTo>
                  <a:lnTo>
                    <a:pt x="1020" y="110"/>
                  </a:lnTo>
                  <a:lnTo>
                    <a:pt x="1024" y="110"/>
                  </a:lnTo>
                  <a:lnTo>
                    <a:pt x="1027" y="107"/>
                  </a:lnTo>
                  <a:lnTo>
                    <a:pt x="1030" y="103"/>
                  </a:lnTo>
                  <a:lnTo>
                    <a:pt x="1022" y="93"/>
                  </a:lnTo>
                  <a:lnTo>
                    <a:pt x="1020" y="91"/>
                  </a:lnTo>
                  <a:lnTo>
                    <a:pt x="1021" y="89"/>
                  </a:lnTo>
                  <a:lnTo>
                    <a:pt x="1024" y="88"/>
                  </a:lnTo>
                  <a:lnTo>
                    <a:pt x="1027" y="87"/>
                  </a:lnTo>
                  <a:lnTo>
                    <a:pt x="1028" y="86"/>
                  </a:lnTo>
                  <a:lnTo>
                    <a:pt x="1029" y="83"/>
                  </a:lnTo>
                  <a:lnTo>
                    <a:pt x="1033" y="79"/>
                  </a:lnTo>
                  <a:lnTo>
                    <a:pt x="1037" y="75"/>
                  </a:lnTo>
                  <a:lnTo>
                    <a:pt x="1040" y="74"/>
                  </a:lnTo>
                  <a:lnTo>
                    <a:pt x="1041" y="76"/>
                  </a:lnTo>
                  <a:lnTo>
                    <a:pt x="1043" y="79"/>
                  </a:lnTo>
                  <a:lnTo>
                    <a:pt x="1044" y="81"/>
                  </a:lnTo>
                  <a:lnTo>
                    <a:pt x="1047" y="81"/>
                  </a:lnTo>
                  <a:lnTo>
                    <a:pt x="1056" y="71"/>
                  </a:lnTo>
                  <a:lnTo>
                    <a:pt x="1061" y="63"/>
                  </a:lnTo>
                  <a:lnTo>
                    <a:pt x="1064" y="56"/>
                  </a:lnTo>
                  <a:lnTo>
                    <a:pt x="1066" y="52"/>
                  </a:lnTo>
                  <a:lnTo>
                    <a:pt x="1069" y="49"/>
                  </a:lnTo>
                  <a:lnTo>
                    <a:pt x="1074" y="48"/>
                  </a:lnTo>
                  <a:lnTo>
                    <a:pt x="1088" y="48"/>
                  </a:lnTo>
                  <a:lnTo>
                    <a:pt x="1098" y="46"/>
                  </a:lnTo>
                  <a:lnTo>
                    <a:pt x="1101" y="45"/>
                  </a:lnTo>
                  <a:lnTo>
                    <a:pt x="1102" y="43"/>
                  </a:lnTo>
                  <a:lnTo>
                    <a:pt x="1103" y="38"/>
                  </a:lnTo>
                  <a:lnTo>
                    <a:pt x="1102" y="36"/>
                  </a:lnTo>
                  <a:lnTo>
                    <a:pt x="1100" y="35"/>
                  </a:lnTo>
                  <a:lnTo>
                    <a:pt x="1090" y="34"/>
                  </a:lnTo>
                  <a:lnTo>
                    <a:pt x="1086" y="33"/>
                  </a:lnTo>
                  <a:lnTo>
                    <a:pt x="1082" y="32"/>
                  </a:lnTo>
                  <a:lnTo>
                    <a:pt x="1080" y="31"/>
                  </a:lnTo>
                  <a:lnTo>
                    <a:pt x="1077" y="28"/>
                  </a:lnTo>
                  <a:lnTo>
                    <a:pt x="1076" y="27"/>
                  </a:lnTo>
                  <a:lnTo>
                    <a:pt x="1075" y="27"/>
                  </a:lnTo>
                  <a:lnTo>
                    <a:pt x="1074" y="26"/>
                  </a:lnTo>
                  <a:lnTo>
                    <a:pt x="1074" y="25"/>
                  </a:lnTo>
                  <a:lnTo>
                    <a:pt x="1073" y="24"/>
                  </a:lnTo>
                  <a:lnTo>
                    <a:pt x="1071" y="24"/>
                  </a:lnTo>
                  <a:lnTo>
                    <a:pt x="1069" y="25"/>
                  </a:lnTo>
                  <a:lnTo>
                    <a:pt x="1068" y="26"/>
                  </a:lnTo>
                  <a:lnTo>
                    <a:pt x="1064" y="27"/>
                  </a:lnTo>
                  <a:lnTo>
                    <a:pt x="1061" y="31"/>
                  </a:lnTo>
                  <a:lnTo>
                    <a:pt x="1056" y="34"/>
                  </a:lnTo>
                  <a:lnTo>
                    <a:pt x="1051" y="35"/>
                  </a:lnTo>
                  <a:lnTo>
                    <a:pt x="1051" y="36"/>
                  </a:lnTo>
                  <a:lnTo>
                    <a:pt x="1052" y="39"/>
                  </a:lnTo>
                  <a:lnTo>
                    <a:pt x="1050" y="40"/>
                  </a:lnTo>
                  <a:lnTo>
                    <a:pt x="1046" y="40"/>
                  </a:lnTo>
                  <a:lnTo>
                    <a:pt x="1043" y="39"/>
                  </a:lnTo>
                  <a:lnTo>
                    <a:pt x="1042" y="38"/>
                  </a:lnTo>
                  <a:lnTo>
                    <a:pt x="1042" y="36"/>
                  </a:lnTo>
                  <a:lnTo>
                    <a:pt x="1042" y="35"/>
                  </a:lnTo>
                  <a:lnTo>
                    <a:pt x="1040" y="33"/>
                  </a:lnTo>
                  <a:lnTo>
                    <a:pt x="1038" y="33"/>
                  </a:lnTo>
                  <a:lnTo>
                    <a:pt x="1037" y="34"/>
                  </a:lnTo>
                  <a:lnTo>
                    <a:pt x="1035" y="35"/>
                  </a:lnTo>
                  <a:lnTo>
                    <a:pt x="1034" y="36"/>
                  </a:lnTo>
                  <a:lnTo>
                    <a:pt x="1033" y="39"/>
                  </a:lnTo>
                  <a:lnTo>
                    <a:pt x="1034" y="40"/>
                  </a:lnTo>
                  <a:lnTo>
                    <a:pt x="1036" y="42"/>
                  </a:lnTo>
                  <a:lnTo>
                    <a:pt x="1037" y="45"/>
                  </a:lnTo>
                  <a:lnTo>
                    <a:pt x="1036" y="50"/>
                  </a:lnTo>
                  <a:lnTo>
                    <a:pt x="1034" y="52"/>
                  </a:lnTo>
                  <a:lnTo>
                    <a:pt x="1031" y="53"/>
                  </a:lnTo>
                  <a:lnTo>
                    <a:pt x="1028" y="50"/>
                  </a:lnTo>
                  <a:lnTo>
                    <a:pt x="1024" y="52"/>
                  </a:lnTo>
                  <a:lnTo>
                    <a:pt x="1025" y="55"/>
                  </a:lnTo>
                  <a:lnTo>
                    <a:pt x="1028" y="57"/>
                  </a:lnTo>
                  <a:lnTo>
                    <a:pt x="1030" y="60"/>
                  </a:lnTo>
                  <a:lnTo>
                    <a:pt x="1029" y="65"/>
                  </a:lnTo>
                  <a:lnTo>
                    <a:pt x="1025" y="67"/>
                  </a:lnTo>
                  <a:lnTo>
                    <a:pt x="1021" y="67"/>
                  </a:lnTo>
                  <a:lnTo>
                    <a:pt x="1016" y="67"/>
                  </a:lnTo>
                  <a:lnTo>
                    <a:pt x="1012" y="65"/>
                  </a:lnTo>
                  <a:lnTo>
                    <a:pt x="1009" y="63"/>
                  </a:lnTo>
                  <a:lnTo>
                    <a:pt x="1009" y="59"/>
                  </a:lnTo>
                  <a:lnTo>
                    <a:pt x="1011" y="55"/>
                  </a:lnTo>
                  <a:lnTo>
                    <a:pt x="1017" y="49"/>
                  </a:lnTo>
                  <a:lnTo>
                    <a:pt x="1019" y="47"/>
                  </a:lnTo>
                  <a:lnTo>
                    <a:pt x="1019" y="45"/>
                  </a:lnTo>
                  <a:lnTo>
                    <a:pt x="1019" y="41"/>
                  </a:lnTo>
                  <a:lnTo>
                    <a:pt x="1020" y="39"/>
                  </a:lnTo>
                  <a:lnTo>
                    <a:pt x="1015" y="38"/>
                  </a:lnTo>
                  <a:lnTo>
                    <a:pt x="1009" y="38"/>
                  </a:lnTo>
                  <a:lnTo>
                    <a:pt x="1006" y="39"/>
                  </a:lnTo>
                  <a:lnTo>
                    <a:pt x="1001" y="44"/>
                  </a:lnTo>
                  <a:lnTo>
                    <a:pt x="998" y="44"/>
                  </a:lnTo>
                  <a:lnTo>
                    <a:pt x="996" y="46"/>
                  </a:lnTo>
                  <a:lnTo>
                    <a:pt x="993" y="46"/>
                  </a:lnTo>
                  <a:lnTo>
                    <a:pt x="990" y="44"/>
                  </a:lnTo>
                  <a:lnTo>
                    <a:pt x="987" y="44"/>
                  </a:lnTo>
                  <a:lnTo>
                    <a:pt x="983" y="45"/>
                  </a:lnTo>
                  <a:lnTo>
                    <a:pt x="979" y="48"/>
                  </a:lnTo>
                  <a:lnTo>
                    <a:pt x="976" y="52"/>
                  </a:lnTo>
                  <a:lnTo>
                    <a:pt x="977" y="55"/>
                  </a:lnTo>
                  <a:lnTo>
                    <a:pt x="992" y="55"/>
                  </a:lnTo>
                  <a:lnTo>
                    <a:pt x="1000" y="55"/>
                  </a:lnTo>
                  <a:lnTo>
                    <a:pt x="1002" y="58"/>
                  </a:lnTo>
                  <a:lnTo>
                    <a:pt x="1002" y="62"/>
                  </a:lnTo>
                  <a:lnTo>
                    <a:pt x="1001" y="64"/>
                  </a:lnTo>
                  <a:lnTo>
                    <a:pt x="998" y="65"/>
                  </a:lnTo>
                  <a:lnTo>
                    <a:pt x="998" y="65"/>
                  </a:lnTo>
                  <a:close/>
                  <a:moveTo>
                    <a:pt x="900" y="71"/>
                  </a:moveTo>
                  <a:lnTo>
                    <a:pt x="900" y="71"/>
                  </a:lnTo>
                  <a:lnTo>
                    <a:pt x="904" y="75"/>
                  </a:lnTo>
                  <a:lnTo>
                    <a:pt x="913" y="75"/>
                  </a:lnTo>
                  <a:lnTo>
                    <a:pt x="931" y="71"/>
                  </a:lnTo>
                  <a:lnTo>
                    <a:pt x="949" y="74"/>
                  </a:lnTo>
                  <a:lnTo>
                    <a:pt x="959" y="74"/>
                  </a:lnTo>
                  <a:lnTo>
                    <a:pt x="966" y="70"/>
                  </a:lnTo>
                  <a:lnTo>
                    <a:pt x="968" y="66"/>
                  </a:lnTo>
                  <a:lnTo>
                    <a:pt x="969" y="51"/>
                  </a:lnTo>
                  <a:lnTo>
                    <a:pt x="970" y="49"/>
                  </a:lnTo>
                  <a:lnTo>
                    <a:pt x="971" y="48"/>
                  </a:lnTo>
                  <a:lnTo>
                    <a:pt x="973" y="46"/>
                  </a:lnTo>
                  <a:lnTo>
                    <a:pt x="972" y="44"/>
                  </a:lnTo>
                  <a:lnTo>
                    <a:pt x="970" y="42"/>
                  </a:lnTo>
                  <a:lnTo>
                    <a:pt x="968" y="41"/>
                  </a:lnTo>
                  <a:lnTo>
                    <a:pt x="966" y="41"/>
                  </a:lnTo>
                  <a:lnTo>
                    <a:pt x="965" y="42"/>
                  </a:lnTo>
                  <a:lnTo>
                    <a:pt x="959" y="39"/>
                  </a:lnTo>
                  <a:lnTo>
                    <a:pt x="953" y="37"/>
                  </a:lnTo>
                  <a:lnTo>
                    <a:pt x="948" y="36"/>
                  </a:lnTo>
                  <a:lnTo>
                    <a:pt x="940" y="36"/>
                  </a:lnTo>
                  <a:lnTo>
                    <a:pt x="937" y="36"/>
                  </a:lnTo>
                  <a:lnTo>
                    <a:pt x="930" y="38"/>
                  </a:lnTo>
                  <a:lnTo>
                    <a:pt x="927" y="40"/>
                  </a:lnTo>
                  <a:lnTo>
                    <a:pt x="923" y="42"/>
                  </a:lnTo>
                  <a:lnTo>
                    <a:pt x="903" y="58"/>
                  </a:lnTo>
                  <a:lnTo>
                    <a:pt x="900" y="64"/>
                  </a:lnTo>
                  <a:lnTo>
                    <a:pt x="900" y="71"/>
                  </a:lnTo>
                  <a:lnTo>
                    <a:pt x="900" y="71"/>
                  </a:lnTo>
                  <a:close/>
                  <a:moveTo>
                    <a:pt x="1099" y="80"/>
                  </a:moveTo>
                  <a:lnTo>
                    <a:pt x="1099" y="80"/>
                  </a:lnTo>
                  <a:lnTo>
                    <a:pt x="1096" y="82"/>
                  </a:lnTo>
                  <a:lnTo>
                    <a:pt x="1095" y="85"/>
                  </a:lnTo>
                  <a:lnTo>
                    <a:pt x="1098" y="86"/>
                  </a:lnTo>
                  <a:lnTo>
                    <a:pt x="1100" y="86"/>
                  </a:lnTo>
                  <a:lnTo>
                    <a:pt x="1102" y="86"/>
                  </a:lnTo>
                  <a:lnTo>
                    <a:pt x="1111" y="81"/>
                  </a:lnTo>
                  <a:lnTo>
                    <a:pt x="1116" y="80"/>
                  </a:lnTo>
                  <a:lnTo>
                    <a:pt x="1120" y="80"/>
                  </a:lnTo>
                  <a:lnTo>
                    <a:pt x="1122" y="83"/>
                  </a:lnTo>
                  <a:lnTo>
                    <a:pt x="1123" y="85"/>
                  </a:lnTo>
                  <a:lnTo>
                    <a:pt x="1127" y="91"/>
                  </a:lnTo>
                  <a:lnTo>
                    <a:pt x="1128" y="95"/>
                  </a:lnTo>
                  <a:lnTo>
                    <a:pt x="1127" y="104"/>
                  </a:lnTo>
                  <a:lnTo>
                    <a:pt x="1129" y="106"/>
                  </a:lnTo>
                  <a:lnTo>
                    <a:pt x="1134" y="108"/>
                  </a:lnTo>
                  <a:lnTo>
                    <a:pt x="1139" y="107"/>
                  </a:lnTo>
                  <a:lnTo>
                    <a:pt x="1144" y="106"/>
                  </a:lnTo>
                  <a:lnTo>
                    <a:pt x="1149" y="104"/>
                  </a:lnTo>
                  <a:lnTo>
                    <a:pt x="1152" y="101"/>
                  </a:lnTo>
                  <a:lnTo>
                    <a:pt x="1155" y="98"/>
                  </a:lnTo>
                  <a:lnTo>
                    <a:pt x="1158" y="93"/>
                  </a:lnTo>
                  <a:lnTo>
                    <a:pt x="1160" y="87"/>
                  </a:lnTo>
                  <a:lnTo>
                    <a:pt x="1162" y="78"/>
                  </a:lnTo>
                  <a:lnTo>
                    <a:pt x="1164" y="73"/>
                  </a:lnTo>
                  <a:lnTo>
                    <a:pt x="1167" y="69"/>
                  </a:lnTo>
                  <a:lnTo>
                    <a:pt x="1170" y="65"/>
                  </a:lnTo>
                  <a:lnTo>
                    <a:pt x="1178" y="59"/>
                  </a:lnTo>
                  <a:lnTo>
                    <a:pt x="1182" y="55"/>
                  </a:lnTo>
                  <a:lnTo>
                    <a:pt x="1181" y="51"/>
                  </a:lnTo>
                  <a:lnTo>
                    <a:pt x="1180" y="47"/>
                  </a:lnTo>
                  <a:lnTo>
                    <a:pt x="1180" y="42"/>
                  </a:lnTo>
                  <a:lnTo>
                    <a:pt x="1183" y="33"/>
                  </a:lnTo>
                  <a:lnTo>
                    <a:pt x="1181" y="27"/>
                  </a:lnTo>
                  <a:lnTo>
                    <a:pt x="1178" y="25"/>
                  </a:lnTo>
                  <a:lnTo>
                    <a:pt x="1175" y="24"/>
                  </a:lnTo>
                  <a:lnTo>
                    <a:pt x="1172" y="25"/>
                  </a:lnTo>
                  <a:lnTo>
                    <a:pt x="1171" y="26"/>
                  </a:lnTo>
                  <a:lnTo>
                    <a:pt x="1170" y="28"/>
                  </a:lnTo>
                  <a:lnTo>
                    <a:pt x="1167" y="31"/>
                  </a:lnTo>
                  <a:lnTo>
                    <a:pt x="1161" y="40"/>
                  </a:lnTo>
                  <a:lnTo>
                    <a:pt x="1156" y="44"/>
                  </a:lnTo>
                  <a:lnTo>
                    <a:pt x="1149" y="57"/>
                  </a:lnTo>
                  <a:lnTo>
                    <a:pt x="1143" y="62"/>
                  </a:lnTo>
                  <a:lnTo>
                    <a:pt x="1140" y="65"/>
                  </a:lnTo>
                  <a:lnTo>
                    <a:pt x="1140" y="70"/>
                  </a:lnTo>
                  <a:lnTo>
                    <a:pt x="1138" y="69"/>
                  </a:lnTo>
                  <a:lnTo>
                    <a:pt x="1137" y="68"/>
                  </a:lnTo>
                  <a:lnTo>
                    <a:pt x="1134" y="63"/>
                  </a:lnTo>
                  <a:lnTo>
                    <a:pt x="1134" y="62"/>
                  </a:lnTo>
                  <a:lnTo>
                    <a:pt x="1134" y="62"/>
                  </a:lnTo>
                  <a:lnTo>
                    <a:pt x="1132" y="55"/>
                  </a:lnTo>
                  <a:lnTo>
                    <a:pt x="1131" y="54"/>
                  </a:lnTo>
                  <a:lnTo>
                    <a:pt x="1128" y="52"/>
                  </a:lnTo>
                  <a:lnTo>
                    <a:pt x="1125" y="52"/>
                  </a:lnTo>
                  <a:lnTo>
                    <a:pt x="1121" y="54"/>
                  </a:lnTo>
                  <a:lnTo>
                    <a:pt x="1112" y="59"/>
                  </a:lnTo>
                  <a:lnTo>
                    <a:pt x="1108" y="64"/>
                  </a:lnTo>
                  <a:lnTo>
                    <a:pt x="1101" y="79"/>
                  </a:lnTo>
                  <a:lnTo>
                    <a:pt x="1099" y="80"/>
                  </a:lnTo>
                  <a:lnTo>
                    <a:pt x="1099" y="80"/>
                  </a:lnTo>
                  <a:close/>
                  <a:moveTo>
                    <a:pt x="926" y="79"/>
                  </a:moveTo>
                  <a:lnTo>
                    <a:pt x="926" y="79"/>
                  </a:lnTo>
                  <a:lnTo>
                    <a:pt x="923" y="81"/>
                  </a:lnTo>
                  <a:lnTo>
                    <a:pt x="921" y="82"/>
                  </a:lnTo>
                  <a:lnTo>
                    <a:pt x="918" y="82"/>
                  </a:lnTo>
                  <a:lnTo>
                    <a:pt x="914" y="81"/>
                  </a:lnTo>
                  <a:lnTo>
                    <a:pt x="912" y="82"/>
                  </a:lnTo>
                  <a:lnTo>
                    <a:pt x="905" y="84"/>
                  </a:lnTo>
                  <a:lnTo>
                    <a:pt x="902" y="85"/>
                  </a:lnTo>
                  <a:lnTo>
                    <a:pt x="899" y="84"/>
                  </a:lnTo>
                  <a:lnTo>
                    <a:pt x="897" y="84"/>
                  </a:lnTo>
                  <a:lnTo>
                    <a:pt x="895" y="84"/>
                  </a:lnTo>
                  <a:lnTo>
                    <a:pt x="876" y="98"/>
                  </a:lnTo>
                  <a:lnTo>
                    <a:pt x="870" y="113"/>
                  </a:lnTo>
                  <a:lnTo>
                    <a:pt x="874" y="118"/>
                  </a:lnTo>
                  <a:lnTo>
                    <a:pt x="876" y="119"/>
                  </a:lnTo>
                  <a:lnTo>
                    <a:pt x="880" y="118"/>
                  </a:lnTo>
                  <a:lnTo>
                    <a:pt x="886" y="114"/>
                  </a:lnTo>
                  <a:lnTo>
                    <a:pt x="897" y="97"/>
                  </a:lnTo>
                  <a:lnTo>
                    <a:pt x="904" y="93"/>
                  </a:lnTo>
                  <a:lnTo>
                    <a:pt x="922" y="92"/>
                  </a:lnTo>
                  <a:lnTo>
                    <a:pt x="931" y="89"/>
                  </a:lnTo>
                  <a:lnTo>
                    <a:pt x="935" y="86"/>
                  </a:lnTo>
                  <a:lnTo>
                    <a:pt x="935" y="83"/>
                  </a:lnTo>
                  <a:lnTo>
                    <a:pt x="933" y="80"/>
                  </a:lnTo>
                  <a:lnTo>
                    <a:pt x="928" y="79"/>
                  </a:lnTo>
                  <a:lnTo>
                    <a:pt x="926" y="79"/>
                  </a:lnTo>
                  <a:lnTo>
                    <a:pt x="926" y="79"/>
                  </a:lnTo>
                  <a:close/>
                  <a:moveTo>
                    <a:pt x="1192" y="82"/>
                  </a:moveTo>
                  <a:lnTo>
                    <a:pt x="1192" y="82"/>
                  </a:lnTo>
                  <a:lnTo>
                    <a:pt x="1193" y="84"/>
                  </a:lnTo>
                  <a:lnTo>
                    <a:pt x="1194" y="85"/>
                  </a:lnTo>
                  <a:lnTo>
                    <a:pt x="1197" y="86"/>
                  </a:lnTo>
                  <a:lnTo>
                    <a:pt x="1198" y="86"/>
                  </a:lnTo>
                  <a:lnTo>
                    <a:pt x="1202" y="84"/>
                  </a:lnTo>
                  <a:lnTo>
                    <a:pt x="1203" y="83"/>
                  </a:lnTo>
                  <a:lnTo>
                    <a:pt x="1205" y="84"/>
                  </a:lnTo>
                  <a:lnTo>
                    <a:pt x="1208" y="87"/>
                  </a:lnTo>
                  <a:lnTo>
                    <a:pt x="1210" y="88"/>
                  </a:lnTo>
                  <a:lnTo>
                    <a:pt x="1212" y="87"/>
                  </a:lnTo>
                  <a:lnTo>
                    <a:pt x="1213" y="86"/>
                  </a:lnTo>
                  <a:lnTo>
                    <a:pt x="1215" y="84"/>
                  </a:lnTo>
                  <a:lnTo>
                    <a:pt x="1216" y="83"/>
                  </a:lnTo>
                  <a:lnTo>
                    <a:pt x="1217" y="83"/>
                  </a:lnTo>
                  <a:lnTo>
                    <a:pt x="1223" y="80"/>
                  </a:lnTo>
                  <a:lnTo>
                    <a:pt x="1225" y="80"/>
                  </a:lnTo>
                  <a:lnTo>
                    <a:pt x="1226" y="80"/>
                  </a:lnTo>
                  <a:lnTo>
                    <a:pt x="1230" y="80"/>
                  </a:lnTo>
                  <a:lnTo>
                    <a:pt x="1232" y="81"/>
                  </a:lnTo>
                  <a:lnTo>
                    <a:pt x="1234" y="83"/>
                  </a:lnTo>
                  <a:lnTo>
                    <a:pt x="1236" y="83"/>
                  </a:lnTo>
                  <a:lnTo>
                    <a:pt x="1237" y="83"/>
                  </a:lnTo>
                  <a:lnTo>
                    <a:pt x="1239" y="82"/>
                  </a:lnTo>
                  <a:lnTo>
                    <a:pt x="1242" y="81"/>
                  </a:lnTo>
                  <a:lnTo>
                    <a:pt x="1247" y="79"/>
                  </a:lnTo>
                  <a:lnTo>
                    <a:pt x="1251" y="78"/>
                  </a:lnTo>
                  <a:lnTo>
                    <a:pt x="1256" y="75"/>
                  </a:lnTo>
                  <a:lnTo>
                    <a:pt x="1259" y="74"/>
                  </a:lnTo>
                  <a:lnTo>
                    <a:pt x="1261" y="74"/>
                  </a:lnTo>
                  <a:lnTo>
                    <a:pt x="1263" y="74"/>
                  </a:lnTo>
                  <a:lnTo>
                    <a:pt x="1275" y="75"/>
                  </a:lnTo>
                  <a:lnTo>
                    <a:pt x="1284" y="75"/>
                  </a:lnTo>
                  <a:lnTo>
                    <a:pt x="1321" y="68"/>
                  </a:lnTo>
                  <a:lnTo>
                    <a:pt x="1341" y="67"/>
                  </a:lnTo>
                  <a:lnTo>
                    <a:pt x="1353" y="64"/>
                  </a:lnTo>
                  <a:lnTo>
                    <a:pt x="1358" y="64"/>
                  </a:lnTo>
                  <a:lnTo>
                    <a:pt x="1363" y="62"/>
                  </a:lnTo>
                  <a:lnTo>
                    <a:pt x="1365" y="59"/>
                  </a:lnTo>
                  <a:lnTo>
                    <a:pt x="1366" y="56"/>
                  </a:lnTo>
                  <a:lnTo>
                    <a:pt x="1366" y="36"/>
                  </a:lnTo>
                  <a:lnTo>
                    <a:pt x="1365" y="32"/>
                  </a:lnTo>
                  <a:lnTo>
                    <a:pt x="1363" y="30"/>
                  </a:lnTo>
                  <a:lnTo>
                    <a:pt x="1359" y="23"/>
                  </a:lnTo>
                  <a:lnTo>
                    <a:pt x="1356" y="20"/>
                  </a:lnTo>
                  <a:lnTo>
                    <a:pt x="1355" y="20"/>
                  </a:lnTo>
                  <a:lnTo>
                    <a:pt x="1354" y="20"/>
                  </a:lnTo>
                  <a:lnTo>
                    <a:pt x="1346" y="19"/>
                  </a:lnTo>
                  <a:lnTo>
                    <a:pt x="1335" y="21"/>
                  </a:lnTo>
                  <a:lnTo>
                    <a:pt x="1332" y="21"/>
                  </a:lnTo>
                  <a:lnTo>
                    <a:pt x="1331" y="20"/>
                  </a:lnTo>
                  <a:lnTo>
                    <a:pt x="1329" y="19"/>
                  </a:lnTo>
                  <a:lnTo>
                    <a:pt x="1328" y="18"/>
                  </a:lnTo>
                  <a:lnTo>
                    <a:pt x="1325" y="18"/>
                  </a:lnTo>
                  <a:lnTo>
                    <a:pt x="1324" y="18"/>
                  </a:lnTo>
                  <a:lnTo>
                    <a:pt x="1324" y="19"/>
                  </a:lnTo>
                  <a:lnTo>
                    <a:pt x="1322" y="20"/>
                  </a:lnTo>
                  <a:lnTo>
                    <a:pt x="1313" y="22"/>
                  </a:lnTo>
                  <a:lnTo>
                    <a:pt x="1286" y="20"/>
                  </a:lnTo>
                  <a:lnTo>
                    <a:pt x="1267" y="21"/>
                  </a:lnTo>
                  <a:lnTo>
                    <a:pt x="1262" y="22"/>
                  </a:lnTo>
                  <a:lnTo>
                    <a:pt x="1257" y="24"/>
                  </a:lnTo>
                  <a:lnTo>
                    <a:pt x="1248" y="30"/>
                  </a:lnTo>
                  <a:lnTo>
                    <a:pt x="1245" y="27"/>
                  </a:lnTo>
                  <a:lnTo>
                    <a:pt x="1245" y="17"/>
                  </a:lnTo>
                  <a:lnTo>
                    <a:pt x="1241" y="13"/>
                  </a:lnTo>
                  <a:lnTo>
                    <a:pt x="1236" y="13"/>
                  </a:lnTo>
                  <a:lnTo>
                    <a:pt x="1225" y="15"/>
                  </a:lnTo>
                  <a:lnTo>
                    <a:pt x="1220" y="14"/>
                  </a:lnTo>
                  <a:lnTo>
                    <a:pt x="1218" y="15"/>
                  </a:lnTo>
                  <a:lnTo>
                    <a:pt x="1215" y="17"/>
                  </a:lnTo>
                  <a:lnTo>
                    <a:pt x="1213" y="20"/>
                  </a:lnTo>
                  <a:lnTo>
                    <a:pt x="1212" y="23"/>
                  </a:lnTo>
                  <a:lnTo>
                    <a:pt x="1211" y="27"/>
                  </a:lnTo>
                  <a:lnTo>
                    <a:pt x="1208" y="29"/>
                  </a:lnTo>
                  <a:lnTo>
                    <a:pt x="1205" y="31"/>
                  </a:lnTo>
                  <a:lnTo>
                    <a:pt x="1203" y="33"/>
                  </a:lnTo>
                  <a:lnTo>
                    <a:pt x="1202" y="43"/>
                  </a:lnTo>
                  <a:lnTo>
                    <a:pt x="1208" y="44"/>
                  </a:lnTo>
                  <a:lnTo>
                    <a:pt x="1224" y="36"/>
                  </a:lnTo>
                  <a:lnTo>
                    <a:pt x="1229" y="34"/>
                  </a:lnTo>
                  <a:lnTo>
                    <a:pt x="1234" y="33"/>
                  </a:lnTo>
                  <a:lnTo>
                    <a:pt x="1236" y="34"/>
                  </a:lnTo>
                  <a:lnTo>
                    <a:pt x="1236" y="36"/>
                  </a:lnTo>
                  <a:lnTo>
                    <a:pt x="1235" y="37"/>
                  </a:lnTo>
                  <a:lnTo>
                    <a:pt x="1233" y="38"/>
                  </a:lnTo>
                  <a:lnTo>
                    <a:pt x="1230" y="41"/>
                  </a:lnTo>
                  <a:lnTo>
                    <a:pt x="1229" y="42"/>
                  </a:lnTo>
                  <a:lnTo>
                    <a:pt x="1227" y="43"/>
                  </a:lnTo>
                  <a:lnTo>
                    <a:pt x="1220" y="44"/>
                  </a:lnTo>
                  <a:lnTo>
                    <a:pt x="1206" y="52"/>
                  </a:lnTo>
                  <a:lnTo>
                    <a:pt x="1205" y="55"/>
                  </a:lnTo>
                  <a:lnTo>
                    <a:pt x="1201" y="64"/>
                  </a:lnTo>
                  <a:lnTo>
                    <a:pt x="1199" y="67"/>
                  </a:lnTo>
                  <a:lnTo>
                    <a:pt x="1192" y="72"/>
                  </a:lnTo>
                  <a:lnTo>
                    <a:pt x="1189" y="76"/>
                  </a:lnTo>
                  <a:lnTo>
                    <a:pt x="1190" y="79"/>
                  </a:lnTo>
                  <a:lnTo>
                    <a:pt x="1192" y="82"/>
                  </a:lnTo>
                  <a:lnTo>
                    <a:pt x="1192" y="82"/>
                  </a:lnTo>
                  <a:close/>
                  <a:moveTo>
                    <a:pt x="611" y="63"/>
                  </a:moveTo>
                  <a:lnTo>
                    <a:pt x="611" y="63"/>
                  </a:lnTo>
                  <a:lnTo>
                    <a:pt x="616" y="62"/>
                  </a:lnTo>
                  <a:lnTo>
                    <a:pt x="619" y="58"/>
                  </a:lnTo>
                  <a:lnTo>
                    <a:pt x="619" y="53"/>
                  </a:lnTo>
                  <a:lnTo>
                    <a:pt x="617" y="49"/>
                  </a:lnTo>
                  <a:lnTo>
                    <a:pt x="611" y="48"/>
                  </a:lnTo>
                  <a:lnTo>
                    <a:pt x="609" y="49"/>
                  </a:lnTo>
                  <a:lnTo>
                    <a:pt x="607" y="50"/>
                  </a:lnTo>
                  <a:lnTo>
                    <a:pt x="606" y="52"/>
                  </a:lnTo>
                  <a:lnTo>
                    <a:pt x="604" y="53"/>
                  </a:lnTo>
                  <a:lnTo>
                    <a:pt x="608" y="61"/>
                  </a:lnTo>
                  <a:lnTo>
                    <a:pt x="611" y="63"/>
                  </a:lnTo>
                  <a:lnTo>
                    <a:pt x="611" y="63"/>
                  </a:lnTo>
                  <a:close/>
                  <a:moveTo>
                    <a:pt x="758" y="95"/>
                  </a:moveTo>
                  <a:lnTo>
                    <a:pt x="758" y="95"/>
                  </a:lnTo>
                  <a:lnTo>
                    <a:pt x="765" y="92"/>
                  </a:lnTo>
                  <a:lnTo>
                    <a:pt x="768" y="86"/>
                  </a:lnTo>
                  <a:lnTo>
                    <a:pt x="766" y="83"/>
                  </a:lnTo>
                  <a:lnTo>
                    <a:pt x="760" y="81"/>
                  </a:lnTo>
                  <a:lnTo>
                    <a:pt x="755" y="80"/>
                  </a:lnTo>
                  <a:lnTo>
                    <a:pt x="751" y="84"/>
                  </a:lnTo>
                  <a:lnTo>
                    <a:pt x="753" y="91"/>
                  </a:lnTo>
                  <a:lnTo>
                    <a:pt x="758" y="95"/>
                  </a:lnTo>
                  <a:lnTo>
                    <a:pt x="758" y="95"/>
                  </a:lnTo>
                  <a:close/>
                  <a:moveTo>
                    <a:pt x="173" y="98"/>
                  </a:moveTo>
                  <a:lnTo>
                    <a:pt x="173" y="98"/>
                  </a:lnTo>
                  <a:lnTo>
                    <a:pt x="173" y="96"/>
                  </a:lnTo>
                  <a:lnTo>
                    <a:pt x="175" y="96"/>
                  </a:lnTo>
                  <a:lnTo>
                    <a:pt x="176" y="95"/>
                  </a:lnTo>
                  <a:lnTo>
                    <a:pt x="175" y="93"/>
                  </a:lnTo>
                  <a:lnTo>
                    <a:pt x="172" y="95"/>
                  </a:lnTo>
                  <a:lnTo>
                    <a:pt x="172" y="96"/>
                  </a:lnTo>
                  <a:lnTo>
                    <a:pt x="173" y="98"/>
                  </a:lnTo>
                  <a:lnTo>
                    <a:pt x="173" y="98"/>
                  </a:lnTo>
                  <a:close/>
                  <a:moveTo>
                    <a:pt x="188" y="160"/>
                  </a:moveTo>
                  <a:lnTo>
                    <a:pt x="188" y="160"/>
                  </a:lnTo>
                  <a:lnTo>
                    <a:pt x="188" y="159"/>
                  </a:lnTo>
                  <a:lnTo>
                    <a:pt x="187" y="159"/>
                  </a:lnTo>
                  <a:lnTo>
                    <a:pt x="185" y="162"/>
                  </a:lnTo>
                  <a:lnTo>
                    <a:pt x="184" y="165"/>
                  </a:lnTo>
                  <a:lnTo>
                    <a:pt x="186" y="166"/>
                  </a:lnTo>
                  <a:lnTo>
                    <a:pt x="187" y="166"/>
                  </a:lnTo>
                  <a:lnTo>
                    <a:pt x="188" y="166"/>
                  </a:lnTo>
                  <a:lnTo>
                    <a:pt x="188" y="167"/>
                  </a:lnTo>
                  <a:lnTo>
                    <a:pt x="191" y="165"/>
                  </a:lnTo>
                  <a:lnTo>
                    <a:pt x="191" y="163"/>
                  </a:lnTo>
                  <a:lnTo>
                    <a:pt x="191" y="161"/>
                  </a:lnTo>
                  <a:lnTo>
                    <a:pt x="189" y="160"/>
                  </a:lnTo>
                  <a:lnTo>
                    <a:pt x="188" y="160"/>
                  </a:lnTo>
                  <a:lnTo>
                    <a:pt x="188" y="160"/>
                  </a:lnTo>
                  <a:lnTo>
                    <a:pt x="188" y="160"/>
                  </a:lnTo>
                  <a:close/>
                  <a:moveTo>
                    <a:pt x="142" y="126"/>
                  </a:moveTo>
                  <a:lnTo>
                    <a:pt x="142" y="126"/>
                  </a:lnTo>
                  <a:lnTo>
                    <a:pt x="141" y="127"/>
                  </a:lnTo>
                  <a:lnTo>
                    <a:pt x="137" y="130"/>
                  </a:lnTo>
                  <a:lnTo>
                    <a:pt x="135" y="131"/>
                  </a:lnTo>
                  <a:lnTo>
                    <a:pt x="134" y="131"/>
                  </a:lnTo>
                  <a:lnTo>
                    <a:pt x="135" y="133"/>
                  </a:lnTo>
                  <a:lnTo>
                    <a:pt x="135" y="133"/>
                  </a:lnTo>
                  <a:lnTo>
                    <a:pt x="136" y="133"/>
                  </a:lnTo>
                  <a:lnTo>
                    <a:pt x="136" y="133"/>
                  </a:lnTo>
                  <a:lnTo>
                    <a:pt x="137" y="134"/>
                  </a:lnTo>
                  <a:lnTo>
                    <a:pt x="138" y="136"/>
                  </a:lnTo>
                  <a:lnTo>
                    <a:pt x="139" y="136"/>
                  </a:lnTo>
                  <a:lnTo>
                    <a:pt x="138" y="133"/>
                  </a:lnTo>
                  <a:lnTo>
                    <a:pt x="139" y="131"/>
                  </a:lnTo>
                  <a:lnTo>
                    <a:pt x="140" y="130"/>
                  </a:lnTo>
                  <a:lnTo>
                    <a:pt x="141" y="129"/>
                  </a:lnTo>
                  <a:lnTo>
                    <a:pt x="143" y="129"/>
                  </a:lnTo>
                  <a:lnTo>
                    <a:pt x="146" y="130"/>
                  </a:lnTo>
                  <a:lnTo>
                    <a:pt x="147" y="129"/>
                  </a:lnTo>
                  <a:lnTo>
                    <a:pt x="148" y="128"/>
                  </a:lnTo>
                  <a:lnTo>
                    <a:pt x="148" y="125"/>
                  </a:lnTo>
                  <a:lnTo>
                    <a:pt x="146" y="124"/>
                  </a:lnTo>
                  <a:lnTo>
                    <a:pt x="143" y="125"/>
                  </a:lnTo>
                  <a:lnTo>
                    <a:pt x="142" y="126"/>
                  </a:lnTo>
                  <a:lnTo>
                    <a:pt x="142" y="126"/>
                  </a:lnTo>
                  <a:close/>
                  <a:moveTo>
                    <a:pt x="200" y="71"/>
                  </a:moveTo>
                  <a:lnTo>
                    <a:pt x="200" y="71"/>
                  </a:lnTo>
                  <a:lnTo>
                    <a:pt x="202" y="71"/>
                  </a:lnTo>
                  <a:lnTo>
                    <a:pt x="203" y="72"/>
                  </a:lnTo>
                  <a:lnTo>
                    <a:pt x="206" y="70"/>
                  </a:lnTo>
                  <a:lnTo>
                    <a:pt x="206" y="68"/>
                  </a:lnTo>
                  <a:lnTo>
                    <a:pt x="206" y="67"/>
                  </a:lnTo>
                  <a:lnTo>
                    <a:pt x="205" y="68"/>
                  </a:lnTo>
                  <a:lnTo>
                    <a:pt x="203" y="67"/>
                  </a:lnTo>
                  <a:lnTo>
                    <a:pt x="202" y="66"/>
                  </a:lnTo>
                  <a:lnTo>
                    <a:pt x="200" y="67"/>
                  </a:lnTo>
                  <a:lnTo>
                    <a:pt x="200" y="67"/>
                  </a:lnTo>
                  <a:lnTo>
                    <a:pt x="199" y="67"/>
                  </a:lnTo>
                  <a:lnTo>
                    <a:pt x="199" y="67"/>
                  </a:lnTo>
                  <a:lnTo>
                    <a:pt x="199" y="70"/>
                  </a:lnTo>
                  <a:lnTo>
                    <a:pt x="200" y="71"/>
                  </a:lnTo>
                  <a:lnTo>
                    <a:pt x="200" y="71"/>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1" name="Freeform 53">
              <a:extLst>
                <a:ext uri="{FF2B5EF4-FFF2-40B4-BE49-F238E27FC236}">
                  <a16:creationId xmlns:a16="http://schemas.microsoft.com/office/drawing/2014/main" xmlns="" id="{506B2FC2-5A02-41BB-B690-539496D5E5D0}"/>
                </a:ext>
              </a:extLst>
            </p:cNvPr>
            <p:cNvSpPr>
              <a:spLocks noEditPoints="1"/>
            </p:cNvSpPr>
            <p:nvPr/>
          </p:nvSpPr>
          <p:spPr bwMode="auto">
            <a:xfrm>
              <a:off x="3105" y="1281"/>
              <a:ext cx="866" cy="959"/>
            </a:xfrm>
            <a:custGeom>
              <a:avLst/>
              <a:gdLst>
                <a:gd name="T0" fmla="*/ 1127 w 1153"/>
                <a:gd name="T1" fmla="*/ 333 h 1083"/>
                <a:gd name="T2" fmla="*/ 1096 w 1153"/>
                <a:gd name="T3" fmla="*/ 297 h 1083"/>
                <a:gd name="T4" fmla="*/ 1029 w 1153"/>
                <a:gd name="T5" fmla="*/ 252 h 1083"/>
                <a:gd name="T6" fmla="*/ 971 w 1153"/>
                <a:gd name="T7" fmla="*/ 209 h 1083"/>
                <a:gd name="T8" fmla="*/ 914 w 1153"/>
                <a:gd name="T9" fmla="*/ 168 h 1083"/>
                <a:gd name="T10" fmla="*/ 902 w 1153"/>
                <a:gd name="T11" fmla="*/ 130 h 1083"/>
                <a:gd name="T12" fmla="*/ 908 w 1153"/>
                <a:gd name="T13" fmla="*/ 117 h 1083"/>
                <a:gd name="T14" fmla="*/ 951 w 1153"/>
                <a:gd name="T15" fmla="*/ 71 h 1083"/>
                <a:gd name="T16" fmla="*/ 896 w 1153"/>
                <a:gd name="T17" fmla="*/ 49 h 1083"/>
                <a:gd name="T18" fmla="*/ 675 w 1153"/>
                <a:gd name="T19" fmla="*/ 45 h 1083"/>
                <a:gd name="T20" fmla="*/ 539 w 1153"/>
                <a:gd name="T21" fmla="*/ 127 h 1083"/>
                <a:gd name="T22" fmla="*/ 338 w 1153"/>
                <a:gd name="T23" fmla="*/ 345 h 1083"/>
                <a:gd name="T24" fmla="*/ 160 w 1153"/>
                <a:gd name="T25" fmla="*/ 252 h 1083"/>
                <a:gd name="T26" fmla="*/ 94 w 1153"/>
                <a:gd name="T27" fmla="*/ 298 h 1083"/>
                <a:gd name="T28" fmla="*/ 21 w 1153"/>
                <a:gd name="T29" fmla="*/ 350 h 1083"/>
                <a:gd name="T30" fmla="*/ 35 w 1153"/>
                <a:gd name="T31" fmla="*/ 369 h 1083"/>
                <a:gd name="T32" fmla="*/ 9 w 1153"/>
                <a:gd name="T33" fmla="*/ 429 h 1083"/>
                <a:gd name="T34" fmla="*/ 53 w 1153"/>
                <a:gd name="T35" fmla="*/ 426 h 1083"/>
                <a:gd name="T36" fmla="*/ 196 w 1153"/>
                <a:gd name="T37" fmla="*/ 430 h 1083"/>
                <a:gd name="T38" fmla="*/ 265 w 1153"/>
                <a:gd name="T39" fmla="*/ 405 h 1083"/>
                <a:gd name="T40" fmla="*/ 284 w 1153"/>
                <a:gd name="T41" fmla="*/ 439 h 1083"/>
                <a:gd name="T42" fmla="*/ 261 w 1153"/>
                <a:gd name="T43" fmla="*/ 509 h 1083"/>
                <a:gd name="T44" fmla="*/ 263 w 1153"/>
                <a:gd name="T45" fmla="*/ 581 h 1083"/>
                <a:gd name="T46" fmla="*/ 280 w 1153"/>
                <a:gd name="T47" fmla="*/ 596 h 1083"/>
                <a:gd name="T48" fmla="*/ 345 w 1153"/>
                <a:gd name="T49" fmla="*/ 563 h 1083"/>
                <a:gd name="T50" fmla="*/ 333 w 1153"/>
                <a:gd name="T51" fmla="*/ 643 h 1083"/>
                <a:gd name="T52" fmla="*/ 371 w 1153"/>
                <a:gd name="T53" fmla="*/ 754 h 1083"/>
                <a:gd name="T54" fmla="*/ 418 w 1153"/>
                <a:gd name="T55" fmla="*/ 788 h 1083"/>
                <a:gd name="T56" fmla="*/ 450 w 1153"/>
                <a:gd name="T57" fmla="*/ 830 h 1083"/>
                <a:gd name="T58" fmla="*/ 395 w 1153"/>
                <a:gd name="T59" fmla="*/ 898 h 1083"/>
                <a:gd name="T60" fmla="*/ 433 w 1153"/>
                <a:gd name="T61" fmla="*/ 987 h 1083"/>
                <a:gd name="T62" fmla="*/ 457 w 1153"/>
                <a:gd name="T63" fmla="*/ 1072 h 1083"/>
                <a:gd name="T64" fmla="*/ 487 w 1153"/>
                <a:gd name="T65" fmla="*/ 1063 h 1083"/>
                <a:gd name="T66" fmla="*/ 618 w 1153"/>
                <a:gd name="T67" fmla="*/ 1045 h 1083"/>
                <a:gd name="T68" fmla="*/ 564 w 1153"/>
                <a:gd name="T69" fmla="*/ 1035 h 1083"/>
                <a:gd name="T70" fmla="*/ 581 w 1153"/>
                <a:gd name="T71" fmla="*/ 970 h 1083"/>
                <a:gd name="T72" fmla="*/ 561 w 1153"/>
                <a:gd name="T73" fmla="*/ 956 h 1083"/>
                <a:gd name="T74" fmla="*/ 604 w 1153"/>
                <a:gd name="T75" fmla="*/ 923 h 1083"/>
                <a:gd name="T76" fmla="*/ 659 w 1153"/>
                <a:gd name="T77" fmla="*/ 860 h 1083"/>
                <a:gd name="T78" fmla="*/ 656 w 1153"/>
                <a:gd name="T79" fmla="*/ 827 h 1083"/>
                <a:gd name="T80" fmla="*/ 665 w 1153"/>
                <a:gd name="T81" fmla="*/ 829 h 1083"/>
                <a:gd name="T82" fmla="*/ 712 w 1153"/>
                <a:gd name="T83" fmla="*/ 832 h 1083"/>
                <a:gd name="T84" fmla="*/ 776 w 1153"/>
                <a:gd name="T85" fmla="*/ 744 h 1083"/>
                <a:gd name="T86" fmla="*/ 810 w 1153"/>
                <a:gd name="T87" fmla="*/ 755 h 1083"/>
                <a:gd name="T88" fmla="*/ 848 w 1153"/>
                <a:gd name="T89" fmla="*/ 731 h 1083"/>
                <a:gd name="T90" fmla="*/ 829 w 1153"/>
                <a:gd name="T91" fmla="*/ 713 h 1083"/>
                <a:gd name="T92" fmla="*/ 841 w 1153"/>
                <a:gd name="T93" fmla="*/ 692 h 1083"/>
                <a:gd name="T94" fmla="*/ 841 w 1153"/>
                <a:gd name="T95" fmla="*/ 658 h 1083"/>
                <a:gd name="T96" fmla="*/ 817 w 1153"/>
                <a:gd name="T97" fmla="*/ 639 h 1083"/>
                <a:gd name="T98" fmla="*/ 823 w 1153"/>
                <a:gd name="T99" fmla="*/ 579 h 1083"/>
                <a:gd name="T100" fmla="*/ 814 w 1153"/>
                <a:gd name="T101" fmla="*/ 552 h 1083"/>
                <a:gd name="T102" fmla="*/ 816 w 1153"/>
                <a:gd name="T103" fmla="*/ 532 h 1083"/>
                <a:gd name="T104" fmla="*/ 839 w 1153"/>
                <a:gd name="T105" fmla="*/ 477 h 1083"/>
                <a:gd name="T106" fmla="*/ 869 w 1153"/>
                <a:gd name="T107" fmla="*/ 427 h 1083"/>
                <a:gd name="T108" fmla="*/ 917 w 1153"/>
                <a:gd name="T109" fmla="*/ 383 h 1083"/>
                <a:gd name="T110" fmla="*/ 934 w 1153"/>
                <a:gd name="T111" fmla="*/ 372 h 1083"/>
                <a:gd name="T112" fmla="*/ 907 w 1153"/>
                <a:gd name="T113" fmla="*/ 322 h 1083"/>
                <a:gd name="T114" fmla="*/ 972 w 1153"/>
                <a:gd name="T115" fmla="*/ 374 h 1083"/>
                <a:gd name="T116" fmla="*/ 1048 w 1153"/>
                <a:gd name="T117" fmla="*/ 387 h 1083"/>
                <a:gd name="T118" fmla="*/ 1104 w 1153"/>
                <a:gd name="T119" fmla="*/ 390 h 1083"/>
                <a:gd name="T120" fmla="*/ 1056 w 1153"/>
                <a:gd name="T121" fmla="*/ 72 h 1083"/>
                <a:gd name="T122" fmla="*/ 1059 w 1153"/>
                <a:gd name="T123" fmla="*/ 6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3" h="1083">
                  <a:moveTo>
                    <a:pt x="1153" y="350"/>
                  </a:moveTo>
                  <a:lnTo>
                    <a:pt x="1153" y="350"/>
                  </a:lnTo>
                  <a:lnTo>
                    <a:pt x="1152" y="348"/>
                  </a:lnTo>
                  <a:lnTo>
                    <a:pt x="1151" y="347"/>
                  </a:lnTo>
                  <a:lnTo>
                    <a:pt x="1150" y="346"/>
                  </a:lnTo>
                  <a:lnTo>
                    <a:pt x="1150" y="344"/>
                  </a:lnTo>
                  <a:lnTo>
                    <a:pt x="1151" y="341"/>
                  </a:lnTo>
                  <a:lnTo>
                    <a:pt x="1152" y="339"/>
                  </a:lnTo>
                  <a:lnTo>
                    <a:pt x="1151" y="337"/>
                  </a:lnTo>
                  <a:lnTo>
                    <a:pt x="1147" y="335"/>
                  </a:lnTo>
                  <a:lnTo>
                    <a:pt x="1136" y="330"/>
                  </a:lnTo>
                  <a:lnTo>
                    <a:pt x="1132" y="330"/>
                  </a:lnTo>
                  <a:lnTo>
                    <a:pt x="1130" y="331"/>
                  </a:lnTo>
                  <a:lnTo>
                    <a:pt x="1127" y="333"/>
                  </a:lnTo>
                  <a:lnTo>
                    <a:pt x="1126" y="334"/>
                  </a:lnTo>
                  <a:lnTo>
                    <a:pt x="1124" y="335"/>
                  </a:lnTo>
                  <a:lnTo>
                    <a:pt x="1122" y="335"/>
                  </a:lnTo>
                  <a:lnTo>
                    <a:pt x="1119" y="334"/>
                  </a:lnTo>
                  <a:lnTo>
                    <a:pt x="1112" y="321"/>
                  </a:lnTo>
                  <a:lnTo>
                    <a:pt x="1109" y="317"/>
                  </a:lnTo>
                  <a:lnTo>
                    <a:pt x="1106" y="314"/>
                  </a:lnTo>
                  <a:lnTo>
                    <a:pt x="1099" y="311"/>
                  </a:lnTo>
                  <a:lnTo>
                    <a:pt x="1099" y="309"/>
                  </a:lnTo>
                  <a:lnTo>
                    <a:pt x="1101" y="309"/>
                  </a:lnTo>
                  <a:lnTo>
                    <a:pt x="1102" y="308"/>
                  </a:lnTo>
                  <a:lnTo>
                    <a:pt x="1103" y="307"/>
                  </a:lnTo>
                  <a:lnTo>
                    <a:pt x="1101" y="303"/>
                  </a:lnTo>
                  <a:lnTo>
                    <a:pt x="1096" y="297"/>
                  </a:lnTo>
                  <a:lnTo>
                    <a:pt x="1091" y="292"/>
                  </a:lnTo>
                  <a:lnTo>
                    <a:pt x="1087" y="289"/>
                  </a:lnTo>
                  <a:lnTo>
                    <a:pt x="1079" y="286"/>
                  </a:lnTo>
                  <a:lnTo>
                    <a:pt x="1065" y="270"/>
                  </a:lnTo>
                  <a:lnTo>
                    <a:pt x="1059" y="267"/>
                  </a:lnTo>
                  <a:lnTo>
                    <a:pt x="1048" y="266"/>
                  </a:lnTo>
                  <a:lnTo>
                    <a:pt x="1046" y="265"/>
                  </a:lnTo>
                  <a:lnTo>
                    <a:pt x="1039" y="261"/>
                  </a:lnTo>
                  <a:lnTo>
                    <a:pt x="1035" y="259"/>
                  </a:lnTo>
                  <a:lnTo>
                    <a:pt x="1032" y="261"/>
                  </a:lnTo>
                  <a:lnTo>
                    <a:pt x="1031" y="261"/>
                  </a:lnTo>
                  <a:lnTo>
                    <a:pt x="1030" y="259"/>
                  </a:lnTo>
                  <a:lnTo>
                    <a:pt x="1030" y="253"/>
                  </a:lnTo>
                  <a:lnTo>
                    <a:pt x="1029" y="252"/>
                  </a:lnTo>
                  <a:lnTo>
                    <a:pt x="1027" y="251"/>
                  </a:lnTo>
                  <a:lnTo>
                    <a:pt x="1022" y="251"/>
                  </a:lnTo>
                  <a:lnTo>
                    <a:pt x="1020" y="250"/>
                  </a:lnTo>
                  <a:lnTo>
                    <a:pt x="1018" y="248"/>
                  </a:lnTo>
                  <a:lnTo>
                    <a:pt x="1019" y="246"/>
                  </a:lnTo>
                  <a:lnTo>
                    <a:pt x="1023" y="244"/>
                  </a:lnTo>
                  <a:lnTo>
                    <a:pt x="1024" y="241"/>
                  </a:lnTo>
                  <a:lnTo>
                    <a:pt x="1022" y="240"/>
                  </a:lnTo>
                  <a:lnTo>
                    <a:pt x="1017" y="238"/>
                  </a:lnTo>
                  <a:lnTo>
                    <a:pt x="1012" y="233"/>
                  </a:lnTo>
                  <a:lnTo>
                    <a:pt x="1008" y="230"/>
                  </a:lnTo>
                  <a:lnTo>
                    <a:pt x="999" y="229"/>
                  </a:lnTo>
                  <a:lnTo>
                    <a:pt x="990" y="224"/>
                  </a:lnTo>
                  <a:lnTo>
                    <a:pt x="971" y="209"/>
                  </a:lnTo>
                  <a:lnTo>
                    <a:pt x="958" y="204"/>
                  </a:lnTo>
                  <a:lnTo>
                    <a:pt x="942" y="187"/>
                  </a:lnTo>
                  <a:lnTo>
                    <a:pt x="941" y="184"/>
                  </a:lnTo>
                  <a:lnTo>
                    <a:pt x="941" y="183"/>
                  </a:lnTo>
                  <a:lnTo>
                    <a:pt x="941" y="180"/>
                  </a:lnTo>
                  <a:lnTo>
                    <a:pt x="942" y="178"/>
                  </a:lnTo>
                  <a:lnTo>
                    <a:pt x="941" y="176"/>
                  </a:lnTo>
                  <a:lnTo>
                    <a:pt x="938" y="175"/>
                  </a:lnTo>
                  <a:lnTo>
                    <a:pt x="933" y="175"/>
                  </a:lnTo>
                  <a:lnTo>
                    <a:pt x="929" y="174"/>
                  </a:lnTo>
                  <a:lnTo>
                    <a:pt x="926" y="172"/>
                  </a:lnTo>
                  <a:lnTo>
                    <a:pt x="923" y="170"/>
                  </a:lnTo>
                  <a:lnTo>
                    <a:pt x="918" y="170"/>
                  </a:lnTo>
                  <a:lnTo>
                    <a:pt x="914" y="168"/>
                  </a:lnTo>
                  <a:lnTo>
                    <a:pt x="911" y="164"/>
                  </a:lnTo>
                  <a:lnTo>
                    <a:pt x="909" y="160"/>
                  </a:lnTo>
                  <a:lnTo>
                    <a:pt x="907" y="156"/>
                  </a:lnTo>
                  <a:lnTo>
                    <a:pt x="905" y="154"/>
                  </a:lnTo>
                  <a:lnTo>
                    <a:pt x="905" y="154"/>
                  </a:lnTo>
                  <a:lnTo>
                    <a:pt x="904" y="154"/>
                  </a:lnTo>
                  <a:lnTo>
                    <a:pt x="902" y="154"/>
                  </a:lnTo>
                  <a:lnTo>
                    <a:pt x="900" y="153"/>
                  </a:lnTo>
                  <a:lnTo>
                    <a:pt x="899" y="151"/>
                  </a:lnTo>
                  <a:lnTo>
                    <a:pt x="899" y="148"/>
                  </a:lnTo>
                  <a:lnTo>
                    <a:pt x="900" y="147"/>
                  </a:lnTo>
                  <a:lnTo>
                    <a:pt x="902" y="145"/>
                  </a:lnTo>
                  <a:lnTo>
                    <a:pt x="903" y="140"/>
                  </a:lnTo>
                  <a:lnTo>
                    <a:pt x="902" y="130"/>
                  </a:lnTo>
                  <a:lnTo>
                    <a:pt x="901" y="130"/>
                  </a:lnTo>
                  <a:lnTo>
                    <a:pt x="899" y="132"/>
                  </a:lnTo>
                  <a:lnTo>
                    <a:pt x="896" y="130"/>
                  </a:lnTo>
                  <a:lnTo>
                    <a:pt x="893" y="127"/>
                  </a:lnTo>
                  <a:lnTo>
                    <a:pt x="890" y="125"/>
                  </a:lnTo>
                  <a:lnTo>
                    <a:pt x="887" y="124"/>
                  </a:lnTo>
                  <a:lnTo>
                    <a:pt x="879" y="123"/>
                  </a:lnTo>
                  <a:lnTo>
                    <a:pt x="875" y="121"/>
                  </a:lnTo>
                  <a:lnTo>
                    <a:pt x="873" y="118"/>
                  </a:lnTo>
                  <a:lnTo>
                    <a:pt x="876" y="118"/>
                  </a:lnTo>
                  <a:lnTo>
                    <a:pt x="884" y="120"/>
                  </a:lnTo>
                  <a:lnTo>
                    <a:pt x="892" y="120"/>
                  </a:lnTo>
                  <a:lnTo>
                    <a:pt x="900" y="120"/>
                  </a:lnTo>
                  <a:lnTo>
                    <a:pt x="908" y="117"/>
                  </a:lnTo>
                  <a:lnTo>
                    <a:pt x="904" y="113"/>
                  </a:lnTo>
                  <a:lnTo>
                    <a:pt x="896" y="109"/>
                  </a:lnTo>
                  <a:lnTo>
                    <a:pt x="892" y="105"/>
                  </a:lnTo>
                  <a:lnTo>
                    <a:pt x="905" y="107"/>
                  </a:lnTo>
                  <a:lnTo>
                    <a:pt x="912" y="108"/>
                  </a:lnTo>
                  <a:lnTo>
                    <a:pt x="912" y="105"/>
                  </a:lnTo>
                  <a:lnTo>
                    <a:pt x="916" y="101"/>
                  </a:lnTo>
                  <a:lnTo>
                    <a:pt x="917" y="97"/>
                  </a:lnTo>
                  <a:lnTo>
                    <a:pt x="917" y="93"/>
                  </a:lnTo>
                  <a:lnTo>
                    <a:pt x="921" y="88"/>
                  </a:lnTo>
                  <a:lnTo>
                    <a:pt x="925" y="86"/>
                  </a:lnTo>
                  <a:lnTo>
                    <a:pt x="940" y="83"/>
                  </a:lnTo>
                  <a:lnTo>
                    <a:pt x="943" y="80"/>
                  </a:lnTo>
                  <a:lnTo>
                    <a:pt x="951" y="71"/>
                  </a:lnTo>
                  <a:lnTo>
                    <a:pt x="952" y="67"/>
                  </a:lnTo>
                  <a:lnTo>
                    <a:pt x="951" y="62"/>
                  </a:lnTo>
                  <a:lnTo>
                    <a:pt x="948" y="54"/>
                  </a:lnTo>
                  <a:lnTo>
                    <a:pt x="944" y="48"/>
                  </a:lnTo>
                  <a:lnTo>
                    <a:pt x="940" y="45"/>
                  </a:lnTo>
                  <a:lnTo>
                    <a:pt x="939" y="49"/>
                  </a:lnTo>
                  <a:lnTo>
                    <a:pt x="936" y="45"/>
                  </a:lnTo>
                  <a:lnTo>
                    <a:pt x="932" y="35"/>
                  </a:lnTo>
                  <a:lnTo>
                    <a:pt x="930" y="33"/>
                  </a:lnTo>
                  <a:lnTo>
                    <a:pt x="930" y="33"/>
                  </a:lnTo>
                  <a:lnTo>
                    <a:pt x="927" y="36"/>
                  </a:lnTo>
                  <a:lnTo>
                    <a:pt x="913" y="46"/>
                  </a:lnTo>
                  <a:lnTo>
                    <a:pt x="907" y="45"/>
                  </a:lnTo>
                  <a:lnTo>
                    <a:pt x="896" y="49"/>
                  </a:lnTo>
                  <a:lnTo>
                    <a:pt x="889" y="61"/>
                  </a:lnTo>
                  <a:lnTo>
                    <a:pt x="869" y="56"/>
                  </a:lnTo>
                  <a:cubicBezTo>
                    <a:pt x="869" y="56"/>
                    <a:pt x="866" y="46"/>
                    <a:pt x="863" y="39"/>
                  </a:cubicBezTo>
                  <a:cubicBezTo>
                    <a:pt x="860" y="31"/>
                    <a:pt x="844" y="20"/>
                    <a:pt x="844" y="20"/>
                  </a:cubicBezTo>
                  <a:lnTo>
                    <a:pt x="836" y="21"/>
                  </a:lnTo>
                  <a:cubicBezTo>
                    <a:pt x="836" y="21"/>
                    <a:pt x="825" y="19"/>
                    <a:pt x="819" y="16"/>
                  </a:cubicBezTo>
                  <a:cubicBezTo>
                    <a:pt x="812" y="13"/>
                    <a:pt x="798" y="2"/>
                    <a:pt x="798" y="2"/>
                  </a:cubicBezTo>
                  <a:lnTo>
                    <a:pt x="773" y="3"/>
                  </a:lnTo>
                  <a:lnTo>
                    <a:pt x="759" y="6"/>
                  </a:lnTo>
                  <a:lnTo>
                    <a:pt x="745" y="0"/>
                  </a:lnTo>
                  <a:lnTo>
                    <a:pt x="727" y="2"/>
                  </a:lnTo>
                  <a:lnTo>
                    <a:pt x="716" y="16"/>
                  </a:lnTo>
                  <a:cubicBezTo>
                    <a:pt x="716" y="16"/>
                    <a:pt x="695" y="23"/>
                    <a:pt x="689" y="28"/>
                  </a:cubicBezTo>
                  <a:cubicBezTo>
                    <a:pt x="682" y="32"/>
                    <a:pt x="676" y="40"/>
                    <a:pt x="675" y="45"/>
                  </a:cubicBezTo>
                  <a:cubicBezTo>
                    <a:pt x="674" y="50"/>
                    <a:pt x="662" y="45"/>
                    <a:pt x="662" y="45"/>
                  </a:cubicBezTo>
                  <a:lnTo>
                    <a:pt x="651" y="18"/>
                  </a:lnTo>
                  <a:cubicBezTo>
                    <a:pt x="651" y="18"/>
                    <a:pt x="642" y="26"/>
                    <a:pt x="638" y="28"/>
                  </a:cubicBezTo>
                  <a:cubicBezTo>
                    <a:pt x="634" y="30"/>
                    <a:pt x="623" y="42"/>
                    <a:pt x="623" y="42"/>
                  </a:cubicBezTo>
                  <a:lnTo>
                    <a:pt x="613" y="33"/>
                  </a:lnTo>
                  <a:lnTo>
                    <a:pt x="600" y="34"/>
                  </a:lnTo>
                  <a:lnTo>
                    <a:pt x="600" y="53"/>
                  </a:lnTo>
                  <a:lnTo>
                    <a:pt x="593" y="69"/>
                  </a:lnTo>
                  <a:lnTo>
                    <a:pt x="576" y="69"/>
                  </a:lnTo>
                  <a:cubicBezTo>
                    <a:pt x="571" y="69"/>
                    <a:pt x="563" y="73"/>
                    <a:pt x="556" y="80"/>
                  </a:cubicBezTo>
                  <a:cubicBezTo>
                    <a:pt x="548" y="86"/>
                    <a:pt x="566" y="96"/>
                    <a:pt x="566" y="96"/>
                  </a:cubicBezTo>
                  <a:cubicBezTo>
                    <a:pt x="566" y="96"/>
                    <a:pt x="563" y="102"/>
                    <a:pt x="560" y="106"/>
                  </a:cubicBezTo>
                  <a:cubicBezTo>
                    <a:pt x="557" y="109"/>
                    <a:pt x="538" y="111"/>
                    <a:pt x="538" y="111"/>
                  </a:cubicBezTo>
                  <a:cubicBezTo>
                    <a:pt x="538" y="111"/>
                    <a:pt x="538" y="120"/>
                    <a:pt x="539" y="127"/>
                  </a:cubicBezTo>
                  <a:cubicBezTo>
                    <a:pt x="540" y="135"/>
                    <a:pt x="530" y="144"/>
                    <a:pt x="528" y="148"/>
                  </a:cubicBezTo>
                  <a:cubicBezTo>
                    <a:pt x="527" y="152"/>
                    <a:pt x="527" y="172"/>
                    <a:pt x="527" y="172"/>
                  </a:cubicBezTo>
                  <a:lnTo>
                    <a:pt x="518" y="209"/>
                  </a:lnTo>
                  <a:lnTo>
                    <a:pt x="504" y="213"/>
                  </a:lnTo>
                  <a:lnTo>
                    <a:pt x="497" y="224"/>
                  </a:lnTo>
                  <a:lnTo>
                    <a:pt x="497" y="233"/>
                  </a:lnTo>
                  <a:cubicBezTo>
                    <a:pt x="497" y="233"/>
                    <a:pt x="475" y="250"/>
                    <a:pt x="466" y="252"/>
                  </a:cubicBezTo>
                  <a:cubicBezTo>
                    <a:pt x="456" y="254"/>
                    <a:pt x="456" y="267"/>
                    <a:pt x="456" y="267"/>
                  </a:cubicBezTo>
                  <a:lnTo>
                    <a:pt x="439" y="278"/>
                  </a:lnTo>
                  <a:lnTo>
                    <a:pt x="421" y="297"/>
                  </a:lnTo>
                  <a:lnTo>
                    <a:pt x="410" y="293"/>
                  </a:lnTo>
                  <a:cubicBezTo>
                    <a:pt x="410" y="293"/>
                    <a:pt x="378" y="300"/>
                    <a:pt x="368" y="304"/>
                  </a:cubicBezTo>
                  <a:cubicBezTo>
                    <a:pt x="358" y="308"/>
                    <a:pt x="359" y="323"/>
                    <a:pt x="358" y="330"/>
                  </a:cubicBezTo>
                  <a:cubicBezTo>
                    <a:pt x="357" y="336"/>
                    <a:pt x="348" y="341"/>
                    <a:pt x="338" y="345"/>
                  </a:cubicBezTo>
                  <a:cubicBezTo>
                    <a:pt x="328" y="349"/>
                    <a:pt x="307" y="343"/>
                    <a:pt x="307" y="343"/>
                  </a:cubicBezTo>
                  <a:lnTo>
                    <a:pt x="302" y="331"/>
                  </a:lnTo>
                  <a:lnTo>
                    <a:pt x="268" y="328"/>
                  </a:lnTo>
                  <a:lnTo>
                    <a:pt x="260" y="311"/>
                  </a:lnTo>
                  <a:lnTo>
                    <a:pt x="240" y="309"/>
                  </a:lnTo>
                  <a:lnTo>
                    <a:pt x="231" y="318"/>
                  </a:lnTo>
                  <a:lnTo>
                    <a:pt x="204" y="297"/>
                  </a:lnTo>
                  <a:lnTo>
                    <a:pt x="204" y="285"/>
                  </a:lnTo>
                  <a:lnTo>
                    <a:pt x="194" y="276"/>
                  </a:lnTo>
                  <a:lnTo>
                    <a:pt x="180" y="275"/>
                  </a:lnTo>
                  <a:lnTo>
                    <a:pt x="173" y="249"/>
                  </a:lnTo>
                  <a:lnTo>
                    <a:pt x="170" y="252"/>
                  </a:lnTo>
                  <a:lnTo>
                    <a:pt x="165" y="253"/>
                  </a:lnTo>
                  <a:lnTo>
                    <a:pt x="160" y="252"/>
                  </a:lnTo>
                  <a:lnTo>
                    <a:pt x="142" y="239"/>
                  </a:lnTo>
                  <a:lnTo>
                    <a:pt x="137" y="237"/>
                  </a:lnTo>
                  <a:lnTo>
                    <a:pt x="132" y="236"/>
                  </a:lnTo>
                  <a:lnTo>
                    <a:pt x="128" y="237"/>
                  </a:lnTo>
                  <a:lnTo>
                    <a:pt x="95" y="251"/>
                  </a:lnTo>
                  <a:lnTo>
                    <a:pt x="95" y="254"/>
                  </a:lnTo>
                  <a:lnTo>
                    <a:pt x="92" y="272"/>
                  </a:lnTo>
                  <a:lnTo>
                    <a:pt x="92" y="275"/>
                  </a:lnTo>
                  <a:lnTo>
                    <a:pt x="92" y="278"/>
                  </a:lnTo>
                  <a:lnTo>
                    <a:pt x="94" y="283"/>
                  </a:lnTo>
                  <a:lnTo>
                    <a:pt x="95" y="286"/>
                  </a:lnTo>
                  <a:lnTo>
                    <a:pt x="96" y="290"/>
                  </a:lnTo>
                  <a:lnTo>
                    <a:pt x="95" y="294"/>
                  </a:lnTo>
                  <a:lnTo>
                    <a:pt x="94" y="298"/>
                  </a:lnTo>
                  <a:lnTo>
                    <a:pt x="92" y="300"/>
                  </a:lnTo>
                  <a:lnTo>
                    <a:pt x="90" y="302"/>
                  </a:lnTo>
                  <a:lnTo>
                    <a:pt x="88" y="303"/>
                  </a:lnTo>
                  <a:lnTo>
                    <a:pt x="82" y="308"/>
                  </a:lnTo>
                  <a:lnTo>
                    <a:pt x="77" y="310"/>
                  </a:lnTo>
                  <a:lnTo>
                    <a:pt x="74" y="312"/>
                  </a:lnTo>
                  <a:lnTo>
                    <a:pt x="54" y="330"/>
                  </a:lnTo>
                  <a:lnTo>
                    <a:pt x="51" y="331"/>
                  </a:lnTo>
                  <a:lnTo>
                    <a:pt x="47" y="333"/>
                  </a:lnTo>
                  <a:lnTo>
                    <a:pt x="45" y="334"/>
                  </a:lnTo>
                  <a:lnTo>
                    <a:pt x="38" y="340"/>
                  </a:lnTo>
                  <a:lnTo>
                    <a:pt x="27" y="345"/>
                  </a:lnTo>
                  <a:lnTo>
                    <a:pt x="24" y="346"/>
                  </a:lnTo>
                  <a:lnTo>
                    <a:pt x="21" y="350"/>
                  </a:lnTo>
                  <a:lnTo>
                    <a:pt x="20" y="352"/>
                  </a:lnTo>
                  <a:lnTo>
                    <a:pt x="19" y="355"/>
                  </a:lnTo>
                  <a:lnTo>
                    <a:pt x="20" y="357"/>
                  </a:lnTo>
                  <a:lnTo>
                    <a:pt x="20" y="360"/>
                  </a:lnTo>
                  <a:lnTo>
                    <a:pt x="19" y="365"/>
                  </a:lnTo>
                  <a:lnTo>
                    <a:pt x="19" y="367"/>
                  </a:lnTo>
                  <a:lnTo>
                    <a:pt x="19" y="368"/>
                  </a:lnTo>
                  <a:lnTo>
                    <a:pt x="20" y="369"/>
                  </a:lnTo>
                  <a:lnTo>
                    <a:pt x="22" y="370"/>
                  </a:lnTo>
                  <a:lnTo>
                    <a:pt x="24" y="370"/>
                  </a:lnTo>
                  <a:lnTo>
                    <a:pt x="28" y="368"/>
                  </a:lnTo>
                  <a:lnTo>
                    <a:pt x="30" y="368"/>
                  </a:lnTo>
                  <a:lnTo>
                    <a:pt x="33" y="368"/>
                  </a:lnTo>
                  <a:lnTo>
                    <a:pt x="35" y="369"/>
                  </a:lnTo>
                  <a:lnTo>
                    <a:pt x="37" y="371"/>
                  </a:lnTo>
                  <a:lnTo>
                    <a:pt x="38" y="374"/>
                  </a:lnTo>
                  <a:lnTo>
                    <a:pt x="38" y="377"/>
                  </a:lnTo>
                  <a:lnTo>
                    <a:pt x="37" y="382"/>
                  </a:lnTo>
                  <a:lnTo>
                    <a:pt x="35" y="386"/>
                  </a:lnTo>
                  <a:lnTo>
                    <a:pt x="33" y="390"/>
                  </a:lnTo>
                  <a:lnTo>
                    <a:pt x="33" y="395"/>
                  </a:lnTo>
                  <a:lnTo>
                    <a:pt x="33" y="399"/>
                  </a:lnTo>
                  <a:lnTo>
                    <a:pt x="31" y="405"/>
                  </a:lnTo>
                  <a:lnTo>
                    <a:pt x="29" y="409"/>
                  </a:lnTo>
                  <a:lnTo>
                    <a:pt x="22" y="417"/>
                  </a:lnTo>
                  <a:lnTo>
                    <a:pt x="17" y="425"/>
                  </a:lnTo>
                  <a:lnTo>
                    <a:pt x="14" y="426"/>
                  </a:lnTo>
                  <a:lnTo>
                    <a:pt x="9" y="429"/>
                  </a:lnTo>
                  <a:lnTo>
                    <a:pt x="7" y="430"/>
                  </a:lnTo>
                  <a:lnTo>
                    <a:pt x="4" y="434"/>
                  </a:lnTo>
                  <a:lnTo>
                    <a:pt x="3" y="436"/>
                  </a:lnTo>
                  <a:lnTo>
                    <a:pt x="0" y="444"/>
                  </a:lnTo>
                  <a:lnTo>
                    <a:pt x="6" y="442"/>
                  </a:lnTo>
                  <a:lnTo>
                    <a:pt x="17" y="440"/>
                  </a:lnTo>
                  <a:lnTo>
                    <a:pt x="21" y="440"/>
                  </a:lnTo>
                  <a:lnTo>
                    <a:pt x="30" y="436"/>
                  </a:lnTo>
                  <a:lnTo>
                    <a:pt x="34" y="435"/>
                  </a:lnTo>
                  <a:lnTo>
                    <a:pt x="43" y="434"/>
                  </a:lnTo>
                  <a:lnTo>
                    <a:pt x="46" y="433"/>
                  </a:lnTo>
                  <a:lnTo>
                    <a:pt x="48" y="431"/>
                  </a:lnTo>
                  <a:lnTo>
                    <a:pt x="51" y="428"/>
                  </a:lnTo>
                  <a:lnTo>
                    <a:pt x="53" y="426"/>
                  </a:lnTo>
                  <a:lnTo>
                    <a:pt x="58" y="424"/>
                  </a:lnTo>
                  <a:lnTo>
                    <a:pt x="61" y="424"/>
                  </a:lnTo>
                  <a:lnTo>
                    <a:pt x="70" y="424"/>
                  </a:lnTo>
                  <a:lnTo>
                    <a:pt x="80" y="423"/>
                  </a:lnTo>
                  <a:lnTo>
                    <a:pt x="90" y="424"/>
                  </a:lnTo>
                  <a:lnTo>
                    <a:pt x="93" y="424"/>
                  </a:lnTo>
                  <a:lnTo>
                    <a:pt x="96" y="426"/>
                  </a:lnTo>
                  <a:lnTo>
                    <a:pt x="102" y="430"/>
                  </a:lnTo>
                  <a:lnTo>
                    <a:pt x="105" y="431"/>
                  </a:lnTo>
                  <a:lnTo>
                    <a:pt x="108" y="432"/>
                  </a:lnTo>
                  <a:lnTo>
                    <a:pt x="125" y="435"/>
                  </a:lnTo>
                  <a:lnTo>
                    <a:pt x="129" y="437"/>
                  </a:lnTo>
                  <a:lnTo>
                    <a:pt x="133" y="437"/>
                  </a:lnTo>
                  <a:lnTo>
                    <a:pt x="196" y="430"/>
                  </a:lnTo>
                  <a:lnTo>
                    <a:pt x="200" y="427"/>
                  </a:lnTo>
                  <a:lnTo>
                    <a:pt x="205" y="423"/>
                  </a:lnTo>
                  <a:lnTo>
                    <a:pt x="211" y="419"/>
                  </a:lnTo>
                  <a:lnTo>
                    <a:pt x="222" y="415"/>
                  </a:lnTo>
                  <a:lnTo>
                    <a:pt x="233" y="413"/>
                  </a:lnTo>
                  <a:lnTo>
                    <a:pt x="238" y="411"/>
                  </a:lnTo>
                  <a:lnTo>
                    <a:pt x="240" y="410"/>
                  </a:lnTo>
                  <a:lnTo>
                    <a:pt x="242" y="407"/>
                  </a:lnTo>
                  <a:lnTo>
                    <a:pt x="243" y="405"/>
                  </a:lnTo>
                  <a:lnTo>
                    <a:pt x="244" y="405"/>
                  </a:lnTo>
                  <a:lnTo>
                    <a:pt x="246" y="405"/>
                  </a:lnTo>
                  <a:lnTo>
                    <a:pt x="258" y="404"/>
                  </a:lnTo>
                  <a:lnTo>
                    <a:pt x="262" y="404"/>
                  </a:lnTo>
                  <a:lnTo>
                    <a:pt x="265" y="405"/>
                  </a:lnTo>
                  <a:lnTo>
                    <a:pt x="266" y="407"/>
                  </a:lnTo>
                  <a:lnTo>
                    <a:pt x="268" y="410"/>
                  </a:lnTo>
                  <a:lnTo>
                    <a:pt x="269" y="411"/>
                  </a:lnTo>
                  <a:lnTo>
                    <a:pt x="270" y="412"/>
                  </a:lnTo>
                  <a:lnTo>
                    <a:pt x="272" y="413"/>
                  </a:lnTo>
                  <a:lnTo>
                    <a:pt x="274" y="414"/>
                  </a:lnTo>
                  <a:lnTo>
                    <a:pt x="276" y="416"/>
                  </a:lnTo>
                  <a:lnTo>
                    <a:pt x="277" y="418"/>
                  </a:lnTo>
                  <a:lnTo>
                    <a:pt x="278" y="420"/>
                  </a:lnTo>
                  <a:lnTo>
                    <a:pt x="279" y="422"/>
                  </a:lnTo>
                  <a:lnTo>
                    <a:pt x="281" y="425"/>
                  </a:lnTo>
                  <a:lnTo>
                    <a:pt x="282" y="427"/>
                  </a:lnTo>
                  <a:lnTo>
                    <a:pt x="283" y="436"/>
                  </a:lnTo>
                  <a:lnTo>
                    <a:pt x="284" y="439"/>
                  </a:lnTo>
                  <a:lnTo>
                    <a:pt x="286" y="442"/>
                  </a:lnTo>
                  <a:lnTo>
                    <a:pt x="287" y="444"/>
                  </a:lnTo>
                  <a:lnTo>
                    <a:pt x="287" y="446"/>
                  </a:lnTo>
                  <a:lnTo>
                    <a:pt x="286" y="449"/>
                  </a:lnTo>
                  <a:lnTo>
                    <a:pt x="285" y="452"/>
                  </a:lnTo>
                  <a:lnTo>
                    <a:pt x="282" y="455"/>
                  </a:lnTo>
                  <a:lnTo>
                    <a:pt x="277" y="459"/>
                  </a:lnTo>
                  <a:lnTo>
                    <a:pt x="275" y="461"/>
                  </a:lnTo>
                  <a:lnTo>
                    <a:pt x="263" y="486"/>
                  </a:lnTo>
                  <a:lnTo>
                    <a:pt x="260" y="494"/>
                  </a:lnTo>
                  <a:lnTo>
                    <a:pt x="259" y="497"/>
                  </a:lnTo>
                  <a:lnTo>
                    <a:pt x="259" y="504"/>
                  </a:lnTo>
                  <a:lnTo>
                    <a:pt x="260" y="506"/>
                  </a:lnTo>
                  <a:lnTo>
                    <a:pt x="261" y="509"/>
                  </a:lnTo>
                  <a:lnTo>
                    <a:pt x="263" y="514"/>
                  </a:lnTo>
                  <a:lnTo>
                    <a:pt x="264" y="516"/>
                  </a:lnTo>
                  <a:lnTo>
                    <a:pt x="264" y="520"/>
                  </a:lnTo>
                  <a:lnTo>
                    <a:pt x="264" y="525"/>
                  </a:lnTo>
                  <a:lnTo>
                    <a:pt x="264" y="527"/>
                  </a:lnTo>
                  <a:lnTo>
                    <a:pt x="265" y="529"/>
                  </a:lnTo>
                  <a:lnTo>
                    <a:pt x="270" y="537"/>
                  </a:lnTo>
                  <a:lnTo>
                    <a:pt x="272" y="542"/>
                  </a:lnTo>
                  <a:lnTo>
                    <a:pt x="273" y="545"/>
                  </a:lnTo>
                  <a:lnTo>
                    <a:pt x="274" y="548"/>
                  </a:lnTo>
                  <a:lnTo>
                    <a:pt x="274" y="551"/>
                  </a:lnTo>
                  <a:lnTo>
                    <a:pt x="274" y="553"/>
                  </a:lnTo>
                  <a:lnTo>
                    <a:pt x="267" y="570"/>
                  </a:lnTo>
                  <a:lnTo>
                    <a:pt x="263" y="581"/>
                  </a:lnTo>
                  <a:lnTo>
                    <a:pt x="263" y="585"/>
                  </a:lnTo>
                  <a:lnTo>
                    <a:pt x="263" y="587"/>
                  </a:lnTo>
                  <a:lnTo>
                    <a:pt x="263" y="589"/>
                  </a:lnTo>
                  <a:lnTo>
                    <a:pt x="264" y="591"/>
                  </a:lnTo>
                  <a:lnTo>
                    <a:pt x="265" y="592"/>
                  </a:lnTo>
                  <a:lnTo>
                    <a:pt x="265" y="594"/>
                  </a:lnTo>
                  <a:lnTo>
                    <a:pt x="265" y="597"/>
                  </a:lnTo>
                  <a:lnTo>
                    <a:pt x="264" y="600"/>
                  </a:lnTo>
                  <a:lnTo>
                    <a:pt x="265" y="602"/>
                  </a:lnTo>
                  <a:lnTo>
                    <a:pt x="267" y="605"/>
                  </a:lnTo>
                  <a:lnTo>
                    <a:pt x="269" y="605"/>
                  </a:lnTo>
                  <a:lnTo>
                    <a:pt x="270" y="605"/>
                  </a:lnTo>
                  <a:lnTo>
                    <a:pt x="278" y="597"/>
                  </a:lnTo>
                  <a:lnTo>
                    <a:pt x="280" y="596"/>
                  </a:lnTo>
                  <a:lnTo>
                    <a:pt x="287" y="593"/>
                  </a:lnTo>
                  <a:lnTo>
                    <a:pt x="289" y="592"/>
                  </a:lnTo>
                  <a:lnTo>
                    <a:pt x="290" y="590"/>
                  </a:lnTo>
                  <a:lnTo>
                    <a:pt x="291" y="588"/>
                  </a:lnTo>
                  <a:lnTo>
                    <a:pt x="293" y="585"/>
                  </a:lnTo>
                  <a:lnTo>
                    <a:pt x="311" y="565"/>
                  </a:lnTo>
                  <a:lnTo>
                    <a:pt x="317" y="560"/>
                  </a:lnTo>
                  <a:lnTo>
                    <a:pt x="320" y="560"/>
                  </a:lnTo>
                  <a:lnTo>
                    <a:pt x="324" y="560"/>
                  </a:lnTo>
                  <a:lnTo>
                    <a:pt x="328" y="559"/>
                  </a:lnTo>
                  <a:lnTo>
                    <a:pt x="330" y="559"/>
                  </a:lnTo>
                  <a:lnTo>
                    <a:pt x="337" y="561"/>
                  </a:lnTo>
                  <a:lnTo>
                    <a:pt x="344" y="562"/>
                  </a:lnTo>
                  <a:lnTo>
                    <a:pt x="345" y="563"/>
                  </a:lnTo>
                  <a:lnTo>
                    <a:pt x="346" y="564"/>
                  </a:lnTo>
                  <a:lnTo>
                    <a:pt x="346" y="565"/>
                  </a:lnTo>
                  <a:lnTo>
                    <a:pt x="346" y="565"/>
                  </a:lnTo>
                  <a:lnTo>
                    <a:pt x="345" y="568"/>
                  </a:lnTo>
                  <a:lnTo>
                    <a:pt x="344" y="572"/>
                  </a:lnTo>
                  <a:lnTo>
                    <a:pt x="341" y="587"/>
                  </a:lnTo>
                  <a:lnTo>
                    <a:pt x="341" y="590"/>
                  </a:lnTo>
                  <a:lnTo>
                    <a:pt x="340" y="592"/>
                  </a:lnTo>
                  <a:lnTo>
                    <a:pt x="334" y="603"/>
                  </a:lnTo>
                  <a:lnTo>
                    <a:pt x="332" y="606"/>
                  </a:lnTo>
                  <a:lnTo>
                    <a:pt x="331" y="614"/>
                  </a:lnTo>
                  <a:lnTo>
                    <a:pt x="330" y="630"/>
                  </a:lnTo>
                  <a:lnTo>
                    <a:pt x="330" y="634"/>
                  </a:lnTo>
                  <a:lnTo>
                    <a:pt x="333" y="643"/>
                  </a:lnTo>
                  <a:lnTo>
                    <a:pt x="334" y="646"/>
                  </a:lnTo>
                  <a:lnTo>
                    <a:pt x="335" y="657"/>
                  </a:lnTo>
                  <a:lnTo>
                    <a:pt x="336" y="662"/>
                  </a:lnTo>
                  <a:lnTo>
                    <a:pt x="338" y="669"/>
                  </a:lnTo>
                  <a:lnTo>
                    <a:pt x="342" y="678"/>
                  </a:lnTo>
                  <a:lnTo>
                    <a:pt x="354" y="693"/>
                  </a:lnTo>
                  <a:lnTo>
                    <a:pt x="355" y="697"/>
                  </a:lnTo>
                  <a:lnTo>
                    <a:pt x="356" y="700"/>
                  </a:lnTo>
                  <a:lnTo>
                    <a:pt x="356" y="709"/>
                  </a:lnTo>
                  <a:lnTo>
                    <a:pt x="361" y="735"/>
                  </a:lnTo>
                  <a:lnTo>
                    <a:pt x="363" y="738"/>
                  </a:lnTo>
                  <a:lnTo>
                    <a:pt x="370" y="747"/>
                  </a:lnTo>
                  <a:lnTo>
                    <a:pt x="371" y="750"/>
                  </a:lnTo>
                  <a:lnTo>
                    <a:pt x="371" y="754"/>
                  </a:lnTo>
                  <a:lnTo>
                    <a:pt x="371" y="757"/>
                  </a:lnTo>
                  <a:lnTo>
                    <a:pt x="371" y="760"/>
                  </a:lnTo>
                  <a:lnTo>
                    <a:pt x="373" y="762"/>
                  </a:lnTo>
                  <a:lnTo>
                    <a:pt x="384" y="771"/>
                  </a:lnTo>
                  <a:lnTo>
                    <a:pt x="386" y="772"/>
                  </a:lnTo>
                  <a:lnTo>
                    <a:pt x="389" y="774"/>
                  </a:lnTo>
                  <a:lnTo>
                    <a:pt x="396" y="775"/>
                  </a:lnTo>
                  <a:lnTo>
                    <a:pt x="403" y="779"/>
                  </a:lnTo>
                  <a:lnTo>
                    <a:pt x="404" y="779"/>
                  </a:lnTo>
                  <a:lnTo>
                    <a:pt x="406" y="779"/>
                  </a:lnTo>
                  <a:lnTo>
                    <a:pt x="408" y="780"/>
                  </a:lnTo>
                  <a:lnTo>
                    <a:pt x="411" y="781"/>
                  </a:lnTo>
                  <a:lnTo>
                    <a:pt x="414" y="783"/>
                  </a:lnTo>
                  <a:lnTo>
                    <a:pt x="418" y="788"/>
                  </a:lnTo>
                  <a:lnTo>
                    <a:pt x="420" y="790"/>
                  </a:lnTo>
                  <a:lnTo>
                    <a:pt x="421" y="794"/>
                  </a:lnTo>
                  <a:lnTo>
                    <a:pt x="422" y="796"/>
                  </a:lnTo>
                  <a:lnTo>
                    <a:pt x="428" y="800"/>
                  </a:lnTo>
                  <a:lnTo>
                    <a:pt x="430" y="804"/>
                  </a:lnTo>
                  <a:lnTo>
                    <a:pt x="431" y="806"/>
                  </a:lnTo>
                  <a:lnTo>
                    <a:pt x="433" y="807"/>
                  </a:lnTo>
                  <a:lnTo>
                    <a:pt x="434" y="808"/>
                  </a:lnTo>
                  <a:lnTo>
                    <a:pt x="435" y="808"/>
                  </a:lnTo>
                  <a:lnTo>
                    <a:pt x="437" y="808"/>
                  </a:lnTo>
                  <a:lnTo>
                    <a:pt x="440" y="806"/>
                  </a:lnTo>
                  <a:lnTo>
                    <a:pt x="443" y="805"/>
                  </a:lnTo>
                  <a:lnTo>
                    <a:pt x="447" y="803"/>
                  </a:lnTo>
                  <a:lnTo>
                    <a:pt x="450" y="830"/>
                  </a:lnTo>
                  <a:lnTo>
                    <a:pt x="448" y="833"/>
                  </a:lnTo>
                  <a:lnTo>
                    <a:pt x="448" y="844"/>
                  </a:lnTo>
                  <a:lnTo>
                    <a:pt x="446" y="849"/>
                  </a:lnTo>
                  <a:lnTo>
                    <a:pt x="435" y="869"/>
                  </a:lnTo>
                  <a:lnTo>
                    <a:pt x="431" y="875"/>
                  </a:lnTo>
                  <a:lnTo>
                    <a:pt x="428" y="878"/>
                  </a:lnTo>
                  <a:lnTo>
                    <a:pt x="425" y="879"/>
                  </a:lnTo>
                  <a:lnTo>
                    <a:pt x="422" y="879"/>
                  </a:lnTo>
                  <a:lnTo>
                    <a:pt x="419" y="878"/>
                  </a:lnTo>
                  <a:lnTo>
                    <a:pt x="413" y="878"/>
                  </a:lnTo>
                  <a:lnTo>
                    <a:pt x="411" y="880"/>
                  </a:lnTo>
                  <a:lnTo>
                    <a:pt x="408" y="882"/>
                  </a:lnTo>
                  <a:lnTo>
                    <a:pt x="403" y="887"/>
                  </a:lnTo>
                  <a:lnTo>
                    <a:pt x="395" y="898"/>
                  </a:lnTo>
                  <a:lnTo>
                    <a:pt x="405" y="899"/>
                  </a:lnTo>
                  <a:lnTo>
                    <a:pt x="409" y="899"/>
                  </a:lnTo>
                  <a:lnTo>
                    <a:pt x="411" y="901"/>
                  </a:lnTo>
                  <a:lnTo>
                    <a:pt x="413" y="904"/>
                  </a:lnTo>
                  <a:lnTo>
                    <a:pt x="414" y="911"/>
                  </a:lnTo>
                  <a:lnTo>
                    <a:pt x="414" y="914"/>
                  </a:lnTo>
                  <a:lnTo>
                    <a:pt x="416" y="917"/>
                  </a:lnTo>
                  <a:lnTo>
                    <a:pt x="420" y="921"/>
                  </a:lnTo>
                  <a:lnTo>
                    <a:pt x="421" y="924"/>
                  </a:lnTo>
                  <a:lnTo>
                    <a:pt x="422" y="929"/>
                  </a:lnTo>
                  <a:lnTo>
                    <a:pt x="424" y="934"/>
                  </a:lnTo>
                  <a:lnTo>
                    <a:pt x="433" y="956"/>
                  </a:lnTo>
                  <a:lnTo>
                    <a:pt x="434" y="983"/>
                  </a:lnTo>
                  <a:lnTo>
                    <a:pt x="433" y="987"/>
                  </a:lnTo>
                  <a:lnTo>
                    <a:pt x="432" y="990"/>
                  </a:lnTo>
                  <a:lnTo>
                    <a:pt x="432" y="993"/>
                  </a:lnTo>
                  <a:lnTo>
                    <a:pt x="433" y="997"/>
                  </a:lnTo>
                  <a:lnTo>
                    <a:pt x="435" y="1004"/>
                  </a:lnTo>
                  <a:lnTo>
                    <a:pt x="438" y="1007"/>
                  </a:lnTo>
                  <a:lnTo>
                    <a:pt x="441" y="1009"/>
                  </a:lnTo>
                  <a:lnTo>
                    <a:pt x="448" y="1010"/>
                  </a:lnTo>
                  <a:lnTo>
                    <a:pt x="451" y="1011"/>
                  </a:lnTo>
                  <a:lnTo>
                    <a:pt x="452" y="1014"/>
                  </a:lnTo>
                  <a:lnTo>
                    <a:pt x="450" y="1023"/>
                  </a:lnTo>
                  <a:lnTo>
                    <a:pt x="449" y="1039"/>
                  </a:lnTo>
                  <a:lnTo>
                    <a:pt x="449" y="1044"/>
                  </a:lnTo>
                  <a:lnTo>
                    <a:pt x="455" y="1059"/>
                  </a:lnTo>
                  <a:lnTo>
                    <a:pt x="457" y="1072"/>
                  </a:lnTo>
                  <a:lnTo>
                    <a:pt x="457" y="1073"/>
                  </a:lnTo>
                  <a:lnTo>
                    <a:pt x="458" y="1075"/>
                  </a:lnTo>
                  <a:lnTo>
                    <a:pt x="459" y="1079"/>
                  </a:lnTo>
                  <a:lnTo>
                    <a:pt x="461" y="1080"/>
                  </a:lnTo>
                  <a:lnTo>
                    <a:pt x="462" y="1080"/>
                  </a:lnTo>
                  <a:lnTo>
                    <a:pt x="467" y="1079"/>
                  </a:lnTo>
                  <a:lnTo>
                    <a:pt x="469" y="1077"/>
                  </a:lnTo>
                  <a:lnTo>
                    <a:pt x="471" y="1075"/>
                  </a:lnTo>
                  <a:lnTo>
                    <a:pt x="471" y="1073"/>
                  </a:lnTo>
                  <a:lnTo>
                    <a:pt x="473" y="1071"/>
                  </a:lnTo>
                  <a:lnTo>
                    <a:pt x="477" y="1069"/>
                  </a:lnTo>
                  <a:lnTo>
                    <a:pt x="480" y="1068"/>
                  </a:lnTo>
                  <a:lnTo>
                    <a:pt x="484" y="1064"/>
                  </a:lnTo>
                  <a:lnTo>
                    <a:pt x="487" y="1063"/>
                  </a:lnTo>
                  <a:lnTo>
                    <a:pt x="489" y="1063"/>
                  </a:lnTo>
                  <a:lnTo>
                    <a:pt x="495" y="1065"/>
                  </a:lnTo>
                  <a:lnTo>
                    <a:pt x="499" y="1067"/>
                  </a:lnTo>
                  <a:lnTo>
                    <a:pt x="518" y="1068"/>
                  </a:lnTo>
                  <a:lnTo>
                    <a:pt x="525" y="1069"/>
                  </a:lnTo>
                  <a:lnTo>
                    <a:pt x="576" y="1072"/>
                  </a:lnTo>
                  <a:lnTo>
                    <a:pt x="593" y="1075"/>
                  </a:lnTo>
                  <a:lnTo>
                    <a:pt x="615" y="1083"/>
                  </a:lnTo>
                  <a:lnTo>
                    <a:pt x="616" y="1083"/>
                  </a:lnTo>
                  <a:lnTo>
                    <a:pt x="616" y="1083"/>
                  </a:lnTo>
                  <a:lnTo>
                    <a:pt x="623" y="1053"/>
                  </a:lnTo>
                  <a:lnTo>
                    <a:pt x="623" y="1046"/>
                  </a:lnTo>
                  <a:lnTo>
                    <a:pt x="622" y="1044"/>
                  </a:lnTo>
                  <a:lnTo>
                    <a:pt x="618" y="1045"/>
                  </a:lnTo>
                  <a:lnTo>
                    <a:pt x="615" y="1047"/>
                  </a:lnTo>
                  <a:lnTo>
                    <a:pt x="612" y="1049"/>
                  </a:lnTo>
                  <a:lnTo>
                    <a:pt x="609" y="1049"/>
                  </a:lnTo>
                  <a:lnTo>
                    <a:pt x="608" y="1046"/>
                  </a:lnTo>
                  <a:lnTo>
                    <a:pt x="607" y="1042"/>
                  </a:lnTo>
                  <a:lnTo>
                    <a:pt x="607" y="1041"/>
                  </a:lnTo>
                  <a:lnTo>
                    <a:pt x="604" y="1040"/>
                  </a:lnTo>
                  <a:lnTo>
                    <a:pt x="600" y="1041"/>
                  </a:lnTo>
                  <a:lnTo>
                    <a:pt x="586" y="1047"/>
                  </a:lnTo>
                  <a:lnTo>
                    <a:pt x="580" y="1048"/>
                  </a:lnTo>
                  <a:lnTo>
                    <a:pt x="576" y="1045"/>
                  </a:lnTo>
                  <a:lnTo>
                    <a:pt x="575" y="1037"/>
                  </a:lnTo>
                  <a:lnTo>
                    <a:pt x="572" y="1034"/>
                  </a:lnTo>
                  <a:lnTo>
                    <a:pt x="564" y="1035"/>
                  </a:lnTo>
                  <a:lnTo>
                    <a:pt x="554" y="1041"/>
                  </a:lnTo>
                  <a:lnTo>
                    <a:pt x="552" y="1041"/>
                  </a:lnTo>
                  <a:lnTo>
                    <a:pt x="554" y="1036"/>
                  </a:lnTo>
                  <a:lnTo>
                    <a:pt x="559" y="1032"/>
                  </a:lnTo>
                  <a:lnTo>
                    <a:pt x="564" y="1027"/>
                  </a:lnTo>
                  <a:lnTo>
                    <a:pt x="569" y="1024"/>
                  </a:lnTo>
                  <a:lnTo>
                    <a:pt x="584" y="1020"/>
                  </a:lnTo>
                  <a:lnTo>
                    <a:pt x="587" y="1018"/>
                  </a:lnTo>
                  <a:lnTo>
                    <a:pt x="591" y="1013"/>
                  </a:lnTo>
                  <a:lnTo>
                    <a:pt x="592" y="1008"/>
                  </a:lnTo>
                  <a:lnTo>
                    <a:pt x="589" y="994"/>
                  </a:lnTo>
                  <a:lnTo>
                    <a:pt x="593" y="983"/>
                  </a:lnTo>
                  <a:lnTo>
                    <a:pt x="589" y="978"/>
                  </a:lnTo>
                  <a:lnTo>
                    <a:pt x="581" y="970"/>
                  </a:lnTo>
                  <a:lnTo>
                    <a:pt x="585" y="964"/>
                  </a:lnTo>
                  <a:lnTo>
                    <a:pt x="589" y="959"/>
                  </a:lnTo>
                  <a:lnTo>
                    <a:pt x="587" y="954"/>
                  </a:lnTo>
                  <a:lnTo>
                    <a:pt x="583" y="952"/>
                  </a:lnTo>
                  <a:lnTo>
                    <a:pt x="579" y="952"/>
                  </a:lnTo>
                  <a:lnTo>
                    <a:pt x="574" y="952"/>
                  </a:lnTo>
                  <a:lnTo>
                    <a:pt x="573" y="953"/>
                  </a:lnTo>
                  <a:lnTo>
                    <a:pt x="572" y="955"/>
                  </a:lnTo>
                  <a:lnTo>
                    <a:pt x="572" y="955"/>
                  </a:lnTo>
                  <a:lnTo>
                    <a:pt x="571" y="955"/>
                  </a:lnTo>
                  <a:lnTo>
                    <a:pt x="569" y="954"/>
                  </a:lnTo>
                  <a:lnTo>
                    <a:pt x="567" y="954"/>
                  </a:lnTo>
                  <a:lnTo>
                    <a:pt x="563" y="955"/>
                  </a:lnTo>
                  <a:lnTo>
                    <a:pt x="561" y="956"/>
                  </a:lnTo>
                  <a:lnTo>
                    <a:pt x="560" y="957"/>
                  </a:lnTo>
                  <a:lnTo>
                    <a:pt x="558" y="960"/>
                  </a:lnTo>
                  <a:lnTo>
                    <a:pt x="553" y="961"/>
                  </a:lnTo>
                  <a:lnTo>
                    <a:pt x="547" y="962"/>
                  </a:lnTo>
                  <a:lnTo>
                    <a:pt x="543" y="961"/>
                  </a:lnTo>
                  <a:lnTo>
                    <a:pt x="539" y="957"/>
                  </a:lnTo>
                  <a:lnTo>
                    <a:pt x="541" y="955"/>
                  </a:lnTo>
                  <a:lnTo>
                    <a:pt x="548" y="951"/>
                  </a:lnTo>
                  <a:lnTo>
                    <a:pt x="550" y="949"/>
                  </a:lnTo>
                  <a:lnTo>
                    <a:pt x="561" y="939"/>
                  </a:lnTo>
                  <a:lnTo>
                    <a:pt x="566" y="937"/>
                  </a:lnTo>
                  <a:lnTo>
                    <a:pt x="576" y="934"/>
                  </a:lnTo>
                  <a:lnTo>
                    <a:pt x="585" y="929"/>
                  </a:lnTo>
                  <a:lnTo>
                    <a:pt x="604" y="923"/>
                  </a:lnTo>
                  <a:lnTo>
                    <a:pt x="609" y="921"/>
                  </a:lnTo>
                  <a:lnTo>
                    <a:pt x="613" y="917"/>
                  </a:lnTo>
                  <a:lnTo>
                    <a:pt x="614" y="912"/>
                  </a:lnTo>
                  <a:lnTo>
                    <a:pt x="614" y="908"/>
                  </a:lnTo>
                  <a:lnTo>
                    <a:pt x="612" y="905"/>
                  </a:lnTo>
                  <a:lnTo>
                    <a:pt x="610" y="903"/>
                  </a:lnTo>
                  <a:lnTo>
                    <a:pt x="608" y="900"/>
                  </a:lnTo>
                  <a:lnTo>
                    <a:pt x="609" y="890"/>
                  </a:lnTo>
                  <a:lnTo>
                    <a:pt x="615" y="882"/>
                  </a:lnTo>
                  <a:lnTo>
                    <a:pt x="624" y="877"/>
                  </a:lnTo>
                  <a:lnTo>
                    <a:pt x="648" y="867"/>
                  </a:lnTo>
                  <a:lnTo>
                    <a:pt x="653" y="866"/>
                  </a:lnTo>
                  <a:lnTo>
                    <a:pt x="658" y="865"/>
                  </a:lnTo>
                  <a:lnTo>
                    <a:pt x="659" y="860"/>
                  </a:lnTo>
                  <a:lnTo>
                    <a:pt x="658" y="850"/>
                  </a:lnTo>
                  <a:lnTo>
                    <a:pt x="659" y="848"/>
                  </a:lnTo>
                  <a:lnTo>
                    <a:pt x="662" y="845"/>
                  </a:lnTo>
                  <a:lnTo>
                    <a:pt x="664" y="840"/>
                  </a:lnTo>
                  <a:lnTo>
                    <a:pt x="664" y="839"/>
                  </a:lnTo>
                  <a:lnTo>
                    <a:pt x="664" y="838"/>
                  </a:lnTo>
                  <a:lnTo>
                    <a:pt x="663" y="837"/>
                  </a:lnTo>
                  <a:lnTo>
                    <a:pt x="662" y="837"/>
                  </a:lnTo>
                  <a:lnTo>
                    <a:pt x="662" y="836"/>
                  </a:lnTo>
                  <a:lnTo>
                    <a:pt x="661" y="836"/>
                  </a:lnTo>
                  <a:lnTo>
                    <a:pt x="652" y="833"/>
                  </a:lnTo>
                  <a:lnTo>
                    <a:pt x="652" y="832"/>
                  </a:lnTo>
                  <a:lnTo>
                    <a:pt x="655" y="829"/>
                  </a:lnTo>
                  <a:lnTo>
                    <a:pt x="656" y="827"/>
                  </a:lnTo>
                  <a:lnTo>
                    <a:pt x="657" y="826"/>
                  </a:lnTo>
                  <a:lnTo>
                    <a:pt x="657" y="824"/>
                  </a:lnTo>
                  <a:lnTo>
                    <a:pt x="655" y="822"/>
                  </a:lnTo>
                  <a:lnTo>
                    <a:pt x="648" y="814"/>
                  </a:lnTo>
                  <a:lnTo>
                    <a:pt x="647" y="812"/>
                  </a:lnTo>
                  <a:lnTo>
                    <a:pt x="649" y="800"/>
                  </a:lnTo>
                  <a:lnTo>
                    <a:pt x="650" y="794"/>
                  </a:lnTo>
                  <a:lnTo>
                    <a:pt x="654" y="790"/>
                  </a:lnTo>
                  <a:lnTo>
                    <a:pt x="657" y="790"/>
                  </a:lnTo>
                  <a:lnTo>
                    <a:pt x="654" y="803"/>
                  </a:lnTo>
                  <a:lnTo>
                    <a:pt x="654" y="809"/>
                  </a:lnTo>
                  <a:lnTo>
                    <a:pt x="663" y="819"/>
                  </a:lnTo>
                  <a:lnTo>
                    <a:pt x="664" y="822"/>
                  </a:lnTo>
                  <a:lnTo>
                    <a:pt x="665" y="829"/>
                  </a:lnTo>
                  <a:lnTo>
                    <a:pt x="666" y="832"/>
                  </a:lnTo>
                  <a:lnTo>
                    <a:pt x="667" y="829"/>
                  </a:lnTo>
                  <a:lnTo>
                    <a:pt x="669" y="827"/>
                  </a:lnTo>
                  <a:lnTo>
                    <a:pt x="670" y="826"/>
                  </a:lnTo>
                  <a:lnTo>
                    <a:pt x="673" y="827"/>
                  </a:lnTo>
                  <a:lnTo>
                    <a:pt x="673" y="829"/>
                  </a:lnTo>
                  <a:lnTo>
                    <a:pt x="670" y="833"/>
                  </a:lnTo>
                  <a:lnTo>
                    <a:pt x="670" y="839"/>
                  </a:lnTo>
                  <a:lnTo>
                    <a:pt x="670" y="842"/>
                  </a:lnTo>
                  <a:lnTo>
                    <a:pt x="673" y="843"/>
                  </a:lnTo>
                  <a:lnTo>
                    <a:pt x="678" y="842"/>
                  </a:lnTo>
                  <a:lnTo>
                    <a:pt x="701" y="837"/>
                  </a:lnTo>
                  <a:lnTo>
                    <a:pt x="707" y="835"/>
                  </a:lnTo>
                  <a:lnTo>
                    <a:pt x="712" y="832"/>
                  </a:lnTo>
                  <a:lnTo>
                    <a:pt x="715" y="829"/>
                  </a:lnTo>
                  <a:lnTo>
                    <a:pt x="717" y="825"/>
                  </a:lnTo>
                  <a:lnTo>
                    <a:pt x="717" y="819"/>
                  </a:lnTo>
                  <a:lnTo>
                    <a:pt x="719" y="815"/>
                  </a:lnTo>
                  <a:lnTo>
                    <a:pt x="725" y="811"/>
                  </a:lnTo>
                  <a:lnTo>
                    <a:pt x="746" y="781"/>
                  </a:lnTo>
                  <a:lnTo>
                    <a:pt x="753" y="773"/>
                  </a:lnTo>
                  <a:lnTo>
                    <a:pt x="762" y="768"/>
                  </a:lnTo>
                  <a:lnTo>
                    <a:pt x="765" y="765"/>
                  </a:lnTo>
                  <a:lnTo>
                    <a:pt x="767" y="759"/>
                  </a:lnTo>
                  <a:lnTo>
                    <a:pt x="767" y="754"/>
                  </a:lnTo>
                  <a:lnTo>
                    <a:pt x="769" y="747"/>
                  </a:lnTo>
                  <a:lnTo>
                    <a:pt x="772" y="743"/>
                  </a:lnTo>
                  <a:lnTo>
                    <a:pt x="776" y="744"/>
                  </a:lnTo>
                  <a:lnTo>
                    <a:pt x="782" y="750"/>
                  </a:lnTo>
                  <a:lnTo>
                    <a:pt x="783" y="752"/>
                  </a:lnTo>
                  <a:lnTo>
                    <a:pt x="783" y="758"/>
                  </a:lnTo>
                  <a:lnTo>
                    <a:pt x="783" y="761"/>
                  </a:lnTo>
                  <a:lnTo>
                    <a:pt x="785" y="763"/>
                  </a:lnTo>
                  <a:lnTo>
                    <a:pt x="787" y="762"/>
                  </a:lnTo>
                  <a:lnTo>
                    <a:pt x="790" y="758"/>
                  </a:lnTo>
                  <a:lnTo>
                    <a:pt x="793" y="753"/>
                  </a:lnTo>
                  <a:lnTo>
                    <a:pt x="794" y="749"/>
                  </a:lnTo>
                  <a:lnTo>
                    <a:pt x="796" y="751"/>
                  </a:lnTo>
                  <a:lnTo>
                    <a:pt x="801" y="757"/>
                  </a:lnTo>
                  <a:lnTo>
                    <a:pt x="804" y="759"/>
                  </a:lnTo>
                  <a:lnTo>
                    <a:pt x="808" y="758"/>
                  </a:lnTo>
                  <a:lnTo>
                    <a:pt x="810" y="755"/>
                  </a:lnTo>
                  <a:lnTo>
                    <a:pt x="809" y="750"/>
                  </a:lnTo>
                  <a:lnTo>
                    <a:pt x="811" y="745"/>
                  </a:lnTo>
                  <a:lnTo>
                    <a:pt x="819" y="747"/>
                  </a:lnTo>
                  <a:lnTo>
                    <a:pt x="818" y="741"/>
                  </a:lnTo>
                  <a:lnTo>
                    <a:pt x="829" y="744"/>
                  </a:lnTo>
                  <a:lnTo>
                    <a:pt x="830" y="743"/>
                  </a:lnTo>
                  <a:lnTo>
                    <a:pt x="833" y="740"/>
                  </a:lnTo>
                  <a:lnTo>
                    <a:pt x="835" y="739"/>
                  </a:lnTo>
                  <a:lnTo>
                    <a:pt x="836" y="739"/>
                  </a:lnTo>
                  <a:lnTo>
                    <a:pt x="839" y="739"/>
                  </a:lnTo>
                  <a:lnTo>
                    <a:pt x="846" y="738"/>
                  </a:lnTo>
                  <a:lnTo>
                    <a:pt x="847" y="737"/>
                  </a:lnTo>
                  <a:lnTo>
                    <a:pt x="848" y="734"/>
                  </a:lnTo>
                  <a:lnTo>
                    <a:pt x="848" y="731"/>
                  </a:lnTo>
                  <a:lnTo>
                    <a:pt x="847" y="728"/>
                  </a:lnTo>
                  <a:lnTo>
                    <a:pt x="845" y="726"/>
                  </a:lnTo>
                  <a:lnTo>
                    <a:pt x="843" y="726"/>
                  </a:lnTo>
                  <a:lnTo>
                    <a:pt x="837" y="725"/>
                  </a:lnTo>
                  <a:lnTo>
                    <a:pt x="825" y="722"/>
                  </a:lnTo>
                  <a:lnTo>
                    <a:pt x="820" y="721"/>
                  </a:lnTo>
                  <a:lnTo>
                    <a:pt x="818" y="720"/>
                  </a:lnTo>
                  <a:lnTo>
                    <a:pt x="817" y="719"/>
                  </a:lnTo>
                  <a:lnTo>
                    <a:pt x="817" y="717"/>
                  </a:lnTo>
                  <a:lnTo>
                    <a:pt x="820" y="717"/>
                  </a:lnTo>
                  <a:lnTo>
                    <a:pt x="826" y="718"/>
                  </a:lnTo>
                  <a:lnTo>
                    <a:pt x="829" y="718"/>
                  </a:lnTo>
                  <a:lnTo>
                    <a:pt x="832" y="717"/>
                  </a:lnTo>
                  <a:lnTo>
                    <a:pt x="829" y="713"/>
                  </a:lnTo>
                  <a:lnTo>
                    <a:pt x="830" y="711"/>
                  </a:lnTo>
                  <a:lnTo>
                    <a:pt x="833" y="710"/>
                  </a:lnTo>
                  <a:lnTo>
                    <a:pt x="836" y="708"/>
                  </a:lnTo>
                  <a:lnTo>
                    <a:pt x="837" y="704"/>
                  </a:lnTo>
                  <a:lnTo>
                    <a:pt x="835" y="702"/>
                  </a:lnTo>
                  <a:lnTo>
                    <a:pt x="831" y="701"/>
                  </a:lnTo>
                  <a:lnTo>
                    <a:pt x="827" y="700"/>
                  </a:lnTo>
                  <a:lnTo>
                    <a:pt x="827" y="699"/>
                  </a:lnTo>
                  <a:lnTo>
                    <a:pt x="828" y="698"/>
                  </a:lnTo>
                  <a:lnTo>
                    <a:pt x="830" y="697"/>
                  </a:lnTo>
                  <a:lnTo>
                    <a:pt x="837" y="697"/>
                  </a:lnTo>
                  <a:lnTo>
                    <a:pt x="838" y="696"/>
                  </a:lnTo>
                  <a:lnTo>
                    <a:pt x="838" y="696"/>
                  </a:lnTo>
                  <a:lnTo>
                    <a:pt x="841" y="692"/>
                  </a:lnTo>
                  <a:lnTo>
                    <a:pt x="842" y="688"/>
                  </a:lnTo>
                  <a:lnTo>
                    <a:pt x="842" y="680"/>
                  </a:lnTo>
                  <a:lnTo>
                    <a:pt x="840" y="678"/>
                  </a:lnTo>
                  <a:lnTo>
                    <a:pt x="832" y="676"/>
                  </a:lnTo>
                  <a:lnTo>
                    <a:pt x="833" y="673"/>
                  </a:lnTo>
                  <a:lnTo>
                    <a:pt x="836" y="672"/>
                  </a:lnTo>
                  <a:lnTo>
                    <a:pt x="843" y="670"/>
                  </a:lnTo>
                  <a:lnTo>
                    <a:pt x="845" y="668"/>
                  </a:lnTo>
                  <a:lnTo>
                    <a:pt x="847" y="666"/>
                  </a:lnTo>
                  <a:lnTo>
                    <a:pt x="849" y="664"/>
                  </a:lnTo>
                  <a:lnTo>
                    <a:pt x="851" y="661"/>
                  </a:lnTo>
                  <a:lnTo>
                    <a:pt x="849" y="657"/>
                  </a:lnTo>
                  <a:lnTo>
                    <a:pt x="846" y="657"/>
                  </a:lnTo>
                  <a:lnTo>
                    <a:pt x="841" y="658"/>
                  </a:lnTo>
                  <a:lnTo>
                    <a:pt x="815" y="677"/>
                  </a:lnTo>
                  <a:lnTo>
                    <a:pt x="807" y="681"/>
                  </a:lnTo>
                  <a:lnTo>
                    <a:pt x="807" y="679"/>
                  </a:lnTo>
                  <a:lnTo>
                    <a:pt x="810" y="676"/>
                  </a:lnTo>
                  <a:lnTo>
                    <a:pt x="812" y="671"/>
                  </a:lnTo>
                  <a:lnTo>
                    <a:pt x="813" y="666"/>
                  </a:lnTo>
                  <a:lnTo>
                    <a:pt x="811" y="662"/>
                  </a:lnTo>
                  <a:lnTo>
                    <a:pt x="811" y="659"/>
                  </a:lnTo>
                  <a:lnTo>
                    <a:pt x="813" y="656"/>
                  </a:lnTo>
                  <a:lnTo>
                    <a:pt x="818" y="651"/>
                  </a:lnTo>
                  <a:lnTo>
                    <a:pt x="819" y="647"/>
                  </a:lnTo>
                  <a:lnTo>
                    <a:pt x="820" y="642"/>
                  </a:lnTo>
                  <a:lnTo>
                    <a:pt x="819" y="639"/>
                  </a:lnTo>
                  <a:lnTo>
                    <a:pt x="817" y="639"/>
                  </a:lnTo>
                  <a:lnTo>
                    <a:pt x="815" y="638"/>
                  </a:lnTo>
                  <a:lnTo>
                    <a:pt x="811" y="633"/>
                  </a:lnTo>
                  <a:lnTo>
                    <a:pt x="808" y="628"/>
                  </a:lnTo>
                  <a:lnTo>
                    <a:pt x="806" y="624"/>
                  </a:lnTo>
                  <a:lnTo>
                    <a:pt x="806" y="618"/>
                  </a:lnTo>
                  <a:lnTo>
                    <a:pt x="811" y="611"/>
                  </a:lnTo>
                  <a:lnTo>
                    <a:pt x="812" y="606"/>
                  </a:lnTo>
                  <a:lnTo>
                    <a:pt x="813" y="597"/>
                  </a:lnTo>
                  <a:lnTo>
                    <a:pt x="814" y="594"/>
                  </a:lnTo>
                  <a:lnTo>
                    <a:pt x="817" y="586"/>
                  </a:lnTo>
                  <a:lnTo>
                    <a:pt x="818" y="585"/>
                  </a:lnTo>
                  <a:lnTo>
                    <a:pt x="819" y="583"/>
                  </a:lnTo>
                  <a:lnTo>
                    <a:pt x="822" y="581"/>
                  </a:lnTo>
                  <a:lnTo>
                    <a:pt x="823" y="579"/>
                  </a:lnTo>
                  <a:lnTo>
                    <a:pt x="826" y="575"/>
                  </a:lnTo>
                  <a:lnTo>
                    <a:pt x="826" y="574"/>
                  </a:lnTo>
                  <a:lnTo>
                    <a:pt x="827" y="573"/>
                  </a:lnTo>
                  <a:lnTo>
                    <a:pt x="827" y="570"/>
                  </a:lnTo>
                  <a:lnTo>
                    <a:pt x="825" y="565"/>
                  </a:lnTo>
                  <a:lnTo>
                    <a:pt x="824" y="562"/>
                  </a:lnTo>
                  <a:lnTo>
                    <a:pt x="822" y="560"/>
                  </a:lnTo>
                  <a:lnTo>
                    <a:pt x="820" y="559"/>
                  </a:lnTo>
                  <a:lnTo>
                    <a:pt x="818" y="558"/>
                  </a:lnTo>
                  <a:lnTo>
                    <a:pt x="820" y="555"/>
                  </a:lnTo>
                  <a:lnTo>
                    <a:pt x="819" y="554"/>
                  </a:lnTo>
                  <a:lnTo>
                    <a:pt x="816" y="554"/>
                  </a:lnTo>
                  <a:lnTo>
                    <a:pt x="815" y="553"/>
                  </a:lnTo>
                  <a:lnTo>
                    <a:pt x="814" y="552"/>
                  </a:lnTo>
                  <a:lnTo>
                    <a:pt x="814" y="551"/>
                  </a:lnTo>
                  <a:lnTo>
                    <a:pt x="815" y="550"/>
                  </a:lnTo>
                  <a:lnTo>
                    <a:pt x="815" y="547"/>
                  </a:lnTo>
                  <a:lnTo>
                    <a:pt x="814" y="545"/>
                  </a:lnTo>
                  <a:lnTo>
                    <a:pt x="814" y="544"/>
                  </a:lnTo>
                  <a:lnTo>
                    <a:pt x="814" y="542"/>
                  </a:lnTo>
                  <a:lnTo>
                    <a:pt x="815" y="540"/>
                  </a:lnTo>
                  <a:lnTo>
                    <a:pt x="817" y="539"/>
                  </a:lnTo>
                  <a:lnTo>
                    <a:pt x="822" y="537"/>
                  </a:lnTo>
                  <a:lnTo>
                    <a:pt x="824" y="535"/>
                  </a:lnTo>
                  <a:lnTo>
                    <a:pt x="822" y="533"/>
                  </a:lnTo>
                  <a:lnTo>
                    <a:pt x="820" y="533"/>
                  </a:lnTo>
                  <a:lnTo>
                    <a:pt x="818" y="533"/>
                  </a:lnTo>
                  <a:lnTo>
                    <a:pt x="816" y="532"/>
                  </a:lnTo>
                  <a:lnTo>
                    <a:pt x="816" y="529"/>
                  </a:lnTo>
                  <a:lnTo>
                    <a:pt x="817" y="527"/>
                  </a:lnTo>
                  <a:lnTo>
                    <a:pt x="818" y="524"/>
                  </a:lnTo>
                  <a:lnTo>
                    <a:pt x="823" y="520"/>
                  </a:lnTo>
                  <a:lnTo>
                    <a:pt x="825" y="516"/>
                  </a:lnTo>
                  <a:lnTo>
                    <a:pt x="826" y="513"/>
                  </a:lnTo>
                  <a:lnTo>
                    <a:pt x="825" y="508"/>
                  </a:lnTo>
                  <a:lnTo>
                    <a:pt x="825" y="507"/>
                  </a:lnTo>
                  <a:lnTo>
                    <a:pt x="824" y="506"/>
                  </a:lnTo>
                  <a:lnTo>
                    <a:pt x="823" y="505"/>
                  </a:lnTo>
                  <a:lnTo>
                    <a:pt x="824" y="502"/>
                  </a:lnTo>
                  <a:lnTo>
                    <a:pt x="832" y="489"/>
                  </a:lnTo>
                  <a:lnTo>
                    <a:pt x="836" y="481"/>
                  </a:lnTo>
                  <a:lnTo>
                    <a:pt x="839" y="477"/>
                  </a:lnTo>
                  <a:lnTo>
                    <a:pt x="841" y="476"/>
                  </a:lnTo>
                  <a:lnTo>
                    <a:pt x="844" y="475"/>
                  </a:lnTo>
                  <a:lnTo>
                    <a:pt x="847" y="473"/>
                  </a:lnTo>
                  <a:lnTo>
                    <a:pt x="848" y="471"/>
                  </a:lnTo>
                  <a:lnTo>
                    <a:pt x="848" y="469"/>
                  </a:lnTo>
                  <a:lnTo>
                    <a:pt x="846" y="463"/>
                  </a:lnTo>
                  <a:lnTo>
                    <a:pt x="845" y="461"/>
                  </a:lnTo>
                  <a:lnTo>
                    <a:pt x="847" y="456"/>
                  </a:lnTo>
                  <a:lnTo>
                    <a:pt x="859" y="442"/>
                  </a:lnTo>
                  <a:lnTo>
                    <a:pt x="860" y="440"/>
                  </a:lnTo>
                  <a:lnTo>
                    <a:pt x="861" y="435"/>
                  </a:lnTo>
                  <a:lnTo>
                    <a:pt x="862" y="433"/>
                  </a:lnTo>
                  <a:lnTo>
                    <a:pt x="863" y="431"/>
                  </a:lnTo>
                  <a:lnTo>
                    <a:pt x="869" y="427"/>
                  </a:lnTo>
                  <a:lnTo>
                    <a:pt x="870" y="423"/>
                  </a:lnTo>
                  <a:lnTo>
                    <a:pt x="871" y="409"/>
                  </a:lnTo>
                  <a:lnTo>
                    <a:pt x="874" y="404"/>
                  </a:lnTo>
                  <a:lnTo>
                    <a:pt x="884" y="393"/>
                  </a:lnTo>
                  <a:lnTo>
                    <a:pt x="889" y="388"/>
                  </a:lnTo>
                  <a:lnTo>
                    <a:pt x="893" y="386"/>
                  </a:lnTo>
                  <a:lnTo>
                    <a:pt x="897" y="386"/>
                  </a:lnTo>
                  <a:lnTo>
                    <a:pt x="905" y="385"/>
                  </a:lnTo>
                  <a:lnTo>
                    <a:pt x="906" y="385"/>
                  </a:lnTo>
                  <a:lnTo>
                    <a:pt x="907" y="384"/>
                  </a:lnTo>
                  <a:lnTo>
                    <a:pt x="909" y="383"/>
                  </a:lnTo>
                  <a:lnTo>
                    <a:pt x="911" y="382"/>
                  </a:lnTo>
                  <a:lnTo>
                    <a:pt x="914" y="382"/>
                  </a:lnTo>
                  <a:lnTo>
                    <a:pt x="917" y="383"/>
                  </a:lnTo>
                  <a:lnTo>
                    <a:pt x="919" y="384"/>
                  </a:lnTo>
                  <a:lnTo>
                    <a:pt x="921" y="385"/>
                  </a:lnTo>
                  <a:lnTo>
                    <a:pt x="922" y="387"/>
                  </a:lnTo>
                  <a:lnTo>
                    <a:pt x="924" y="391"/>
                  </a:lnTo>
                  <a:lnTo>
                    <a:pt x="927" y="393"/>
                  </a:lnTo>
                  <a:lnTo>
                    <a:pt x="929" y="393"/>
                  </a:lnTo>
                  <a:lnTo>
                    <a:pt x="932" y="393"/>
                  </a:lnTo>
                  <a:lnTo>
                    <a:pt x="935" y="393"/>
                  </a:lnTo>
                  <a:lnTo>
                    <a:pt x="938" y="391"/>
                  </a:lnTo>
                  <a:lnTo>
                    <a:pt x="938" y="386"/>
                  </a:lnTo>
                  <a:lnTo>
                    <a:pt x="938" y="381"/>
                  </a:lnTo>
                  <a:lnTo>
                    <a:pt x="937" y="378"/>
                  </a:lnTo>
                  <a:lnTo>
                    <a:pt x="936" y="375"/>
                  </a:lnTo>
                  <a:lnTo>
                    <a:pt x="934" y="372"/>
                  </a:lnTo>
                  <a:lnTo>
                    <a:pt x="933" y="372"/>
                  </a:lnTo>
                  <a:lnTo>
                    <a:pt x="932" y="371"/>
                  </a:lnTo>
                  <a:lnTo>
                    <a:pt x="931" y="370"/>
                  </a:lnTo>
                  <a:lnTo>
                    <a:pt x="929" y="368"/>
                  </a:lnTo>
                  <a:lnTo>
                    <a:pt x="929" y="367"/>
                  </a:lnTo>
                  <a:lnTo>
                    <a:pt x="927" y="363"/>
                  </a:lnTo>
                  <a:lnTo>
                    <a:pt x="926" y="355"/>
                  </a:lnTo>
                  <a:lnTo>
                    <a:pt x="925" y="351"/>
                  </a:lnTo>
                  <a:lnTo>
                    <a:pt x="917" y="340"/>
                  </a:lnTo>
                  <a:lnTo>
                    <a:pt x="916" y="339"/>
                  </a:lnTo>
                  <a:lnTo>
                    <a:pt x="909" y="330"/>
                  </a:lnTo>
                  <a:lnTo>
                    <a:pt x="907" y="326"/>
                  </a:lnTo>
                  <a:lnTo>
                    <a:pt x="906" y="324"/>
                  </a:lnTo>
                  <a:lnTo>
                    <a:pt x="907" y="322"/>
                  </a:lnTo>
                  <a:lnTo>
                    <a:pt x="909" y="321"/>
                  </a:lnTo>
                  <a:lnTo>
                    <a:pt x="911" y="320"/>
                  </a:lnTo>
                  <a:lnTo>
                    <a:pt x="914" y="320"/>
                  </a:lnTo>
                  <a:lnTo>
                    <a:pt x="915" y="322"/>
                  </a:lnTo>
                  <a:lnTo>
                    <a:pt x="916" y="323"/>
                  </a:lnTo>
                  <a:lnTo>
                    <a:pt x="925" y="328"/>
                  </a:lnTo>
                  <a:lnTo>
                    <a:pt x="928" y="330"/>
                  </a:lnTo>
                  <a:lnTo>
                    <a:pt x="932" y="336"/>
                  </a:lnTo>
                  <a:lnTo>
                    <a:pt x="937" y="351"/>
                  </a:lnTo>
                  <a:lnTo>
                    <a:pt x="940" y="357"/>
                  </a:lnTo>
                  <a:lnTo>
                    <a:pt x="946" y="363"/>
                  </a:lnTo>
                  <a:lnTo>
                    <a:pt x="952" y="367"/>
                  </a:lnTo>
                  <a:lnTo>
                    <a:pt x="959" y="371"/>
                  </a:lnTo>
                  <a:lnTo>
                    <a:pt x="972" y="374"/>
                  </a:lnTo>
                  <a:lnTo>
                    <a:pt x="1000" y="378"/>
                  </a:lnTo>
                  <a:lnTo>
                    <a:pt x="1004" y="379"/>
                  </a:lnTo>
                  <a:lnTo>
                    <a:pt x="1007" y="382"/>
                  </a:lnTo>
                  <a:lnTo>
                    <a:pt x="1009" y="386"/>
                  </a:lnTo>
                  <a:lnTo>
                    <a:pt x="1011" y="389"/>
                  </a:lnTo>
                  <a:lnTo>
                    <a:pt x="1015" y="390"/>
                  </a:lnTo>
                  <a:lnTo>
                    <a:pt x="1017" y="389"/>
                  </a:lnTo>
                  <a:lnTo>
                    <a:pt x="1019" y="388"/>
                  </a:lnTo>
                  <a:lnTo>
                    <a:pt x="1021" y="386"/>
                  </a:lnTo>
                  <a:lnTo>
                    <a:pt x="1023" y="383"/>
                  </a:lnTo>
                  <a:lnTo>
                    <a:pt x="1025" y="382"/>
                  </a:lnTo>
                  <a:lnTo>
                    <a:pt x="1035" y="382"/>
                  </a:lnTo>
                  <a:lnTo>
                    <a:pt x="1044" y="386"/>
                  </a:lnTo>
                  <a:lnTo>
                    <a:pt x="1048" y="387"/>
                  </a:lnTo>
                  <a:lnTo>
                    <a:pt x="1050" y="388"/>
                  </a:lnTo>
                  <a:lnTo>
                    <a:pt x="1053" y="389"/>
                  </a:lnTo>
                  <a:lnTo>
                    <a:pt x="1055" y="390"/>
                  </a:lnTo>
                  <a:lnTo>
                    <a:pt x="1057" y="389"/>
                  </a:lnTo>
                  <a:lnTo>
                    <a:pt x="1059" y="388"/>
                  </a:lnTo>
                  <a:lnTo>
                    <a:pt x="1071" y="382"/>
                  </a:lnTo>
                  <a:lnTo>
                    <a:pt x="1076" y="381"/>
                  </a:lnTo>
                  <a:lnTo>
                    <a:pt x="1081" y="381"/>
                  </a:lnTo>
                  <a:lnTo>
                    <a:pt x="1086" y="383"/>
                  </a:lnTo>
                  <a:lnTo>
                    <a:pt x="1088" y="385"/>
                  </a:lnTo>
                  <a:lnTo>
                    <a:pt x="1094" y="386"/>
                  </a:lnTo>
                  <a:lnTo>
                    <a:pt x="1098" y="389"/>
                  </a:lnTo>
                  <a:lnTo>
                    <a:pt x="1101" y="390"/>
                  </a:lnTo>
                  <a:lnTo>
                    <a:pt x="1104" y="390"/>
                  </a:lnTo>
                  <a:lnTo>
                    <a:pt x="1106" y="390"/>
                  </a:lnTo>
                  <a:lnTo>
                    <a:pt x="1109" y="389"/>
                  </a:lnTo>
                  <a:lnTo>
                    <a:pt x="1113" y="387"/>
                  </a:lnTo>
                  <a:lnTo>
                    <a:pt x="1116" y="384"/>
                  </a:lnTo>
                  <a:lnTo>
                    <a:pt x="1118" y="378"/>
                  </a:lnTo>
                  <a:lnTo>
                    <a:pt x="1121" y="376"/>
                  </a:lnTo>
                  <a:lnTo>
                    <a:pt x="1137" y="369"/>
                  </a:lnTo>
                  <a:lnTo>
                    <a:pt x="1141" y="366"/>
                  </a:lnTo>
                  <a:lnTo>
                    <a:pt x="1144" y="361"/>
                  </a:lnTo>
                  <a:lnTo>
                    <a:pt x="1151" y="355"/>
                  </a:lnTo>
                  <a:lnTo>
                    <a:pt x="1153" y="352"/>
                  </a:lnTo>
                  <a:lnTo>
                    <a:pt x="1153" y="350"/>
                  </a:lnTo>
                  <a:close/>
                  <a:moveTo>
                    <a:pt x="1056" y="72"/>
                  </a:moveTo>
                  <a:lnTo>
                    <a:pt x="1056" y="72"/>
                  </a:lnTo>
                  <a:lnTo>
                    <a:pt x="1058" y="76"/>
                  </a:lnTo>
                  <a:lnTo>
                    <a:pt x="1061" y="80"/>
                  </a:lnTo>
                  <a:lnTo>
                    <a:pt x="1065" y="84"/>
                  </a:lnTo>
                  <a:lnTo>
                    <a:pt x="1070" y="87"/>
                  </a:lnTo>
                  <a:lnTo>
                    <a:pt x="1074" y="88"/>
                  </a:lnTo>
                  <a:lnTo>
                    <a:pt x="1074" y="87"/>
                  </a:lnTo>
                  <a:lnTo>
                    <a:pt x="1071" y="85"/>
                  </a:lnTo>
                  <a:lnTo>
                    <a:pt x="1068" y="82"/>
                  </a:lnTo>
                  <a:lnTo>
                    <a:pt x="1062" y="75"/>
                  </a:lnTo>
                  <a:lnTo>
                    <a:pt x="1059" y="67"/>
                  </a:lnTo>
                  <a:lnTo>
                    <a:pt x="1058" y="66"/>
                  </a:lnTo>
                  <a:lnTo>
                    <a:pt x="1057" y="64"/>
                  </a:lnTo>
                  <a:lnTo>
                    <a:pt x="1057" y="64"/>
                  </a:lnTo>
                  <a:lnTo>
                    <a:pt x="1059" y="64"/>
                  </a:lnTo>
                  <a:lnTo>
                    <a:pt x="1066" y="70"/>
                  </a:lnTo>
                  <a:lnTo>
                    <a:pt x="1070" y="71"/>
                  </a:lnTo>
                  <a:lnTo>
                    <a:pt x="1070" y="69"/>
                  </a:lnTo>
                  <a:lnTo>
                    <a:pt x="1067" y="66"/>
                  </a:lnTo>
                  <a:lnTo>
                    <a:pt x="1060" y="61"/>
                  </a:lnTo>
                  <a:lnTo>
                    <a:pt x="1058" y="59"/>
                  </a:lnTo>
                  <a:lnTo>
                    <a:pt x="1053" y="60"/>
                  </a:lnTo>
                  <a:lnTo>
                    <a:pt x="1053" y="66"/>
                  </a:lnTo>
                  <a:lnTo>
                    <a:pt x="1056" y="7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dirty="0">
                <a:solidFill>
                  <a:srgbClr val="000000"/>
                </a:solidFill>
                <a:latin typeface="Calibri"/>
              </a:endParaRPr>
            </a:p>
          </p:txBody>
        </p:sp>
        <p:sp>
          <p:nvSpPr>
            <p:cNvPr id="72" name="Freeform 54">
              <a:extLst>
                <a:ext uri="{FF2B5EF4-FFF2-40B4-BE49-F238E27FC236}">
                  <a16:creationId xmlns:a16="http://schemas.microsoft.com/office/drawing/2014/main" xmlns="" id="{211509AB-8461-4F30-8014-6CE98698DC35}"/>
                </a:ext>
              </a:extLst>
            </p:cNvPr>
            <p:cNvSpPr>
              <a:spLocks noEditPoints="1"/>
            </p:cNvSpPr>
            <p:nvPr/>
          </p:nvSpPr>
          <p:spPr bwMode="auto">
            <a:xfrm>
              <a:off x="3105" y="1281"/>
              <a:ext cx="866" cy="959"/>
            </a:xfrm>
            <a:custGeom>
              <a:avLst/>
              <a:gdLst>
                <a:gd name="T0" fmla="*/ 1127 w 1153"/>
                <a:gd name="T1" fmla="*/ 333 h 1083"/>
                <a:gd name="T2" fmla="*/ 1096 w 1153"/>
                <a:gd name="T3" fmla="*/ 297 h 1083"/>
                <a:gd name="T4" fmla="*/ 1029 w 1153"/>
                <a:gd name="T5" fmla="*/ 252 h 1083"/>
                <a:gd name="T6" fmla="*/ 971 w 1153"/>
                <a:gd name="T7" fmla="*/ 209 h 1083"/>
                <a:gd name="T8" fmla="*/ 914 w 1153"/>
                <a:gd name="T9" fmla="*/ 168 h 1083"/>
                <a:gd name="T10" fmla="*/ 902 w 1153"/>
                <a:gd name="T11" fmla="*/ 130 h 1083"/>
                <a:gd name="T12" fmla="*/ 908 w 1153"/>
                <a:gd name="T13" fmla="*/ 117 h 1083"/>
                <a:gd name="T14" fmla="*/ 951 w 1153"/>
                <a:gd name="T15" fmla="*/ 71 h 1083"/>
                <a:gd name="T16" fmla="*/ 896 w 1153"/>
                <a:gd name="T17" fmla="*/ 49 h 1083"/>
                <a:gd name="T18" fmla="*/ 675 w 1153"/>
                <a:gd name="T19" fmla="*/ 45 h 1083"/>
                <a:gd name="T20" fmla="*/ 539 w 1153"/>
                <a:gd name="T21" fmla="*/ 127 h 1083"/>
                <a:gd name="T22" fmla="*/ 338 w 1153"/>
                <a:gd name="T23" fmla="*/ 345 h 1083"/>
                <a:gd name="T24" fmla="*/ 160 w 1153"/>
                <a:gd name="T25" fmla="*/ 252 h 1083"/>
                <a:gd name="T26" fmla="*/ 94 w 1153"/>
                <a:gd name="T27" fmla="*/ 298 h 1083"/>
                <a:gd name="T28" fmla="*/ 21 w 1153"/>
                <a:gd name="T29" fmla="*/ 350 h 1083"/>
                <a:gd name="T30" fmla="*/ 35 w 1153"/>
                <a:gd name="T31" fmla="*/ 369 h 1083"/>
                <a:gd name="T32" fmla="*/ 9 w 1153"/>
                <a:gd name="T33" fmla="*/ 429 h 1083"/>
                <a:gd name="T34" fmla="*/ 53 w 1153"/>
                <a:gd name="T35" fmla="*/ 426 h 1083"/>
                <a:gd name="T36" fmla="*/ 196 w 1153"/>
                <a:gd name="T37" fmla="*/ 430 h 1083"/>
                <a:gd name="T38" fmla="*/ 265 w 1153"/>
                <a:gd name="T39" fmla="*/ 405 h 1083"/>
                <a:gd name="T40" fmla="*/ 284 w 1153"/>
                <a:gd name="T41" fmla="*/ 439 h 1083"/>
                <a:gd name="T42" fmla="*/ 261 w 1153"/>
                <a:gd name="T43" fmla="*/ 509 h 1083"/>
                <a:gd name="T44" fmla="*/ 263 w 1153"/>
                <a:gd name="T45" fmla="*/ 581 h 1083"/>
                <a:gd name="T46" fmla="*/ 280 w 1153"/>
                <a:gd name="T47" fmla="*/ 596 h 1083"/>
                <a:gd name="T48" fmla="*/ 345 w 1153"/>
                <a:gd name="T49" fmla="*/ 563 h 1083"/>
                <a:gd name="T50" fmla="*/ 333 w 1153"/>
                <a:gd name="T51" fmla="*/ 643 h 1083"/>
                <a:gd name="T52" fmla="*/ 371 w 1153"/>
                <a:gd name="T53" fmla="*/ 754 h 1083"/>
                <a:gd name="T54" fmla="*/ 418 w 1153"/>
                <a:gd name="T55" fmla="*/ 788 h 1083"/>
                <a:gd name="T56" fmla="*/ 450 w 1153"/>
                <a:gd name="T57" fmla="*/ 830 h 1083"/>
                <a:gd name="T58" fmla="*/ 395 w 1153"/>
                <a:gd name="T59" fmla="*/ 898 h 1083"/>
                <a:gd name="T60" fmla="*/ 433 w 1153"/>
                <a:gd name="T61" fmla="*/ 987 h 1083"/>
                <a:gd name="T62" fmla="*/ 457 w 1153"/>
                <a:gd name="T63" fmla="*/ 1072 h 1083"/>
                <a:gd name="T64" fmla="*/ 487 w 1153"/>
                <a:gd name="T65" fmla="*/ 1063 h 1083"/>
                <a:gd name="T66" fmla="*/ 618 w 1153"/>
                <a:gd name="T67" fmla="*/ 1045 h 1083"/>
                <a:gd name="T68" fmla="*/ 564 w 1153"/>
                <a:gd name="T69" fmla="*/ 1035 h 1083"/>
                <a:gd name="T70" fmla="*/ 581 w 1153"/>
                <a:gd name="T71" fmla="*/ 970 h 1083"/>
                <a:gd name="T72" fmla="*/ 561 w 1153"/>
                <a:gd name="T73" fmla="*/ 956 h 1083"/>
                <a:gd name="T74" fmla="*/ 604 w 1153"/>
                <a:gd name="T75" fmla="*/ 923 h 1083"/>
                <a:gd name="T76" fmla="*/ 659 w 1153"/>
                <a:gd name="T77" fmla="*/ 860 h 1083"/>
                <a:gd name="T78" fmla="*/ 656 w 1153"/>
                <a:gd name="T79" fmla="*/ 827 h 1083"/>
                <a:gd name="T80" fmla="*/ 665 w 1153"/>
                <a:gd name="T81" fmla="*/ 829 h 1083"/>
                <a:gd name="T82" fmla="*/ 712 w 1153"/>
                <a:gd name="T83" fmla="*/ 832 h 1083"/>
                <a:gd name="T84" fmla="*/ 776 w 1153"/>
                <a:gd name="T85" fmla="*/ 744 h 1083"/>
                <a:gd name="T86" fmla="*/ 810 w 1153"/>
                <a:gd name="T87" fmla="*/ 755 h 1083"/>
                <a:gd name="T88" fmla="*/ 848 w 1153"/>
                <a:gd name="T89" fmla="*/ 731 h 1083"/>
                <a:gd name="T90" fmla="*/ 829 w 1153"/>
                <a:gd name="T91" fmla="*/ 713 h 1083"/>
                <a:gd name="T92" fmla="*/ 841 w 1153"/>
                <a:gd name="T93" fmla="*/ 692 h 1083"/>
                <a:gd name="T94" fmla="*/ 841 w 1153"/>
                <a:gd name="T95" fmla="*/ 658 h 1083"/>
                <a:gd name="T96" fmla="*/ 817 w 1153"/>
                <a:gd name="T97" fmla="*/ 639 h 1083"/>
                <a:gd name="T98" fmla="*/ 823 w 1153"/>
                <a:gd name="T99" fmla="*/ 579 h 1083"/>
                <a:gd name="T100" fmla="*/ 814 w 1153"/>
                <a:gd name="T101" fmla="*/ 552 h 1083"/>
                <a:gd name="T102" fmla="*/ 816 w 1153"/>
                <a:gd name="T103" fmla="*/ 532 h 1083"/>
                <a:gd name="T104" fmla="*/ 839 w 1153"/>
                <a:gd name="T105" fmla="*/ 477 h 1083"/>
                <a:gd name="T106" fmla="*/ 869 w 1153"/>
                <a:gd name="T107" fmla="*/ 427 h 1083"/>
                <a:gd name="T108" fmla="*/ 917 w 1153"/>
                <a:gd name="T109" fmla="*/ 383 h 1083"/>
                <a:gd name="T110" fmla="*/ 934 w 1153"/>
                <a:gd name="T111" fmla="*/ 372 h 1083"/>
                <a:gd name="T112" fmla="*/ 907 w 1153"/>
                <a:gd name="T113" fmla="*/ 322 h 1083"/>
                <a:gd name="T114" fmla="*/ 972 w 1153"/>
                <a:gd name="T115" fmla="*/ 374 h 1083"/>
                <a:gd name="T116" fmla="*/ 1048 w 1153"/>
                <a:gd name="T117" fmla="*/ 387 h 1083"/>
                <a:gd name="T118" fmla="*/ 1104 w 1153"/>
                <a:gd name="T119" fmla="*/ 390 h 1083"/>
                <a:gd name="T120" fmla="*/ 1056 w 1153"/>
                <a:gd name="T121" fmla="*/ 72 h 1083"/>
                <a:gd name="T122" fmla="*/ 1057 w 1153"/>
                <a:gd name="T123" fmla="*/ 6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3" h="1083">
                  <a:moveTo>
                    <a:pt x="1153" y="350"/>
                  </a:moveTo>
                  <a:lnTo>
                    <a:pt x="1153" y="350"/>
                  </a:lnTo>
                  <a:lnTo>
                    <a:pt x="1152" y="348"/>
                  </a:lnTo>
                  <a:lnTo>
                    <a:pt x="1151" y="347"/>
                  </a:lnTo>
                  <a:lnTo>
                    <a:pt x="1150" y="346"/>
                  </a:lnTo>
                  <a:lnTo>
                    <a:pt x="1150" y="344"/>
                  </a:lnTo>
                  <a:lnTo>
                    <a:pt x="1151" y="341"/>
                  </a:lnTo>
                  <a:lnTo>
                    <a:pt x="1152" y="339"/>
                  </a:lnTo>
                  <a:lnTo>
                    <a:pt x="1151" y="337"/>
                  </a:lnTo>
                  <a:lnTo>
                    <a:pt x="1147" y="335"/>
                  </a:lnTo>
                  <a:lnTo>
                    <a:pt x="1136" y="330"/>
                  </a:lnTo>
                  <a:lnTo>
                    <a:pt x="1132" y="330"/>
                  </a:lnTo>
                  <a:lnTo>
                    <a:pt x="1130" y="331"/>
                  </a:lnTo>
                  <a:lnTo>
                    <a:pt x="1127" y="333"/>
                  </a:lnTo>
                  <a:lnTo>
                    <a:pt x="1126" y="334"/>
                  </a:lnTo>
                  <a:lnTo>
                    <a:pt x="1124" y="335"/>
                  </a:lnTo>
                  <a:lnTo>
                    <a:pt x="1122" y="335"/>
                  </a:lnTo>
                  <a:lnTo>
                    <a:pt x="1119" y="334"/>
                  </a:lnTo>
                  <a:lnTo>
                    <a:pt x="1112" y="321"/>
                  </a:lnTo>
                  <a:lnTo>
                    <a:pt x="1109" y="317"/>
                  </a:lnTo>
                  <a:lnTo>
                    <a:pt x="1106" y="314"/>
                  </a:lnTo>
                  <a:lnTo>
                    <a:pt x="1099" y="311"/>
                  </a:lnTo>
                  <a:lnTo>
                    <a:pt x="1099" y="309"/>
                  </a:lnTo>
                  <a:lnTo>
                    <a:pt x="1101" y="309"/>
                  </a:lnTo>
                  <a:lnTo>
                    <a:pt x="1102" y="308"/>
                  </a:lnTo>
                  <a:lnTo>
                    <a:pt x="1103" y="307"/>
                  </a:lnTo>
                  <a:lnTo>
                    <a:pt x="1101" y="303"/>
                  </a:lnTo>
                  <a:lnTo>
                    <a:pt x="1096" y="297"/>
                  </a:lnTo>
                  <a:lnTo>
                    <a:pt x="1091" y="292"/>
                  </a:lnTo>
                  <a:lnTo>
                    <a:pt x="1087" y="289"/>
                  </a:lnTo>
                  <a:lnTo>
                    <a:pt x="1079" y="286"/>
                  </a:lnTo>
                  <a:lnTo>
                    <a:pt x="1065" y="270"/>
                  </a:lnTo>
                  <a:lnTo>
                    <a:pt x="1059" y="267"/>
                  </a:lnTo>
                  <a:lnTo>
                    <a:pt x="1048" y="266"/>
                  </a:lnTo>
                  <a:lnTo>
                    <a:pt x="1046" y="265"/>
                  </a:lnTo>
                  <a:lnTo>
                    <a:pt x="1039" y="261"/>
                  </a:lnTo>
                  <a:lnTo>
                    <a:pt x="1035" y="259"/>
                  </a:lnTo>
                  <a:lnTo>
                    <a:pt x="1032" y="261"/>
                  </a:lnTo>
                  <a:lnTo>
                    <a:pt x="1031" y="261"/>
                  </a:lnTo>
                  <a:lnTo>
                    <a:pt x="1030" y="259"/>
                  </a:lnTo>
                  <a:lnTo>
                    <a:pt x="1030" y="253"/>
                  </a:lnTo>
                  <a:lnTo>
                    <a:pt x="1029" y="252"/>
                  </a:lnTo>
                  <a:lnTo>
                    <a:pt x="1027" y="251"/>
                  </a:lnTo>
                  <a:lnTo>
                    <a:pt x="1022" y="251"/>
                  </a:lnTo>
                  <a:lnTo>
                    <a:pt x="1020" y="250"/>
                  </a:lnTo>
                  <a:lnTo>
                    <a:pt x="1018" y="248"/>
                  </a:lnTo>
                  <a:lnTo>
                    <a:pt x="1019" y="246"/>
                  </a:lnTo>
                  <a:lnTo>
                    <a:pt x="1023" y="244"/>
                  </a:lnTo>
                  <a:lnTo>
                    <a:pt x="1024" y="241"/>
                  </a:lnTo>
                  <a:lnTo>
                    <a:pt x="1022" y="240"/>
                  </a:lnTo>
                  <a:lnTo>
                    <a:pt x="1017" y="238"/>
                  </a:lnTo>
                  <a:lnTo>
                    <a:pt x="1012" y="233"/>
                  </a:lnTo>
                  <a:lnTo>
                    <a:pt x="1008" y="230"/>
                  </a:lnTo>
                  <a:lnTo>
                    <a:pt x="999" y="229"/>
                  </a:lnTo>
                  <a:lnTo>
                    <a:pt x="990" y="224"/>
                  </a:lnTo>
                  <a:lnTo>
                    <a:pt x="971" y="209"/>
                  </a:lnTo>
                  <a:lnTo>
                    <a:pt x="958" y="204"/>
                  </a:lnTo>
                  <a:lnTo>
                    <a:pt x="942" y="187"/>
                  </a:lnTo>
                  <a:lnTo>
                    <a:pt x="941" y="184"/>
                  </a:lnTo>
                  <a:lnTo>
                    <a:pt x="941" y="183"/>
                  </a:lnTo>
                  <a:lnTo>
                    <a:pt x="941" y="180"/>
                  </a:lnTo>
                  <a:lnTo>
                    <a:pt x="942" y="178"/>
                  </a:lnTo>
                  <a:lnTo>
                    <a:pt x="941" y="176"/>
                  </a:lnTo>
                  <a:lnTo>
                    <a:pt x="938" y="175"/>
                  </a:lnTo>
                  <a:lnTo>
                    <a:pt x="933" y="175"/>
                  </a:lnTo>
                  <a:lnTo>
                    <a:pt x="929" y="174"/>
                  </a:lnTo>
                  <a:lnTo>
                    <a:pt x="926" y="172"/>
                  </a:lnTo>
                  <a:lnTo>
                    <a:pt x="923" y="170"/>
                  </a:lnTo>
                  <a:lnTo>
                    <a:pt x="918" y="170"/>
                  </a:lnTo>
                  <a:lnTo>
                    <a:pt x="914" y="168"/>
                  </a:lnTo>
                  <a:lnTo>
                    <a:pt x="911" y="164"/>
                  </a:lnTo>
                  <a:lnTo>
                    <a:pt x="909" y="160"/>
                  </a:lnTo>
                  <a:lnTo>
                    <a:pt x="907" y="156"/>
                  </a:lnTo>
                  <a:lnTo>
                    <a:pt x="905" y="154"/>
                  </a:lnTo>
                  <a:lnTo>
                    <a:pt x="905" y="154"/>
                  </a:lnTo>
                  <a:lnTo>
                    <a:pt x="904" y="154"/>
                  </a:lnTo>
                  <a:lnTo>
                    <a:pt x="902" y="154"/>
                  </a:lnTo>
                  <a:lnTo>
                    <a:pt x="900" y="153"/>
                  </a:lnTo>
                  <a:lnTo>
                    <a:pt x="899" y="151"/>
                  </a:lnTo>
                  <a:lnTo>
                    <a:pt x="899" y="148"/>
                  </a:lnTo>
                  <a:lnTo>
                    <a:pt x="900" y="147"/>
                  </a:lnTo>
                  <a:lnTo>
                    <a:pt x="902" y="145"/>
                  </a:lnTo>
                  <a:lnTo>
                    <a:pt x="903" y="140"/>
                  </a:lnTo>
                  <a:lnTo>
                    <a:pt x="902" y="130"/>
                  </a:lnTo>
                  <a:lnTo>
                    <a:pt x="901" y="130"/>
                  </a:lnTo>
                  <a:lnTo>
                    <a:pt x="899" y="132"/>
                  </a:lnTo>
                  <a:lnTo>
                    <a:pt x="896" y="130"/>
                  </a:lnTo>
                  <a:lnTo>
                    <a:pt x="893" y="127"/>
                  </a:lnTo>
                  <a:lnTo>
                    <a:pt x="890" y="125"/>
                  </a:lnTo>
                  <a:lnTo>
                    <a:pt x="887" y="124"/>
                  </a:lnTo>
                  <a:lnTo>
                    <a:pt x="879" y="123"/>
                  </a:lnTo>
                  <a:lnTo>
                    <a:pt x="875" y="121"/>
                  </a:lnTo>
                  <a:lnTo>
                    <a:pt x="873" y="118"/>
                  </a:lnTo>
                  <a:lnTo>
                    <a:pt x="876" y="118"/>
                  </a:lnTo>
                  <a:lnTo>
                    <a:pt x="884" y="120"/>
                  </a:lnTo>
                  <a:lnTo>
                    <a:pt x="892" y="120"/>
                  </a:lnTo>
                  <a:lnTo>
                    <a:pt x="900" y="120"/>
                  </a:lnTo>
                  <a:lnTo>
                    <a:pt x="908" y="117"/>
                  </a:lnTo>
                  <a:lnTo>
                    <a:pt x="904" y="113"/>
                  </a:lnTo>
                  <a:lnTo>
                    <a:pt x="896" y="109"/>
                  </a:lnTo>
                  <a:lnTo>
                    <a:pt x="892" y="105"/>
                  </a:lnTo>
                  <a:lnTo>
                    <a:pt x="905" y="107"/>
                  </a:lnTo>
                  <a:lnTo>
                    <a:pt x="912" y="108"/>
                  </a:lnTo>
                  <a:lnTo>
                    <a:pt x="912" y="105"/>
                  </a:lnTo>
                  <a:lnTo>
                    <a:pt x="916" y="101"/>
                  </a:lnTo>
                  <a:lnTo>
                    <a:pt x="917" y="97"/>
                  </a:lnTo>
                  <a:lnTo>
                    <a:pt x="917" y="93"/>
                  </a:lnTo>
                  <a:lnTo>
                    <a:pt x="921" y="88"/>
                  </a:lnTo>
                  <a:lnTo>
                    <a:pt x="925" y="86"/>
                  </a:lnTo>
                  <a:lnTo>
                    <a:pt x="940" y="83"/>
                  </a:lnTo>
                  <a:lnTo>
                    <a:pt x="943" y="80"/>
                  </a:lnTo>
                  <a:lnTo>
                    <a:pt x="951" y="71"/>
                  </a:lnTo>
                  <a:lnTo>
                    <a:pt x="952" y="67"/>
                  </a:lnTo>
                  <a:lnTo>
                    <a:pt x="951" y="62"/>
                  </a:lnTo>
                  <a:lnTo>
                    <a:pt x="948" y="54"/>
                  </a:lnTo>
                  <a:lnTo>
                    <a:pt x="944" y="48"/>
                  </a:lnTo>
                  <a:lnTo>
                    <a:pt x="940" y="45"/>
                  </a:lnTo>
                  <a:lnTo>
                    <a:pt x="939" y="49"/>
                  </a:lnTo>
                  <a:lnTo>
                    <a:pt x="936" y="45"/>
                  </a:lnTo>
                  <a:lnTo>
                    <a:pt x="932" y="35"/>
                  </a:lnTo>
                  <a:lnTo>
                    <a:pt x="930" y="33"/>
                  </a:lnTo>
                  <a:lnTo>
                    <a:pt x="930" y="33"/>
                  </a:lnTo>
                  <a:lnTo>
                    <a:pt x="927" y="36"/>
                  </a:lnTo>
                  <a:lnTo>
                    <a:pt x="913" y="46"/>
                  </a:lnTo>
                  <a:lnTo>
                    <a:pt x="907" y="45"/>
                  </a:lnTo>
                  <a:lnTo>
                    <a:pt x="896" y="49"/>
                  </a:lnTo>
                  <a:lnTo>
                    <a:pt x="889" y="61"/>
                  </a:lnTo>
                  <a:lnTo>
                    <a:pt x="869" y="56"/>
                  </a:lnTo>
                  <a:cubicBezTo>
                    <a:pt x="869" y="56"/>
                    <a:pt x="866" y="46"/>
                    <a:pt x="863" y="39"/>
                  </a:cubicBezTo>
                  <a:cubicBezTo>
                    <a:pt x="860" y="31"/>
                    <a:pt x="844" y="20"/>
                    <a:pt x="844" y="20"/>
                  </a:cubicBezTo>
                  <a:lnTo>
                    <a:pt x="836" y="21"/>
                  </a:lnTo>
                  <a:cubicBezTo>
                    <a:pt x="836" y="21"/>
                    <a:pt x="825" y="19"/>
                    <a:pt x="819" y="16"/>
                  </a:cubicBezTo>
                  <a:cubicBezTo>
                    <a:pt x="812" y="13"/>
                    <a:pt x="798" y="2"/>
                    <a:pt x="798" y="2"/>
                  </a:cubicBezTo>
                  <a:lnTo>
                    <a:pt x="773" y="3"/>
                  </a:lnTo>
                  <a:lnTo>
                    <a:pt x="759" y="6"/>
                  </a:lnTo>
                  <a:lnTo>
                    <a:pt x="745" y="0"/>
                  </a:lnTo>
                  <a:lnTo>
                    <a:pt x="727" y="2"/>
                  </a:lnTo>
                  <a:lnTo>
                    <a:pt x="716" y="16"/>
                  </a:lnTo>
                  <a:cubicBezTo>
                    <a:pt x="716" y="16"/>
                    <a:pt x="695" y="23"/>
                    <a:pt x="689" y="28"/>
                  </a:cubicBezTo>
                  <a:cubicBezTo>
                    <a:pt x="682" y="32"/>
                    <a:pt x="676" y="40"/>
                    <a:pt x="675" y="45"/>
                  </a:cubicBezTo>
                  <a:cubicBezTo>
                    <a:pt x="674" y="50"/>
                    <a:pt x="662" y="45"/>
                    <a:pt x="662" y="45"/>
                  </a:cubicBezTo>
                  <a:lnTo>
                    <a:pt x="651" y="18"/>
                  </a:lnTo>
                  <a:cubicBezTo>
                    <a:pt x="651" y="18"/>
                    <a:pt x="642" y="26"/>
                    <a:pt x="638" y="28"/>
                  </a:cubicBezTo>
                  <a:cubicBezTo>
                    <a:pt x="634" y="30"/>
                    <a:pt x="623" y="42"/>
                    <a:pt x="623" y="42"/>
                  </a:cubicBezTo>
                  <a:lnTo>
                    <a:pt x="613" y="33"/>
                  </a:lnTo>
                  <a:lnTo>
                    <a:pt x="600" y="34"/>
                  </a:lnTo>
                  <a:lnTo>
                    <a:pt x="600" y="53"/>
                  </a:lnTo>
                  <a:lnTo>
                    <a:pt x="593" y="69"/>
                  </a:lnTo>
                  <a:lnTo>
                    <a:pt x="576" y="69"/>
                  </a:lnTo>
                  <a:cubicBezTo>
                    <a:pt x="571" y="69"/>
                    <a:pt x="563" y="73"/>
                    <a:pt x="556" y="80"/>
                  </a:cubicBezTo>
                  <a:cubicBezTo>
                    <a:pt x="548" y="86"/>
                    <a:pt x="566" y="96"/>
                    <a:pt x="566" y="96"/>
                  </a:cubicBezTo>
                  <a:cubicBezTo>
                    <a:pt x="566" y="96"/>
                    <a:pt x="563" y="102"/>
                    <a:pt x="560" y="106"/>
                  </a:cubicBezTo>
                  <a:cubicBezTo>
                    <a:pt x="557" y="109"/>
                    <a:pt x="538" y="111"/>
                    <a:pt x="538" y="111"/>
                  </a:cubicBezTo>
                  <a:cubicBezTo>
                    <a:pt x="538" y="111"/>
                    <a:pt x="538" y="120"/>
                    <a:pt x="539" y="127"/>
                  </a:cubicBezTo>
                  <a:cubicBezTo>
                    <a:pt x="540" y="135"/>
                    <a:pt x="530" y="144"/>
                    <a:pt x="528" y="148"/>
                  </a:cubicBezTo>
                  <a:cubicBezTo>
                    <a:pt x="527" y="152"/>
                    <a:pt x="527" y="172"/>
                    <a:pt x="527" y="172"/>
                  </a:cubicBezTo>
                  <a:lnTo>
                    <a:pt x="518" y="209"/>
                  </a:lnTo>
                  <a:lnTo>
                    <a:pt x="504" y="213"/>
                  </a:lnTo>
                  <a:lnTo>
                    <a:pt x="497" y="224"/>
                  </a:lnTo>
                  <a:lnTo>
                    <a:pt x="497" y="233"/>
                  </a:lnTo>
                  <a:cubicBezTo>
                    <a:pt x="497" y="233"/>
                    <a:pt x="475" y="250"/>
                    <a:pt x="466" y="252"/>
                  </a:cubicBezTo>
                  <a:cubicBezTo>
                    <a:pt x="456" y="254"/>
                    <a:pt x="456" y="267"/>
                    <a:pt x="456" y="267"/>
                  </a:cubicBezTo>
                  <a:lnTo>
                    <a:pt x="439" y="278"/>
                  </a:lnTo>
                  <a:lnTo>
                    <a:pt x="421" y="297"/>
                  </a:lnTo>
                  <a:lnTo>
                    <a:pt x="410" y="293"/>
                  </a:lnTo>
                  <a:cubicBezTo>
                    <a:pt x="410" y="293"/>
                    <a:pt x="378" y="300"/>
                    <a:pt x="368" y="304"/>
                  </a:cubicBezTo>
                  <a:cubicBezTo>
                    <a:pt x="358" y="308"/>
                    <a:pt x="359" y="323"/>
                    <a:pt x="358" y="330"/>
                  </a:cubicBezTo>
                  <a:cubicBezTo>
                    <a:pt x="357" y="336"/>
                    <a:pt x="348" y="341"/>
                    <a:pt x="338" y="345"/>
                  </a:cubicBezTo>
                  <a:cubicBezTo>
                    <a:pt x="328" y="349"/>
                    <a:pt x="307" y="343"/>
                    <a:pt x="307" y="343"/>
                  </a:cubicBezTo>
                  <a:lnTo>
                    <a:pt x="302" y="331"/>
                  </a:lnTo>
                  <a:lnTo>
                    <a:pt x="268" y="328"/>
                  </a:lnTo>
                  <a:lnTo>
                    <a:pt x="260" y="311"/>
                  </a:lnTo>
                  <a:lnTo>
                    <a:pt x="240" y="309"/>
                  </a:lnTo>
                  <a:lnTo>
                    <a:pt x="231" y="318"/>
                  </a:lnTo>
                  <a:lnTo>
                    <a:pt x="204" y="297"/>
                  </a:lnTo>
                  <a:lnTo>
                    <a:pt x="204" y="285"/>
                  </a:lnTo>
                  <a:lnTo>
                    <a:pt x="194" y="276"/>
                  </a:lnTo>
                  <a:lnTo>
                    <a:pt x="180" y="275"/>
                  </a:lnTo>
                  <a:lnTo>
                    <a:pt x="173" y="249"/>
                  </a:lnTo>
                  <a:lnTo>
                    <a:pt x="170" y="252"/>
                  </a:lnTo>
                  <a:lnTo>
                    <a:pt x="165" y="253"/>
                  </a:lnTo>
                  <a:lnTo>
                    <a:pt x="160" y="252"/>
                  </a:lnTo>
                  <a:lnTo>
                    <a:pt x="142" y="239"/>
                  </a:lnTo>
                  <a:lnTo>
                    <a:pt x="137" y="237"/>
                  </a:lnTo>
                  <a:lnTo>
                    <a:pt x="132" y="236"/>
                  </a:lnTo>
                  <a:lnTo>
                    <a:pt x="128" y="237"/>
                  </a:lnTo>
                  <a:lnTo>
                    <a:pt x="95" y="251"/>
                  </a:lnTo>
                  <a:lnTo>
                    <a:pt x="95" y="254"/>
                  </a:lnTo>
                  <a:lnTo>
                    <a:pt x="92" y="272"/>
                  </a:lnTo>
                  <a:lnTo>
                    <a:pt x="92" y="275"/>
                  </a:lnTo>
                  <a:lnTo>
                    <a:pt x="92" y="278"/>
                  </a:lnTo>
                  <a:lnTo>
                    <a:pt x="94" y="283"/>
                  </a:lnTo>
                  <a:lnTo>
                    <a:pt x="95" y="286"/>
                  </a:lnTo>
                  <a:lnTo>
                    <a:pt x="96" y="290"/>
                  </a:lnTo>
                  <a:lnTo>
                    <a:pt x="95" y="294"/>
                  </a:lnTo>
                  <a:lnTo>
                    <a:pt x="94" y="298"/>
                  </a:lnTo>
                  <a:lnTo>
                    <a:pt x="92" y="300"/>
                  </a:lnTo>
                  <a:lnTo>
                    <a:pt x="90" y="302"/>
                  </a:lnTo>
                  <a:lnTo>
                    <a:pt x="88" y="303"/>
                  </a:lnTo>
                  <a:lnTo>
                    <a:pt x="82" y="308"/>
                  </a:lnTo>
                  <a:lnTo>
                    <a:pt x="77" y="310"/>
                  </a:lnTo>
                  <a:lnTo>
                    <a:pt x="74" y="312"/>
                  </a:lnTo>
                  <a:lnTo>
                    <a:pt x="54" y="330"/>
                  </a:lnTo>
                  <a:lnTo>
                    <a:pt x="51" y="331"/>
                  </a:lnTo>
                  <a:lnTo>
                    <a:pt x="47" y="333"/>
                  </a:lnTo>
                  <a:lnTo>
                    <a:pt x="45" y="334"/>
                  </a:lnTo>
                  <a:lnTo>
                    <a:pt x="38" y="340"/>
                  </a:lnTo>
                  <a:lnTo>
                    <a:pt x="27" y="345"/>
                  </a:lnTo>
                  <a:lnTo>
                    <a:pt x="24" y="346"/>
                  </a:lnTo>
                  <a:lnTo>
                    <a:pt x="21" y="350"/>
                  </a:lnTo>
                  <a:lnTo>
                    <a:pt x="20" y="352"/>
                  </a:lnTo>
                  <a:lnTo>
                    <a:pt x="19" y="355"/>
                  </a:lnTo>
                  <a:lnTo>
                    <a:pt x="20" y="357"/>
                  </a:lnTo>
                  <a:lnTo>
                    <a:pt x="20" y="360"/>
                  </a:lnTo>
                  <a:lnTo>
                    <a:pt x="19" y="365"/>
                  </a:lnTo>
                  <a:lnTo>
                    <a:pt x="19" y="367"/>
                  </a:lnTo>
                  <a:lnTo>
                    <a:pt x="19" y="368"/>
                  </a:lnTo>
                  <a:lnTo>
                    <a:pt x="20" y="369"/>
                  </a:lnTo>
                  <a:lnTo>
                    <a:pt x="22" y="370"/>
                  </a:lnTo>
                  <a:lnTo>
                    <a:pt x="24" y="370"/>
                  </a:lnTo>
                  <a:lnTo>
                    <a:pt x="28" y="368"/>
                  </a:lnTo>
                  <a:lnTo>
                    <a:pt x="30" y="368"/>
                  </a:lnTo>
                  <a:lnTo>
                    <a:pt x="33" y="368"/>
                  </a:lnTo>
                  <a:lnTo>
                    <a:pt x="35" y="369"/>
                  </a:lnTo>
                  <a:lnTo>
                    <a:pt x="37" y="371"/>
                  </a:lnTo>
                  <a:lnTo>
                    <a:pt x="38" y="374"/>
                  </a:lnTo>
                  <a:lnTo>
                    <a:pt x="38" y="377"/>
                  </a:lnTo>
                  <a:lnTo>
                    <a:pt x="37" y="382"/>
                  </a:lnTo>
                  <a:lnTo>
                    <a:pt x="35" y="386"/>
                  </a:lnTo>
                  <a:lnTo>
                    <a:pt x="33" y="390"/>
                  </a:lnTo>
                  <a:lnTo>
                    <a:pt x="33" y="395"/>
                  </a:lnTo>
                  <a:lnTo>
                    <a:pt x="33" y="399"/>
                  </a:lnTo>
                  <a:lnTo>
                    <a:pt x="31" y="405"/>
                  </a:lnTo>
                  <a:lnTo>
                    <a:pt x="29" y="409"/>
                  </a:lnTo>
                  <a:lnTo>
                    <a:pt x="22" y="417"/>
                  </a:lnTo>
                  <a:lnTo>
                    <a:pt x="17" y="425"/>
                  </a:lnTo>
                  <a:lnTo>
                    <a:pt x="14" y="426"/>
                  </a:lnTo>
                  <a:lnTo>
                    <a:pt x="9" y="429"/>
                  </a:lnTo>
                  <a:lnTo>
                    <a:pt x="7" y="430"/>
                  </a:lnTo>
                  <a:lnTo>
                    <a:pt x="4" y="434"/>
                  </a:lnTo>
                  <a:lnTo>
                    <a:pt x="3" y="436"/>
                  </a:lnTo>
                  <a:lnTo>
                    <a:pt x="0" y="444"/>
                  </a:lnTo>
                  <a:lnTo>
                    <a:pt x="6" y="442"/>
                  </a:lnTo>
                  <a:lnTo>
                    <a:pt x="17" y="440"/>
                  </a:lnTo>
                  <a:lnTo>
                    <a:pt x="21" y="440"/>
                  </a:lnTo>
                  <a:lnTo>
                    <a:pt x="30" y="436"/>
                  </a:lnTo>
                  <a:lnTo>
                    <a:pt x="34" y="435"/>
                  </a:lnTo>
                  <a:lnTo>
                    <a:pt x="43" y="434"/>
                  </a:lnTo>
                  <a:lnTo>
                    <a:pt x="46" y="433"/>
                  </a:lnTo>
                  <a:lnTo>
                    <a:pt x="48" y="431"/>
                  </a:lnTo>
                  <a:lnTo>
                    <a:pt x="51" y="428"/>
                  </a:lnTo>
                  <a:lnTo>
                    <a:pt x="53" y="426"/>
                  </a:lnTo>
                  <a:lnTo>
                    <a:pt x="58" y="424"/>
                  </a:lnTo>
                  <a:lnTo>
                    <a:pt x="61" y="424"/>
                  </a:lnTo>
                  <a:lnTo>
                    <a:pt x="70" y="424"/>
                  </a:lnTo>
                  <a:lnTo>
                    <a:pt x="80" y="423"/>
                  </a:lnTo>
                  <a:lnTo>
                    <a:pt x="90" y="424"/>
                  </a:lnTo>
                  <a:lnTo>
                    <a:pt x="93" y="424"/>
                  </a:lnTo>
                  <a:lnTo>
                    <a:pt x="96" y="426"/>
                  </a:lnTo>
                  <a:lnTo>
                    <a:pt x="102" y="430"/>
                  </a:lnTo>
                  <a:lnTo>
                    <a:pt x="105" y="431"/>
                  </a:lnTo>
                  <a:lnTo>
                    <a:pt x="108" y="432"/>
                  </a:lnTo>
                  <a:lnTo>
                    <a:pt x="125" y="435"/>
                  </a:lnTo>
                  <a:lnTo>
                    <a:pt x="129" y="437"/>
                  </a:lnTo>
                  <a:lnTo>
                    <a:pt x="133" y="437"/>
                  </a:lnTo>
                  <a:lnTo>
                    <a:pt x="196" y="430"/>
                  </a:lnTo>
                  <a:lnTo>
                    <a:pt x="200" y="427"/>
                  </a:lnTo>
                  <a:lnTo>
                    <a:pt x="205" y="423"/>
                  </a:lnTo>
                  <a:lnTo>
                    <a:pt x="211" y="419"/>
                  </a:lnTo>
                  <a:lnTo>
                    <a:pt x="222" y="415"/>
                  </a:lnTo>
                  <a:lnTo>
                    <a:pt x="233" y="413"/>
                  </a:lnTo>
                  <a:lnTo>
                    <a:pt x="238" y="411"/>
                  </a:lnTo>
                  <a:lnTo>
                    <a:pt x="240" y="410"/>
                  </a:lnTo>
                  <a:lnTo>
                    <a:pt x="242" y="407"/>
                  </a:lnTo>
                  <a:lnTo>
                    <a:pt x="243" y="405"/>
                  </a:lnTo>
                  <a:lnTo>
                    <a:pt x="244" y="405"/>
                  </a:lnTo>
                  <a:lnTo>
                    <a:pt x="246" y="405"/>
                  </a:lnTo>
                  <a:lnTo>
                    <a:pt x="258" y="404"/>
                  </a:lnTo>
                  <a:lnTo>
                    <a:pt x="262" y="404"/>
                  </a:lnTo>
                  <a:lnTo>
                    <a:pt x="265" y="405"/>
                  </a:lnTo>
                  <a:lnTo>
                    <a:pt x="266" y="407"/>
                  </a:lnTo>
                  <a:lnTo>
                    <a:pt x="268" y="410"/>
                  </a:lnTo>
                  <a:lnTo>
                    <a:pt x="269" y="411"/>
                  </a:lnTo>
                  <a:lnTo>
                    <a:pt x="270" y="412"/>
                  </a:lnTo>
                  <a:lnTo>
                    <a:pt x="272" y="413"/>
                  </a:lnTo>
                  <a:lnTo>
                    <a:pt x="274" y="414"/>
                  </a:lnTo>
                  <a:lnTo>
                    <a:pt x="276" y="416"/>
                  </a:lnTo>
                  <a:lnTo>
                    <a:pt x="277" y="418"/>
                  </a:lnTo>
                  <a:lnTo>
                    <a:pt x="278" y="420"/>
                  </a:lnTo>
                  <a:lnTo>
                    <a:pt x="279" y="422"/>
                  </a:lnTo>
                  <a:lnTo>
                    <a:pt x="281" y="425"/>
                  </a:lnTo>
                  <a:lnTo>
                    <a:pt x="282" y="427"/>
                  </a:lnTo>
                  <a:lnTo>
                    <a:pt x="283" y="436"/>
                  </a:lnTo>
                  <a:lnTo>
                    <a:pt x="284" y="439"/>
                  </a:lnTo>
                  <a:lnTo>
                    <a:pt x="286" y="442"/>
                  </a:lnTo>
                  <a:lnTo>
                    <a:pt x="287" y="444"/>
                  </a:lnTo>
                  <a:lnTo>
                    <a:pt x="287" y="446"/>
                  </a:lnTo>
                  <a:lnTo>
                    <a:pt x="286" y="449"/>
                  </a:lnTo>
                  <a:lnTo>
                    <a:pt x="285" y="452"/>
                  </a:lnTo>
                  <a:lnTo>
                    <a:pt x="282" y="455"/>
                  </a:lnTo>
                  <a:lnTo>
                    <a:pt x="277" y="459"/>
                  </a:lnTo>
                  <a:lnTo>
                    <a:pt x="275" y="461"/>
                  </a:lnTo>
                  <a:lnTo>
                    <a:pt x="263" y="486"/>
                  </a:lnTo>
                  <a:lnTo>
                    <a:pt x="260" y="494"/>
                  </a:lnTo>
                  <a:lnTo>
                    <a:pt x="259" y="497"/>
                  </a:lnTo>
                  <a:lnTo>
                    <a:pt x="259" y="504"/>
                  </a:lnTo>
                  <a:lnTo>
                    <a:pt x="260" y="506"/>
                  </a:lnTo>
                  <a:lnTo>
                    <a:pt x="261" y="509"/>
                  </a:lnTo>
                  <a:lnTo>
                    <a:pt x="263" y="514"/>
                  </a:lnTo>
                  <a:lnTo>
                    <a:pt x="264" y="516"/>
                  </a:lnTo>
                  <a:lnTo>
                    <a:pt x="264" y="520"/>
                  </a:lnTo>
                  <a:lnTo>
                    <a:pt x="264" y="525"/>
                  </a:lnTo>
                  <a:lnTo>
                    <a:pt x="264" y="527"/>
                  </a:lnTo>
                  <a:lnTo>
                    <a:pt x="265" y="529"/>
                  </a:lnTo>
                  <a:lnTo>
                    <a:pt x="270" y="537"/>
                  </a:lnTo>
                  <a:lnTo>
                    <a:pt x="272" y="542"/>
                  </a:lnTo>
                  <a:lnTo>
                    <a:pt x="273" y="545"/>
                  </a:lnTo>
                  <a:lnTo>
                    <a:pt x="274" y="548"/>
                  </a:lnTo>
                  <a:lnTo>
                    <a:pt x="274" y="551"/>
                  </a:lnTo>
                  <a:lnTo>
                    <a:pt x="274" y="553"/>
                  </a:lnTo>
                  <a:lnTo>
                    <a:pt x="267" y="570"/>
                  </a:lnTo>
                  <a:lnTo>
                    <a:pt x="263" y="581"/>
                  </a:lnTo>
                  <a:lnTo>
                    <a:pt x="263" y="585"/>
                  </a:lnTo>
                  <a:lnTo>
                    <a:pt x="263" y="587"/>
                  </a:lnTo>
                  <a:lnTo>
                    <a:pt x="263" y="589"/>
                  </a:lnTo>
                  <a:lnTo>
                    <a:pt x="264" y="591"/>
                  </a:lnTo>
                  <a:lnTo>
                    <a:pt x="265" y="592"/>
                  </a:lnTo>
                  <a:lnTo>
                    <a:pt x="265" y="594"/>
                  </a:lnTo>
                  <a:lnTo>
                    <a:pt x="265" y="597"/>
                  </a:lnTo>
                  <a:lnTo>
                    <a:pt x="264" y="600"/>
                  </a:lnTo>
                  <a:lnTo>
                    <a:pt x="265" y="602"/>
                  </a:lnTo>
                  <a:lnTo>
                    <a:pt x="267" y="605"/>
                  </a:lnTo>
                  <a:lnTo>
                    <a:pt x="269" y="605"/>
                  </a:lnTo>
                  <a:lnTo>
                    <a:pt x="270" y="605"/>
                  </a:lnTo>
                  <a:lnTo>
                    <a:pt x="278" y="597"/>
                  </a:lnTo>
                  <a:lnTo>
                    <a:pt x="280" y="596"/>
                  </a:lnTo>
                  <a:lnTo>
                    <a:pt x="287" y="593"/>
                  </a:lnTo>
                  <a:lnTo>
                    <a:pt x="289" y="592"/>
                  </a:lnTo>
                  <a:lnTo>
                    <a:pt x="290" y="590"/>
                  </a:lnTo>
                  <a:lnTo>
                    <a:pt x="291" y="588"/>
                  </a:lnTo>
                  <a:lnTo>
                    <a:pt x="293" y="585"/>
                  </a:lnTo>
                  <a:lnTo>
                    <a:pt x="311" y="565"/>
                  </a:lnTo>
                  <a:lnTo>
                    <a:pt x="317" y="560"/>
                  </a:lnTo>
                  <a:lnTo>
                    <a:pt x="320" y="560"/>
                  </a:lnTo>
                  <a:lnTo>
                    <a:pt x="324" y="560"/>
                  </a:lnTo>
                  <a:lnTo>
                    <a:pt x="328" y="559"/>
                  </a:lnTo>
                  <a:lnTo>
                    <a:pt x="330" y="559"/>
                  </a:lnTo>
                  <a:lnTo>
                    <a:pt x="337" y="561"/>
                  </a:lnTo>
                  <a:lnTo>
                    <a:pt x="344" y="562"/>
                  </a:lnTo>
                  <a:lnTo>
                    <a:pt x="345" y="563"/>
                  </a:lnTo>
                  <a:lnTo>
                    <a:pt x="346" y="564"/>
                  </a:lnTo>
                  <a:lnTo>
                    <a:pt x="346" y="565"/>
                  </a:lnTo>
                  <a:lnTo>
                    <a:pt x="346" y="565"/>
                  </a:lnTo>
                  <a:lnTo>
                    <a:pt x="345" y="568"/>
                  </a:lnTo>
                  <a:lnTo>
                    <a:pt x="344" y="572"/>
                  </a:lnTo>
                  <a:lnTo>
                    <a:pt x="341" y="587"/>
                  </a:lnTo>
                  <a:lnTo>
                    <a:pt x="341" y="590"/>
                  </a:lnTo>
                  <a:lnTo>
                    <a:pt x="340" y="592"/>
                  </a:lnTo>
                  <a:lnTo>
                    <a:pt x="334" y="603"/>
                  </a:lnTo>
                  <a:lnTo>
                    <a:pt x="332" y="606"/>
                  </a:lnTo>
                  <a:lnTo>
                    <a:pt x="331" y="614"/>
                  </a:lnTo>
                  <a:lnTo>
                    <a:pt x="330" y="630"/>
                  </a:lnTo>
                  <a:lnTo>
                    <a:pt x="330" y="634"/>
                  </a:lnTo>
                  <a:lnTo>
                    <a:pt x="333" y="643"/>
                  </a:lnTo>
                  <a:lnTo>
                    <a:pt x="334" y="646"/>
                  </a:lnTo>
                  <a:lnTo>
                    <a:pt x="335" y="657"/>
                  </a:lnTo>
                  <a:lnTo>
                    <a:pt x="336" y="662"/>
                  </a:lnTo>
                  <a:lnTo>
                    <a:pt x="338" y="669"/>
                  </a:lnTo>
                  <a:lnTo>
                    <a:pt x="342" y="678"/>
                  </a:lnTo>
                  <a:lnTo>
                    <a:pt x="354" y="693"/>
                  </a:lnTo>
                  <a:lnTo>
                    <a:pt x="355" y="697"/>
                  </a:lnTo>
                  <a:lnTo>
                    <a:pt x="356" y="700"/>
                  </a:lnTo>
                  <a:lnTo>
                    <a:pt x="356" y="709"/>
                  </a:lnTo>
                  <a:lnTo>
                    <a:pt x="361" y="735"/>
                  </a:lnTo>
                  <a:lnTo>
                    <a:pt x="363" y="738"/>
                  </a:lnTo>
                  <a:lnTo>
                    <a:pt x="370" y="747"/>
                  </a:lnTo>
                  <a:lnTo>
                    <a:pt x="371" y="750"/>
                  </a:lnTo>
                  <a:lnTo>
                    <a:pt x="371" y="754"/>
                  </a:lnTo>
                  <a:lnTo>
                    <a:pt x="371" y="757"/>
                  </a:lnTo>
                  <a:lnTo>
                    <a:pt x="371" y="760"/>
                  </a:lnTo>
                  <a:lnTo>
                    <a:pt x="373" y="762"/>
                  </a:lnTo>
                  <a:lnTo>
                    <a:pt x="384" y="771"/>
                  </a:lnTo>
                  <a:lnTo>
                    <a:pt x="386" y="772"/>
                  </a:lnTo>
                  <a:lnTo>
                    <a:pt x="389" y="774"/>
                  </a:lnTo>
                  <a:lnTo>
                    <a:pt x="396" y="775"/>
                  </a:lnTo>
                  <a:lnTo>
                    <a:pt x="403" y="779"/>
                  </a:lnTo>
                  <a:lnTo>
                    <a:pt x="404" y="779"/>
                  </a:lnTo>
                  <a:lnTo>
                    <a:pt x="406" y="779"/>
                  </a:lnTo>
                  <a:lnTo>
                    <a:pt x="408" y="780"/>
                  </a:lnTo>
                  <a:lnTo>
                    <a:pt x="411" y="781"/>
                  </a:lnTo>
                  <a:lnTo>
                    <a:pt x="414" y="783"/>
                  </a:lnTo>
                  <a:lnTo>
                    <a:pt x="418" y="788"/>
                  </a:lnTo>
                  <a:lnTo>
                    <a:pt x="420" y="790"/>
                  </a:lnTo>
                  <a:lnTo>
                    <a:pt x="421" y="794"/>
                  </a:lnTo>
                  <a:lnTo>
                    <a:pt x="422" y="796"/>
                  </a:lnTo>
                  <a:lnTo>
                    <a:pt x="428" y="800"/>
                  </a:lnTo>
                  <a:lnTo>
                    <a:pt x="430" y="804"/>
                  </a:lnTo>
                  <a:lnTo>
                    <a:pt x="431" y="806"/>
                  </a:lnTo>
                  <a:lnTo>
                    <a:pt x="433" y="807"/>
                  </a:lnTo>
                  <a:lnTo>
                    <a:pt x="434" y="808"/>
                  </a:lnTo>
                  <a:lnTo>
                    <a:pt x="435" y="808"/>
                  </a:lnTo>
                  <a:lnTo>
                    <a:pt x="437" y="808"/>
                  </a:lnTo>
                  <a:lnTo>
                    <a:pt x="440" y="806"/>
                  </a:lnTo>
                  <a:lnTo>
                    <a:pt x="443" y="805"/>
                  </a:lnTo>
                  <a:lnTo>
                    <a:pt x="447" y="803"/>
                  </a:lnTo>
                  <a:lnTo>
                    <a:pt x="450" y="830"/>
                  </a:lnTo>
                  <a:lnTo>
                    <a:pt x="448" y="833"/>
                  </a:lnTo>
                  <a:lnTo>
                    <a:pt x="448" y="844"/>
                  </a:lnTo>
                  <a:lnTo>
                    <a:pt x="446" y="849"/>
                  </a:lnTo>
                  <a:lnTo>
                    <a:pt x="435" y="869"/>
                  </a:lnTo>
                  <a:lnTo>
                    <a:pt x="431" y="875"/>
                  </a:lnTo>
                  <a:lnTo>
                    <a:pt x="428" y="878"/>
                  </a:lnTo>
                  <a:lnTo>
                    <a:pt x="425" y="879"/>
                  </a:lnTo>
                  <a:lnTo>
                    <a:pt x="422" y="879"/>
                  </a:lnTo>
                  <a:lnTo>
                    <a:pt x="419" y="878"/>
                  </a:lnTo>
                  <a:lnTo>
                    <a:pt x="413" y="878"/>
                  </a:lnTo>
                  <a:lnTo>
                    <a:pt x="411" y="880"/>
                  </a:lnTo>
                  <a:lnTo>
                    <a:pt x="408" y="882"/>
                  </a:lnTo>
                  <a:lnTo>
                    <a:pt x="403" y="887"/>
                  </a:lnTo>
                  <a:lnTo>
                    <a:pt x="395" y="898"/>
                  </a:lnTo>
                  <a:lnTo>
                    <a:pt x="405" y="899"/>
                  </a:lnTo>
                  <a:lnTo>
                    <a:pt x="409" y="899"/>
                  </a:lnTo>
                  <a:lnTo>
                    <a:pt x="411" y="901"/>
                  </a:lnTo>
                  <a:lnTo>
                    <a:pt x="413" y="904"/>
                  </a:lnTo>
                  <a:lnTo>
                    <a:pt x="414" y="911"/>
                  </a:lnTo>
                  <a:lnTo>
                    <a:pt x="414" y="914"/>
                  </a:lnTo>
                  <a:lnTo>
                    <a:pt x="416" y="917"/>
                  </a:lnTo>
                  <a:lnTo>
                    <a:pt x="420" y="921"/>
                  </a:lnTo>
                  <a:lnTo>
                    <a:pt x="421" y="924"/>
                  </a:lnTo>
                  <a:lnTo>
                    <a:pt x="422" y="929"/>
                  </a:lnTo>
                  <a:lnTo>
                    <a:pt x="424" y="934"/>
                  </a:lnTo>
                  <a:lnTo>
                    <a:pt x="433" y="956"/>
                  </a:lnTo>
                  <a:lnTo>
                    <a:pt x="434" y="983"/>
                  </a:lnTo>
                  <a:lnTo>
                    <a:pt x="433" y="987"/>
                  </a:lnTo>
                  <a:lnTo>
                    <a:pt x="432" y="990"/>
                  </a:lnTo>
                  <a:lnTo>
                    <a:pt x="432" y="993"/>
                  </a:lnTo>
                  <a:lnTo>
                    <a:pt x="433" y="997"/>
                  </a:lnTo>
                  <a:lnTo>
                    <a:pt x="435" y="1004"/>
                  </a:lnTo>
                  <a:lnTo>
                    <a:pt x="438" y="1007"/>
                  </a:lnTo>
                  <a:lnTo>
                    <a:pt x="441" y="1009"/>
                  </a:lnTo>
                  <a:lnTo>
                    <a:pt x="448" y="1010"/>
                  </a:lnTo>
                  <a:lnTo>
                    <a:pt x="451" y="1011"/>
                  </a:lnTo>
                  <a:lnTo>
                    <a:pt x="452" y="1014"/>
                  </a:lnTo>
                  <a:lnTo>
                    <a:pt x="450" y="1023"/>
                  </a:lnTo>
                  <a:lnTo>
                    <a:pt x="449" y="1039"/>
                  </a:lnTo>
                  <a:lnTo>
                    <a:pt x="449" y="1044"/>
                  </a:lnTo>
                  <a:lnTo>
                    <a:pt x="455" y="1059"/>
                  </a:lnTo>
                  <a:lnTo>
                    <a:pt x="457" y="1072"/>
                  </a:lnTo>
                  <a:lnTo>
                    <a:pt x="457" y="1073"/>
                  </a:lnTo>
                  <a:lnTo>
                    <a:pt x="458" y="1075"/>
                  </a:lnTo>
                  <a:lnTo>
                    <a:pt x="459" y="1079"/>
                  </a:lnTo>
                  <a:lnTo>
                    <a:pt x="461" y="1080"/>
                  </a:lnTo>
                  <a:lnTo>
                    <a:pt x="462" y="1080"/>
                  </a:lnTo>
                  <a:lnTo>
                    <a:pt x="467" y="1079"/>
                  </a:lnTo>
                  <a:lnTo>
                    <a:pt x="469" y="1077"/>
                  </a:lnTo>
                  <a:lnTo>
                    <a:pt x="471" y="1075"/>
                  </a:lnTo>
                  <a:lnTo>
                    <a:pt x="471" y="1073"/>
                  </a:lnTo>
                  <a:lnTo>
                    <a:pt x="473" y="1071"/>
                  </a:lnTo>
                  <a:lnTo>
                    <a:pt x="477" y="1069"/>
                  </a:lnTo>
                  <a:lnTo>
                    <a:pt x="480" y="1068"/>
                  </a:lnTo>
                  <a:lnTo>
                    <a:pt x="484" y="1064"/>
                  </a:lnTo>
                  <a:lnTo>
                    <a:pt x="487" y="1063"/>
                  </a:lnTo>
                  <a:lnTo>
                    <a:pt x="489" y="1063"/>
                  </a:lnTo>
                  <a:lnTo>
                    <a:pt x="495" y="1065"/>
                  </a:lnTo>
                  <a:lnTo>
                    <a:pt x="499" y="1067"/>
                  </a:lnTo>
                  <a:lnTo>
                    <a:pt x="518" y="1068"/>
                  </a:lnTo>
                  <a:lnTo>
                    <a:pt x="525" y="1069"/>
                  </a:lnTo>
                  <a:lnTo>
                    <a:pt x="576" y="1072"/>
                  </a:lnTo>
                  <a:lnTo>
                    <a:pt x="593" y="1075"/>
                  </a:lnTo>
                  <a:lnTo>
                    <a:pt x="615" y="1083"/>
                  </a:lnTo>
                  <a:lnTo>
                    <a:pt x="616" y="1083"/>
                  </a:lnTo>
                  <a:lnTo>
                    <a:pt x="616" y="1083"/>
                  </a:lnTo>
                  <a:lnTo>
                    <a:pt x="623" y="1053"/>
                  </a:lnTo>
                  <a:lnTo>
                    <a:pt x="623" y="1046"/>
                  </a:lnTo>
                  <a:lnTo>
                    <a:pt x="622" y="1044"/>
                  </a:lnTo>
                  <a:lnTo>
                    <a:pt x="618" y="1045"/>
                  </a:lnTo>
                  <a:lnTo>
                    <a:pt x="615" y="1047"/>
                  </a:lnTo>
                  <a:lnTo>
                    <a:pt x="612" y="1049"/>
                  </a:lnTo>
                  <a:lnTo>
                    <a:pt x="609" y="1049"/>
                  </a:lnTo>
                  <a:lnTo>
                    <a:pt x="608" y="1046"/>
                  </a:lnTo>
                  <a:lnTo>
                    <a:pt x="607" y="1042"/>
                  </a:lnTo>
                  <a:lnTo>
                    <a:pt x="607" y="1041"/>
                  </a:lnTo>
                  <a:lnTo>
                    <a:pt x="604" y="1040"/>
                  </a:lnTo>
                  <a:lnTo>
                    <a:pt x="600" y="1041"/>
                  </a:lnTo>
                  <a:lnTo>
                    <a:pt x="586" y="1047"/>
                  </a:lnTo>
                  <a:lnTo>
                    <a:pt x="580" y="1048"/>
                  </a:lnTo>
                  <a:lnTo>
                    <a:pt x="576" y="1045"/>
                  </a:lnTo>
                  <a:lnTo>
                    <a:pt x="575" y="1037"/>
                  </a:lnTo>
                  <a:lnTo>
                    <a:pt x="572" y="1034"/>
                  </a:lnTo>
                  <a:lnTo>
                    <a:pt x="564" y="1035"/>
                  </a:lnTo>
                  <a:lnTo>
                    <a:pt x="554" y="1041"/>
                  </a:lnTo>
                  <a:lnTo>
                    <a:pt x="552" y="1041"/>
                  </a:lnTo>
                  <a:lnTo>
                    <a:pt x="554" y="1036"/>
                  </a:lnTo>
                  <a:lnTo>
                    <a:pt x="559" y="1032"/>
                  </a:lnTo>
                  <a:lnTo>
                    <a:pt x="564" y="1027"/>
                  </a:lnTo>
                  <a:lnTo>
                    <a:pt x="569" y="1024"/>
                  </a:lnTo>
                  <a:lnTo>
                    <a:pt x="584" y="1020"/>
                  </a:lnTo>
                  <a:lnTo>
                    <a:pt x="587" y="1018"/>
                  </a:lnTo>
                  <a:lnTo>
                    <a:pt x="591" y="1013"/>
                  </a:lnTo>
                  <a:lnTo>
                    <a:pt x="592" y="1008"/>
                  </a:lnTo>
                  <a:lnTo>
                    <a:pt x="589" y="994"/>
                  </a:lnTo>
                  <a:lnTo>
                    <a:pt x="593" y="983"/>
                  </a:lnTo>
                  <a:lnTo>
                    <a:pt x="589" y="978"/>
                  </a:lnTo>
                  <a:lnTo>
                    <a:pt x="581" y="970"/>
                  </a:lnTo>
                  <a:lnTo>
                    <a:pt x="585" y="964"/>
                  </a:lnTo>
                  <a:lnTo>
                    <a:pt x="589" y="959"/>
                  </a:lnTo>
                  <a:lnTo>
                    <a:pt x="587" y="954"/>
                  </a:lnTo>
                  <a:lnTo>
                    <a:pt x="583" y="952"/>
                  </a:lnTo>
                  <a:lnTo>
                    <a:pt x="579" y="952"/>
                  </a:lnTo>
                  <a:lnTo>
                    <a:pt x="574" y="952"/>
                  </a:lnTo>
                  <a:lnTo>
                    <a:pt x="573" y="953"/>
                  </a:lnTo>
                  <a:lnTo>
                    <a:pt x="572" y="955"/>
                  </a:lnTo>
                  <a:lnTo>
                    <a:pt x="572" y="955"/>
                  </a:lnTo>
                  <a:lnTo>
                    <a:pt x="571" y="955"/>
                  </a:lnTo>
                  <a:lnTo>
                    <a:pt x="569" y="954"/>
                  </a:lnTo>
                  <a:lnTo>
                    <a:pt x="567" y="954"/>
                  </a:lnTo>
                  <a:lnTo>
                    <a:pt x="563" y="955"/>
                  </a:lnTo>
                  <a:lnTo>
                    <a:pt x="561" y="956"/>
                  </a:lnTo>
                  <a:lnTo>
                    <a:pt x="560" y="957"/>
                  </a:lnTo>
                  <a:lnTo>
                    <a:pt x="558" y="960"/>
                  </a:lnTo>
                  <a:lnTo>
                    <a:pt x="553" y="961"/>
                  </a:lnTo>
                  <a:lnTo>
                    <a:pt x="547" y="962"/>
                  </a:lnTo>
                  <a:lnTo>
                    <a:pt x="543" y="961"/>
                  </a:lnTo>
                  <a:lnTo>
                    <a:pt x="539" y="957"/>
                  </a:lnTo>
                  <a:lnTo>
                    <a:pt x="541" y="955"/>
                  </a:lnTo>
                  <a:lnTo>
                    <a:pt x="548" y="951"/>
                  </a:lnTo>
                  <a:lnTo>
                    <a:pt x="550" y="949"/>
                  </a:lnTo>
                  <a:lnTo>
                    <a:pt x="561" y="939"/>
                  </a:lnTo>
                  <a:lnTo>
                    <a:pt x="566" y="937"/>
                  </a:lnTo>
                  <a:lnTo>
                    <a:pt x="576" y="934"/>
                  </a:lnTo>
                  <a:lnTo>
                    <a:pt x="585" y="929"/>
                  </a:lnTo>
                  <a:lnTo>
                    <a:pt x="604" y="923"/>
                  </a:lnTo>
                  <a:lnTo>
                    <a:pt x="609" y="921"/>
                  </a:lnTo>
                  <a:lnTo>
                    <a:pt x="613" y="917"/>
                  </a:lnTo>
                  <a:lnTo>
                    <a:pt x="614" y="912"/>
                  </a:lnTo>
                  <a:lnTo>
                    <a:pt x="614" y="908"/>
                  </a:lnTo>
                  <a:lnTo>
                    <a:pt x="612" y="905"/>
                  </a:lnTo>
                  <a:lnTo>
                    <a:pt x="610" y="903"/>
                  </a:lnTo>
                  <a:lnTo>
                    <a:pt x="608" y="900"/>
                  </a:lnTo>
                  <a:lnTo>
                    <a:pt x="609" y="890"/>
                  </a:lnTo>
                  <a:lnTo>
                    <a:pt x="615" y="882"/>
                  </a:lnTo>
                  <a:lnTo>
                    <a:pt x="624" y="877"/>
                  </a:lnTo>
                  <a:lnTo>
                    <a:pt x="648" y="867"/>
                  </a:lnTo>
                  <a:lnTo>
                    <a:pt x="653" y="866"/>
                  </a:lnTo>
                  <a:lnTo>
                    <a:pt x="658" y="865"/>
                  </a:lnTo>
                  <a:lnTo>
                    <a:pt x="659" y="860"/>
                  </a:lnTo>
                  <a:lnTo>
                    <a:pt x="658" y="850"/>
                  </a:lnTo>
                  <a:lnTo>
                    <a:pt x="659" y="848"/>
                  </a:lnTo>
                  <a:lnTo>
                    <a:pt x="662" y="845"/>
                  </a:lnTo>
                  <a:lnTo>
                    <a:pt x="664" y="840"/>
                  </a:lnTo>
                  <a:lnTo>
                    <a:pt x="664" y="839"/>
                  </a:lnTo>
                  <a:lnTo>
                    <a:pt x="664" y="838"/>
                  </a:lnTo>
                  <a:lnTo>
                    <a:pt x="663" y="837"/>
                  </a:lnTo>
                  <a:lnTo>
                    <a:pt x="662" y="837"/>
                  </a:lnTo>
                  <a:lnTo>
                    <a:pt x="662" y="836"/>
                  </a:lnTo>
                  <a:lnTo>
                    <a:pt x="661" y="836"/>
                  </a:lnTo>
                  <a:lnTo>
                    <a:pt x="652" y="833"/>
                  </a:lnTo>
                  <a:lnTo>
                    <a:pt x="652" y="832"/>
                  </a:lnTo>
                  <a:lnTo>
                    <a:pt x="655" y="829"/>
                  </a:lnTo>
                  <a:lnTo>
                    <a:pt x="656" y="827"/>
                  </a:lnTo>
                  <a:lnTo>
                    <a:pt x="657" y="826"/>
                  </a:lnTo>
                  <a:lnTo>
                    <a:pt x="657" y="824"/>
                  </a:lnTo>
                  <a:lnTo>
                    <a:pt x="655" y="822"/>
                  </a:lnTo>
                  <a:lnTo>
                    <a:pt x="648" y="814"/>
                  </a:lnTo>
                  <a:lnTo>
                    <a:pt x="647" y="812"/>
                  </a:lnTo>
                  <a:lnTo>
                    <a:pt x="649" y="800"/>
                  </a:lnTo>
                  <a:lnTo>
                    <a:pt x="650" y="794"/>
                  </a:lnTo>
                  <a:lnTo>
                    <a:pt x="654" y="790"/>
                  </a:lnTo>
                  <a:lnTo>
                    <a:pt x="657" y="790"/>
                  </a:lnTo>
                  <a:lnTo>
                    <a:pt x="654" y="803"/>
                  </a:lnTo>
                  <a:lnTo>
                    <a:pt x="654" y="809"/>
                  </a:lnTo>
                  <a:lnTo>
                    <a:pt x="663" y="819"/>
                  </a:lnTo>
                  <a:lnTo>
                    <a:pt x="664" y="822"/>
                  </a:lnTo>
                  <a:lnTo>
                    <a:pt x="665" y="829"/>
                  </a:lnTo>
                  <a:lnTo>
                    <a:pt x="666" y="832"/>
                  </a:lnTo>
                  <a:lnTo>
                    <a:pt x="667" y="829"/>
                  </a:lnTo>
                  <a:lnTo>
                    <a:pt x="669" y="827"/>
                  </a:lnTo>
                  <a:lnTo>
                    <a:pt x="670" y="826"/>
                  </a:lnTo>
                  <a:lnTo>
                    <a:pt x="673" y="827"/>
                  </a:lnTo>
                  <a:lnTo>
                    <a:pt x="673" y="829"/>
                  </a:lnTo>
                  <a:lnTo>
                    <a:pt x="670" y="833"/>
                  </a:lnTo>
                  <a:lnTo>
                    <a:pt x="670" y="839"/>
                  </a:lnTo>
                  <a:lnTo>
                    <a:pt x="670" y="842"/>
                  </a:lnTo>
                  <a:lnTo>
                    <a:pt x="673" y="843"/>
                  </a:lnTo>
                  <a:lnTo>
                    <a:pt x="678" y="842"/>
                  </a:lnTo>
                  <a:lnTo>
                    <a:pt x="701" y="837"/>
                  </a:lnTo>
                  <a:lnTo>
                    <a:pt x="707" y="835"/>
                  </a:lnTo>
                  <a:lnTo>
                    <a:pt x="712" y="832"/>
                  </a:lnTo>
                  <a:lnTo>
                    <a:pt x="715" y="829"/>
                  </a:lnTo>
                  <a:lnTo>
                    <a:pt x="717" y="825"/>
                  </a:lnTo>
                  <a:lnTo>
                    <a:pt x="717" y="819"/>
                  </a:lnTo>
                  <a:lnTo>
                    <a:pt x="719" y="815"/>
                  </a:lnTo>
                  <a:lnTo>
                    <a:pt x="725" y="811"/>
                  </a:lnTo>
                  <a:lnTo>
                    <a:pt x="746" y="781"/>
                  </a:lnTo>
                  <a:lnTo>
                    <a:pt x="753" y="773"/>
                  </a:lnTo>
                  <a:lnTo>
                    <a:pt x="762" y="768"/>
                  </a:lnTo>
                  <a:lnTo>
                    <a:pt x="765" y="765"/>
                  </a:lnTo>
                  <a:lnTo>
                    <a:pt x="767" y="759"/>
                  </a:lnTo>
                  <a:lnTo>
                    <a:pt x="767" y="754"/>
                  </a:lnTo>
                  <a:lnTo>
                    <a:pt x="769" y="747"/>
                  </a:lnTo>
                  <a:lnTo>
                    <a:pt x="772" y="743"/>
                  </a:lnTo>
                  <a:lnTo>
                    <a:pt x="776" y="744"/>
                  </a:lnTo>
                  <a:lnTo>
                    <a:pt x="782" y="750"/>
                  </a:lnTo>
                  <a:lnTo>
                    <a:pt x="783" y="752"/>
                  </a:lnTo>
                  <a:lnTo>
                    <a:pt x="783" y="758"/>
                  </a:lnTo>
                  <a:lnTo>
                    <a:pt x="783" y="761"/>
                  </a:lnTo>
                  <a:lnTo>
                    <a:pt x="785" y="763"/>
                  </a:lnTo>
                  <a:lnTo>
                    <a:pt x="787" y="762"/>
                  </a:lnTo>
                  <a:lnTo>
                    <a:pt x="790" y="758"/>
                  </a:lnTo>
                  <a:lnTo>
                    <a:pt x="793" y="753"/>
                  </a:lnTo>
                  <a:lnTo>
                    <a:pt x="794" y="749"/>
                  </a:lnTo>
                  <a:lnTo>
                    <a:pt x="796" y="751"/>
                  </a:lnTo>
                  <a:lnTo>
                    <a:pt x="801" y="757"/>
                  </a:lnTo>
                  <a:lnTo>
                    <a:pt x="804" y="759"/>
                  </a:lnTo>
                  <a:lnTo>
                    <a:pt x="808" y="758"/>
                  </a:lnTo>
                  <a:lnTo>
                    <a:pt x="810" y="755"/>
                  </a:lnTo>
                  <a:lnTo>
                    <a:pt x="809" y="750"/>
                  </a:lnTo>
                  <a:lnTo>
                    <a:pt x="811" y="745"/>
                  </a:lnTo>
                  <a:lnTo>
                    <a:pt x="819" y="747"/>
                  </a:lnTo>
                  <a:lnTo>
                    <a:pt x="818" y="741"/>
                  </a:lnTo>
                  <a:lnTo>
                    <a:pt x="829" y="744"/>
                  </a:lnTo>
                  <a:lnTo>
                    <a:pt x="830" y="743"/>
                  </a:lnTo>
                  <a:lnTo>
                    <a:pt x="833" y="740"/>
                  </a:lnTo>
                  <a:lnTo>
                    <a:pt x="835" y="739"/>
                  </a:lnTo>
                  <a:lnTo>
                    <a:pt x="836" y="739"/>
                  </a:lnTo>
                  <a:lnTo>
                    <a:pt x="839" y="739"/>
                  </a:lnTo>
                  <a:lnTo>
                    <a:pt x="846" y="738"/>
                  </a:lnTo>
                  <a:lnTo>
                    <a:pt x="847" y="737"/>
                  </a:lnTo>
                  <a:lnTo>
                    <a:pt x="848" y="734"/>
                  </a:lnTo>
                  <a:lnTo>
                    <a:pt x="848" y="731"/>
                  </a:lnTo>
                  <a:lnTo>
                    <a:pt x="847" y="728"/>
                  </a:lnTo>
                  <a:lnTo>
                    <a:pt x="845" y="726"/>
                  </a:lnTo>
                  <a:lnTo>
                    <a:pt x="843" y="726"/>
                  </a:lnTo>
                  <a:lnTo>
                    <a:pt x="837" y="725"/>
                  </a:lnTo>
                  <a:lnTo>
                    <a:pt x="825" y="722"/>
                  </a:lnTo>
                  <a:lnTo>
                    <a:pt x="820" y="721"/>
                  </a:lnTo>
                  <a:lnTo>
                    <a:pt x="818" y="720"/>
                  </a:lnTo>
                  <a:lnTo>
                    <a:pt x="817" y="719"/>
                  </a:lnTo>
                  <a:lnTo>
                    <a:pt x="817" y="717"/>
                  </a:lnTo>
                  <a:lnTo>
                    <a:pt x="820" y="717"/>
                  </a:lnTo>
                  <a:lnTo>
                    <a:pt x="826" y="718"/>
                  </a:lnTo>
                  <a:lnTo>
                    <a:pt x="829" y="718"/>
                  </a:lnTo>
                  <a:lnTo>
                    <a:pt x="832" y="717"/>
                  </a:lnTo>
                  <a:lnTo>
                    <a:pt x="829" y="713"/>
                  </a:lnTo>
                  <a:lnTo>
                    <a:pt x="830" y="711"/>
                  </a:lnTo>
                  <a:lnTo>
                    <a:pt x="833" y="710"/>
                  </a:lnTo>
                  <a:lnTo>
                    <a:pt x="836" y="708"/>
                  </a:lnTo>
                  <a:lnTo>
                    <a:pt x="837" y="704"/>
                  </a:lnTo>
                  <a:lnTo>
                    <a:pt x="835" y="702"/>
                  </a:lnTo>
                  <a:lnTo>
                    <a:pt x="831" y="701"/>
                  </a:lnTo>
                  <a:lnTo>
                    <a:pt x="827" y="700"/>
                  </a:lnTo>
                  <a:lnTo>
                    <a:pt x="827" y="699"/>
                  </a:lnTo>
                  <a:lnTo>
                    <a:pt x="828" y="698"/>
                  </a:lnTo>
                  <a:lnTo>
                    <a:pt x="830" y="697"/>
                  </a:lnTo>
                  <a:lnTo>
                    <a:pt x="837" y="697"/>
                  </a:lnTo>
                  <a:lnTo>
                    <a:pt x="838" y="696"/>
                  </a:lnTo>
                  <a:lnTo>
                    <a:pt x="838" y="696"/>
                  </a:lnTo>
                  <a:lnTo>
                    <a:pt x="841" y="692"/>
                  </a:lnTo>
                  <a:lnTo>
                    <a:pt x="842" y="688"/>
                  </a:lnTo>
                  <a:lnTo>
                    <a:pt x="842" y="680"/>
                  </a:lnTo>
                  <a:lnTo>
                    <a:pt x="840" y="678"/>
                  </a:lnTo>
                  <a:lnTo>
                    <a:pt x="832" y="676"/>
                  </a:lnTo>
                  <a:lnTo>
                    <a:pt x="833" y="673"/>
                  </a:lnTo>
                  <a:lnTo>
                    <a:pt x="836" y="672"/>
                  </a:lnTo>
                  <a:lnTo>
                    <a:pt x="843" y="670"/>
                  </a:lnTo>
                  <a:lnTo>
                    <a:pt x="845" y="668"/>
                  </a:lnTo>
                  <a:lnTo>
                    <a:pt x="847" y="666"/>
                  </a:lnTo>
                  <a:lnTo>
                    <a:pt x="849" y="664"/>
                  </a:lnTo>
                  <a:lnTo>
                    <a:pt x="851" y="661"/>
                  </a:lnTo>
                  <a:lnTo>
                    <a:pt x="849" y="657"/>
                  </a:lnTo>
                  <a:lnTo>
                    <a:pt x="846" y="657"/>
                  </a:lnTo>
                  <a:lnTo>
                    <a:pt x="841" y="658"/>
                  </a:lnTo>
                  <a:lnTo>
                    <a:pt x="815" y="677"/>
                  </a:lnTo>
                  <a:lnTo>
                    <a:pt x="807" y="681"/>
                  </a:lnTo>
                  <a:lnTo>
                    <a:pt x="807" y="679"/>
                  </a:lnTo>
                  <a:lnTo>
                    <a:pt x="810" y="676"/>
                  </a:lnTo>
                  <a:lnTo>
                    <a:pt x="812" y="671"/>
                  </a:lnTo>
                  <a:lnTo>
                    <a:pt x="813" y="666"/>
                  </a:lnTo>
                  <a:lnTo>
                    <a:pt x="811" y="662"/>
                  </a:lnTo>
                  <a:lnTo>
                    <a:pt x="811" y="659"/>
                  </a:lnTo>
                  <a:lnTo>
                    <a:pt x="813" y="656"/>
                  </a:lnTo>
                  <a:lnTo>
                    <a:pt x="818" y="651"/>
                  </a:lnTo>
                  <a:lnTo>
                    <a:pt x="819" y="647"/>
                  </a:lnTo>
                  <a:lnTo>
                    <a:pt x="820" y="642"/>
                  </a:lnTo>
                  <a:lnTo>
                    <a:pt x="819" y="639"/>
                  </a:lnTo>
                  <a:lnTo>
                    <a:pt x="817" y="639"/>
                  </a:lnTo>
                  <a:lnTo>
                    <a:pt x="815" y="638"/>
                  </a:lnTo>
                  <a:lnTo>
                    <a:pt x="811" y="633"/>
                  </a:lnTo>
                  <a:lnTo>
                    <a:pt x="808" y="628"/>
                  </a:lnTo>
                  <a:lnTo>
                    <a:pt x="806" y="624"/>
                  </a:lnTo>
                  <a:lnTo>
                    <a:pt x="806" y="618"/>
                  </a:lnTo>
                  <a:lnTo>
                    <a:pt x="811" y="611"/>
                  </a:lnTo>
                  <a:lnTo>
                    <a:pt x="812" y="606"/>
                  </a:lnTo>
                  <a:lnTo>
                    <a:pt x="813" y="597"/>
                  </a:lnTo>
                  <a:lnTo>
                    <a:pt x="814" y="594"/>
                  </a:lnTo>
                  <a:lnTo>
                    <a:pt x="817" y="586"/>
                  </a:lnTo>
                  <a:lnTo>
                    <a:pt x="818" y="585"/>
                  </a:lnTo>
                  <a:lnTo>
                    <a:pt x="819" y="583"/>
                  </a:lnTo>
                  <a:lnTo>
                    <a:pt x="822" y="581"/>
                  </a:lnTo>
                  <a:lnTo>
                    <a:pt x="823" y="579"/>
                  </a:lnTo>
                  <a:lnTo>
                    <a:pt x="826" y="575"/>
                  </a:lnTo>
                  <a:lnTo>
                    <a:pt x="826" y="574"/>
                  </a:lnTo>
                  <a:lnTo>
                    <a:pt x="827" y="573"/>
                  </a:lnTo>
                  <a:lnTo>
                    <a:pt x="827" y="570"/>
                  </a:lnTo>
                  <a:lnTo>
                    <a:pt x="825" y="565"/>
                  </a:lnTo>
                  <a:lnTo>
                    <a:pt x="824" y="562"/>
                  </a:lnTo>
                  <a:lnTo>
                    <a:pt x="822" y="560"/>
                  </a:lnTo>
                  <a:lnTo>
                    <a:pt x="820" y="559"/>
                  </a:lnTo>
                  <a:lnTo>
                    <a:pt x="818" y="558"/>
                  </a:lnTo>
                  <a:lnTo>
                    <a:pt x="820" y="555"/>
                  </a:lnTo>
                  <a:lnTo>
                    <a:pt x="819" y="554"/>
                  </a:lnTo>
                  <a:lnTo>
                    <a:pt x="816" y="554"/>
                  </a:lnTo>
                  <a:lnTo>
                    <a:pt x="815" y="553"/>
                  </a:lnTo>
                  <a:lnTo>
                    <a:pt x="814" y="552"/>
                  </a:lnTo>
                  <a:lnTo>
                    <a:pt x="814" y="551"/>
                  </a:lnTo>
                  <a:lnTo>
                    <a:pt x="815" y="550"/>
                  </a:lnTo>
                  <a:lnTo>
                    <a:pt x="815" y="547"/>
                  </a:lnTo>
                  <a:lnTo>
                    <a:pt x="814" y="545"/>
                  </a:lnTo>
                  <a:lnTo>
                    <a:pt x="814" y="544"/>
                  </a:lnTo>
                  <a:lnTo>
                    <a:pt x="814" y="542"/>
                  </a:lnTo>
                  <a:lnTo>
                    <a:pt x="815" y="540"/>
                  </a:lnTo>
                  <a:lnTo>
                    <a:pt x="817" y="539"/>
                  </a:lnTo>
                  <a:lnTo>
                    <a:pt x="822" y="537"/>
                  </a:lnTo>
                  <a:lnTo>
                    <a:pt x="824" y="535"/>
                  </a:lnTo>
                  <a:lnTo>
                    <a:pt x="822" y="533"/>
                  </a:lnTo>
                  <a:lnTo>
                    <a:pt x="820" y="533"/>
                  </a:lnTo>
                  <a:lnTo>
                    <a:pt x="818" y="533"/>
                  </a:lnTo>
                  <a:lnTo>
                    <a:pt x="816" y="532"/>
                  </a:lnTo>
                  <a:lnTo>
                    <a:pt x="816" y="529"/>
                  </a:lnTo>
                  <a:lnTo>
                    <a:pt x="817" y="527"/>
                  </a:lnTo>
                  <a:lnTo>
                    <a:pt x="818" y="524"/>
                  </a:lnTo>
                  <a:lnTo>
                    <a:pt x="823" y="520"/>
                  </a:lnTo>
                  <a:lnTo>
                    <a:pt x="825" y="516"/>
                  </a:lnTo>
                  <a:lnTo>
                    <a:pt x="826" y="513"/>
                  </a:lnTo>
                  <a:lnTo>
                    <a:pt x="825" y="508"/>
                  </a:lnTo>
                  <a:lnTo>
                    <a:pt x="825" y="507"/>
                  </a:lnTo>
                  <a:lnTo>
                    <a:pt x="824" y="506"/>
                  </a:lnTo>
                  <a:lnTo>
                    <a:pt x="823" y="505"/>
                  </a:lnTo>
                  <a:lnTo>
                    <a:pt x="824" y="502"/>
                  </a:lnTo>
                  <a:lnTo>
                    <a:pt x="832" y="489"/>
                  </a:lnTo>
                  <a:lnTo>
                    <a:pt x="836" y="481"/>
                  </a:lnTo>
                  <a:lnTo>
                    <a:pt x="839" y="477"/>
                  </a:lnTo>
                  <a:lnTo>
                    <a:pt x="841" y="476"/>
                  </a:lnTo>
                  <a:lnTo>
                    <a:pt x="844" y="475"/>
                  </a:lnTo>
                  <a:lnTo>
                    <a:pt x="847" y="473"/>
                  </a:lnTo>
                  <a:lnTo>
                    <a:pt x="848" y="471"/>
                  </a:lnTo>
                  <a:lnTo>
                    <a:pt x="848" y="469"/>
                  </a:lnTo>
                  <a:lnTo>
                    <a:pt x="846" y="463"/>
                  </a:lnTo>
                  <a:lnTo>
                    <a:pt x="845" y="461"/>
                  </a:lnTo>
                  <a:lnTo>
                    <a:pt x="847" y="456"/>
                  </a:lnTo>
                  <a:lnTo>
                    <a:pt x="859" y="442"/>
                  </a:lnTo>
                  <a:lnTo>
                    <a:pt x="860" y="440"/>
                  </a:lnTo>
                  <a:lnTo>
                    <a:pt x="861" y="435"/>
                  </a:lnTo>
                  <a:lnTo>
                    <a:pt x="862" y="433"/>
                  </a:lnTo>
                  <a:lnTo>
                    <a:pt x="863" y="431"/>
                  </a:lnTo>
                  <a:lnTo>
                    <a:pt x="869" y="427"/>
                  </a:lnTo>
                  <a:lnTo>
                    <a:pt x="870" y="423"/>
                  </a:lnTo>
                  <a:lnTo>
                    <a:pt x="871" y="409"/>
                  </a:lnTo>
                  <a:lnTo>
                    <a:pt x="874" y="404"/>
                  </a:lnTo>
                  <a:lnTo>
                    <a:pt x="884" y="393"/>
                  </a:lnTo>
                  <a:lnTo>
                    <a:pt x="889" y="388"/>
                  </a:lnTo>
                  <a:lnTo>
                    <a:pt x="893" y="386"/>
                  </a:lnTo>
                  <a:lnTo>
                    <a:pt x="897" y="386"/>
                  </a:lnTo>
                  <a:lnTo>
                    <a:pt x="905" y="385"/>
                  </a:lnTo>
                  <a:lnTo>
                    <a:pt x="906" y="385"/>
                  </a:lnTo>
                  <a:lnTo>
                    <a:pt x="907" y="384"/>
                  </a:lnTo>
                  <a:lnTo>
                    <a:pt x="909" y="383"/>
                  </a:lnTo>
                  <a:lnTo>
                    <a:pt x="911" y="382"/>
                  </a:lnTo>
                  <a:lnTo>
                    <a:pt x="914" y="382"/>
                  </a:lnTo>
                  <a:lnTo>
                    <a:pt x="917" y="383"/>
                  </a:lnTo>
                  <a:lnTo>
                    <a:pt x="919" y="384"/>
                  </a:lnTo>
                  <a:lnTo>
                    <a:pt x="921" y="385"/>
                  </a:lnTo>
                  <a:lnTo>
                    <a:pt x="922" y="387"/>
                  </a:lnTo>
                  <a:lnTo>
                    <a:pt x="924" y="391"/>
                  </a:lnTo>
                  <a:lnTo>
                    <a:pt x="927" y="393"/>
                  </a:lnTo>
                  <a:lnTo>
                    <a:pt x="929" y="393"/>
                  </a:lnTo>
                  <a:lnTo>
                    <a:pt x="932" y="393"/>
                  </a:lnTo>
                  <a:lnTo>
                    <a:pt x="935" y="393"/>
                  </a:lnTo>
                  <a:lnTo>
                    <a:pt x="938" y="391"/>
                  </a:lnTo>
                  <a:lnTo>
                    <a:pt x="938" y="386"/>
                  </a:lnTo>
                  <a:lnTo>
                    <a:pt x="938" y="381"/>
                  </a:lnTo>
                  <a:lnTo>
                    <a:pt x="937" y="378"/>
                  </a:lnTo>
                  <a:lnTo>
                    <a:pt x="936" y="375"/>
                  </a:lnTo>
                  <a:lnTo>
                    <a:pt x="934" y="372"/>
                  </a:lnTo>
                  <a:lnTo>
                    <a:pt x="933" y="372"/>
                  </a:lnTo>
                  <a:lnTo>
                    <a:pt x="932" y="371"/>
                  </a:lnTo>
                  <a:lnTo>
                    <a:pt x="931" y="370"/>
                  </a:lnTo>
                  <a:lnTo>
                    <a:pt x="929" y="368"/>
                  </a:lnTo>
                  <a:lnTo>
                    <a:pt x="929" y="367"/>
                  </a:lnTo>
                  <a:lnTo>
                    <a:pt x="927" y="363"/>
                  </a:lnTo>
                  <a:lnTo>
                    <a:pt x="926" y="355"/>
                  </a:lnTo>
                  <a:lnTo>
                    <a:pt x="925" y="351"/>
                  </a:lnTo>
                  <a:lnTo>
                    <a:pt x="917" y="340"/>
                  </a:lnTo>
                  <a:lnTo>
                    <a:pt x="916" y="339"/>
                  </a:lnTo>
                  <a:lnTo>
                    <a:pt x="909" y="330"/>
                  </a:lnTo>
                  <a:lnTo>
                    <a:pt x="907" y="326"/>
                  </a:lnTo>
                  <a:lnTo>
                    <a:pt x="906" y="324"/>
                  </a:lnTo>
                  <a:lnTo>
                    <a:pt x="907" y="322"/>
                  </a:lnTo>
                  <a:lnTo>
                    <a:pt x="909" y="321"/>
                  </a:lnTo>
                  <a:lnTo>
                    <a:pt x="911" y="320"/>
                  </a:lnTo>
                  <a:lnTo>
                    <a:pt x="914" y="320"/>
                  </a:lnTo>
                  <a:lnTo>
                    <a:pt x="915" y="322"/>
                  </a:lnTo>
                  <a:lnTo>
                    <a:pt x="916" y="323"/>
                  </a:lnTo>
                  <a:lnTo>
                    <a:pt x="925" y="328"/>
                  </a:lnTo>
                  <a:lnTo>
                    <a:pt x="928" y="330"/>
                  </a:lnTo>
                  <a:lnTo>
                    <a:pt x="932" y="336"/>
                  </a:lnTo>
                  <a:lnTo>
                    <a:pt x="937" y="351"/>
                  </a:lnTo>
                  <a:lnTo>
                    <a:pt x="940" y="357"/>
                  </a:lnTo>
                  <a:lnTo>
                    <a:pt x="946" y="363"/>
                  </a:lnTo>
                  <a:lnTo>
                    <a:pt x="952" y="367"/>
                  </a:lnTo>
                  <a:lnTo>
                    <a:pt x="959" y="371"/>
                  </a:lnTo>
                  <a:lnTo>
                    <a:pt x="972" y="374"/>
                  </a:lnTo>
                  <a:lnTo>
                    <a:pt x="1000" y="378"/>
                  </a:lnTo>
                  <a:lnTo>
                    <a:pt x="1004" y="379"/>
                  </a:lnTo>
                  <a:lnTo>
                    <a:pt x="1007" y="382"/>
                  </a:lnTo>
                  <a:lnTo>
                    <a:pt x="1009" y="386"/>
                  </a:lnTo>
                  <a:lnTo>
                    <a:pt x="1011" y="389"/>
                  </a:lnTo>
                  <a:lnTo>
                    <a:pt x="1015" y="390"/>
                  </a:lnTo>
                  <a:lnTo>
                    <a:pt x="1017" y="389"/>
                  </a:lnTo>
                  <a:lnTo>
                    <a:pt x="1019" y="388"/>
                  </a:lnTo>
                  <a:lnTo>
                    <a:pt x="1021" y="386"/>
                  </a:lnTo>
                  <a:lnTo>
                    <a:pt x="1023" y="383"/>
                  </a:lnTo>
                  <a:lnTo>
                    <a:pt x="1025" y="382"/>
                  </a:lnTo>
                  <a:lnTo>
                    <a:pt x="1035" y="382"/>
                  </a:lnTo>
                  <a:lnTo>
                    <a:pt x="1044" y="386"/>
                  </a:lnTo>
                  <a:lnTo>
                    <a:pt x="1048" y="387"/>
                  </a:lnTo>
                  <a:lnTo>
                    <a:pt x="1050" y="388"/>
                  </a:lnTo>
                  <a:lnTo>
                    <a:pt x="1053" y="389"/>
                  </a:lnTo>
                  <a:lnTo>
                    <a:pt x="1055" y="390"/>
                  </a:lnTo>
                  <a:lnTo>
                    <a:pt x="1057" y="389"/>
                  </a:lnTo>
                  <a:lnTo>
                    <a:pt x="1059" y="388"/>
                  </a:lnTo>
                  <a:lnTo>
                    <a:pt x="1071" y="382"/>
                  </a:lnTo>
                  <a:lnTo>
                    <a:pt x="1076" y="381"/>
                  </a:lnTo>
                  <a:lnTo>
                    <a:pt x="1081" y="381"/>
                  </a:lnTo>
                  <a:lnTo>
                    <a:pt x="1086" y="383"/>
                  </a:lnTo>
                  <a:lnTo>
                    <a:pt x="1088" y="385"/>
                  </a:lnTo>
                  <a:lnTo>
                    <a:pt x="1094" y="386"/>
                  </a:lnTo>
                  <a:lnTo>
                    <a:pt x="1098" y="389"/>
                  </a:lnTo>
                  <a:lnTo>
                    <a:pt x="1101" y="390"/>
                  </a:lnTo>
                  <a:lnTo>
                    <a:pt x="1104" y="390"/>
                  </a:lnTo>
                  <a:lnTo>
                    <a:pt x="1106" y="390"/>
                  </a:lnTo>
                  <a:lnTo>
                    <a:pt x="1109" y="389"/>
                  </a:lnTo>
                  <a:lnTo>
                    <a:pt x="1113" y="387"/>
                  </a:lnTo>
                  <a:lnTo>
                    <a:pt x="1116" y="384"/>
                  </a:lnTo>
                  <a:lnTo>
                    <a:pt x="1118" y="378"/>
                  </a:lnTo>
                  <a:lnTo>
                    <a:pt x="1121" y="376"/>
                  </a:lnTo>
                  <a:lnTo>
                    <a:pt x="1137" y="369"/>
                  </a:lnTo>
                  <a:lnTo>
                    <a:pt x="1141" y="366"/>
                  </a:lnTo>
                  <a:lnTo>
                    <a:pt x="1144" y="361"/>
                  </a:lnTo>
                  <a:lnTo>
                    <a:pt x="1151" y="355"/>
                  </a:lnTo>
                  <a:lnTo>
                    <a:pt x="1153" y="352"/>
                  </a:lnTo>
                  <a:lnTo>
                    <a:pt x="1153" y="350"/>
                  </a:lnTo>
                  <a:lnTo>
                    <a:pt x="1153" y="350"/>
                  </a:lnTo>
                  <a:close/>
                  <a:moveTo>
                    <a:pt x="1056" y="72"/>
                  </a:moveTo>
                  <a:lnTo>
                    <a:pt x="1056" y="72"/>
                  </a:lnTo>
                  <a:lnTo>
                    <a:pt x="1058" y="76"/>
                  </a:lnTo>
                  <a:lnTo>
                    <a:pt x="1061" y="80"/>
                  </a:lnTo>
                  <a:lnTo>
                    <a:pt x="1065" y="84"/>
                  </a:lnTo>
                  <a:lnTo>
                    <a:pt x="1070" y="87"/>
                  </a:lnTo>
                  <a:lnTo>
                    <a:pt x="1074" y="88"/>
                  </a:lnTo>
                  <a:lnTo>
                    <a:pt x="1074" y="87"/>
                  </a:lnTo>
                  <a:lnTo>
                    <a:pt x="1071" y="85"/>
                  </a:lnTo>
                  <a:lnTo>
                    <a:pt x="1068" y="82"/>
                  </a:lnTo>
                  <a:lnTo>
                    <a:pt x="1062" y="75"/>
                  </a:lnTo>
                  <a:lnTo>
                    <a:pt x="1059" y="67"/>
                  </a:lnTo>
                  <a:lnTo>
                    <a:pt x="1058" y="66"/>
                  </a:lnTo>
                  <a:lnTo>
                    <a:pt x="1057" y="64"/>
                  </a:lnTo>
                  <a:lnTo>
                    <a:pt x="1057" y="64"/>
                  </a:lnTo>
                  <a:lnTo>
                    <a:pt x="1059" y="64"/>
                  </a:lnTo>
                  <a:lnTo>
                    <a:pt x="1066" y="70"/>
                  </a:lnTo>
                  <a:lnTo>
                    <a:pt x="1070" y="71"/>
                  </a:lnTo>
                  <a:lnTo>
                    <a:pt x="1070" y="69"/>
                  </a:lnTo>
                  <a:lnTo>
                    <a:pt x="1067" y="66"/>
                  </a:lnTo>
                  <a:lnTo>
                    <a:pt x="1060" y="61"/>
                  </a:lnTo>
                  <a:lnTo>
                    <a:pt x="1058" y="59"/>
                  </a:lnTo>
                  <a:lnTo>
                    <a:pt x="1053" y="60"/>
                  </a:lnTo>
                  <a:lnTo>
                    <a:pt x="1053" y="66"/>
                  </a:lnTo>
                  <a:lnTo>
                    <a:pt x="1056" y="72"/>
                  </a:lnTo>
                  <a:lnTo>
                    <a:pt x="1056" y="72"/>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3" name="Freeform 55">
              <a:extLst>
                <a:ext uri="{FF2B5EF4-FFF2-40B4-BE49-F238E27FC236}">
                  <a16:creationId xmlns:a16="http://schemas.microsoft.com/office/drawing/2014/main" xmlns="" id="{31404D3C-B344-466B-83D5-CAB0C1CDD05A}"/>
                </a:ext>
              </a:extLst>
            </p:cNvPr>
            <p:cNvSpPr>
              <a:spLocks noEditPoints="1"/>
            </p:cNvSpPr>
            <p:nvPr/>
          </p:nvSpPr>
          <p:spPr bwMode="auto">
            <a:xfrm>
              <a:off x="2637" y="2893"/>
              <a:ext cx="879" cy="597"/>
            </a:xfrm>
            <a:custGeom>
              <a:avLst/>
              <a:gdLst>
                <a:gd name="T0" fmla="*/ 940 w 1170"/>
                <a:gd name="T1" fmla="*/ 265 h 674"/>
                <a:gd name="T2" fmla="*/ 959 w 1170"/>
                <a:gd name="T3" fmla="*/ 277 h 674"/>
                <a:gd name="T4" fmla="*/ 970 w 1170"/>
                <a:gd name="T5" fmla="*/ 265 h 674"/>
                <a:gd name="T6" fmla="*/ 1004 w 1170"/>
                <a:gd name="T7" fmla="*/ 267 h 674"/>
                <a:gd name="T8" fmla="*/ 1030 w 1170"/>
                <a:gd name="T9" fmla="*/ 295 h 674"/>
                <a:gd name="T10" fmla="*/ 1009 w 1170"/>
                <a:gd name="T11" fmla="*/ 288 h 674"/>
                <a:gd name="T12" fmla="*/ 987 w 1170"/>
                <a:gd name="T13" fmla="*/ 278 h 674"/>
                <a:gd name="T14" fmla="*/ 845 w 1170"/>
                <a:gd name="T15" fmla="*/ 307 h 674"/>
                <a:gd name="T16" fmla="*/ 1022 w 1170"/>
                <a:gd name="T17" fmla="*/ 279 h 674"/>
                <a:gd name="T18" fmla="*/ 1170 w 1170"/>
                <a:gd name="T19" fmla="*/ 268 h 674"/>
                <a:gd name="T20" fmla="*/ 1087 w 1170"/>
                <a:gd name="T21" fmla="*/ 316 h 674"/>
                <a:gd name="T22" fmla="*/ 1060 w 1170"/>
                <a:gd name="T23" fmla="*/ 318 h 674"/>
                <a:gd name="T24" fmla="*/ 737 w 1170"/>
                <a:gd name="T25" fmla="*/ 312 h 674"/>
                <a:gd name="T26" fmla="*/ 732 w 1170"/>
                <a:gd name="T27" fmla="*/ 299 h 674"/>
                <a:gd name="T28" fmla="*/ 391 w 1170"/>
                <a:gd name="T29" fmla="*/ 313 h 674"/>
                <a:gd name="T30" fmla="*/ 484 w 1170"/>
                <a:gd name="T31" fmla="*/ 314 h 674"/>
                <a:gd name="T32" fmla="*/ 564 w 1170"/>
                <a:gd name="T33" fmla="*/ 334 h 674"/>
                <a:gd name="T34" fmla="*/ 623 w 1170"/>
                <a:gd name="T35" fmla="*/ 308 h 674"/>
                <a:gd name="T36" fmla="*/ 697 w 1170"/>
                <a:gd name="T37" fmla="*/ 269 h 674"/>
                <a:gd name="T38" fmla="*/ 467 w 1170"/>
                <a:gd name="T39" fmla="*/ 255 h 674"/>
                <a:gd name="T40" fmla="*/ 681 w 1170"/>
                <a:gd name="T41" fmla="*/ 297 h 674"/>
                <a:gd name="T42" fmla="*/ 810 w 1170"/>
                <a:gd name="T43" fmla="*/ 313 h 674"/>
                <a:gd name="T44" fmla="*/ 710 w 1170"/>
                <a:gd name="T45" fmla="*/ 282 h 674"/>
                <a:gd name="T46" fmla="*/ 647 w 1170"/>
                <a:gd name="T47" fmla="*/ 327 h 674"/>
                <a:gd name="T48" fmla="*/ 517 w 1170"/>
                <a:gd name="T49" fmla="*/ 600 h 674"/>
                <a:gd name="T50" fmla="*/ 791 w 1170"/>
                <a:gd name="T51" fmla="*/ 644 h 674"/>
                <a:gd name="T52" fmla="*/ 755 w 1170"/>
                <a:gd name="T53" fmla="*/ 612 h 674"/>
                <a:gd name="T54" fmla="*/ 773 w 1170"/>
                <a:gd name="T55" fmla="*/ 480 h 674"/>
                <a:gd name="T56" fmla="*/ 729 w 1170"/>
                <a:gd name="T57" fmla="*/ 435 h 674"/>
                <a:gd name="T58" fmla="*/ 637 w 1170"/>
                <a:gd name="T59" fmla="*/ 432 h 674"/>
                <a:gd name="T60" fmla="*/ 543 w 1170"/>
                <a:gd name="T61" fmla="*/ 443 h 674"/>
                <a:gd name="T62" fmla="*/ 469 w 1170"/>
                <a:gd name="T63" fmla="*/ 431 h 674"/>
                <a:gd name="T64" fmla="*/ 414 w 1170"/>
                <a:gd name="T65" fmla="*/ 342 h 674"/>
                <a:gd name="T66" fmla="*/ 383 w 1170"/>
                <a:gd name="T67" fmla="*/ 319 h 674"/>
                <a:gd name="T68" fmla="*/ 366 w 1170"/>
                <a:gd name="T69" fmla="*/ 288 h 674"/>
                <a:gd name="T70" fmla="*/ 352 w 1170"/>
                <a:gd name="T71" fmla="*/ 263 h 674"/>
                <a:gd name="T72" fmla="*/ 284 w 1170"/>
                <a:gd name="T73" fmla="*/ 257 h 674"/>
                <a:gd name="T74" fmla="*/ 190 w 1170"/>
                <a:gd name="T75" fmla="*/ 237 h 674"/>
                <a:gd name="T76" fmla="*/ 146 w 1170"/>
                <a:gd name="T77" fmla="*/ 313 h 674"/>
                <a:gd name="T78" fmla="*/ 87 w 1170"/>
                <a:gd name="T79" fmla="*/ 343 h 674"/>
                <a:gd name="T80" fmla="*/ 53 w 1170"/>
                <a:gd name="T81" fmla="*/ 398 h 674"/>
                <a:gd name="T82" fmla="*/ 70 w 1170"/>
                <a:gd name="T83" fmla="*/ 442 h 674"/>
                <a:gd name="T84" fmla="*/ 60 w 1170"/>
                <a:gd name="T85" fmla="*/ 488 h 674"/>
                <a:gd name="T86" fmla="*/ 0 w 1170"/>
                <a:gd name="T87" fmla="*/ 551 h 674"/>
                <a:gd name="T88" fmla="*/ 40 w 1170"/>
                <a:gd name="T89" fmla="*/ 556 h 674"/>
                <a:gd name="T90" fmla="*/ 92 w 1170"/>
                <a:gd name="T91" fmla="*/ 559 h 674"/>
                <a:gd name="T92" fmla="*/ 143 w 1170"/>
                <a:gd name="T93" fmla="*/ 575 h 674"/>
                <a:gd name="T94" fmla="*/ 169 w 1170"/>
                <a:gd name="T95" fmla="*/ 568 h 674"/>
                <a:gd name="T96" fmla="*/ 196 w 1170"/>
                <a:gd name="T97" fmla="*/ 561 h 674"/>
                <a:gd name="T98" fmla="*/ 284 w 1170"/>
                <a:gd name="T99" fmla="*/ 576 h 674"/>
                <a:gd name="T100" fmla="*/ 347 w 1170"/>
                <a:gd name="T101" fmla="*/ 588 h 674"/>
                <a:gd name="T102" fmla="*/ 410 w 1170"/>
                <a:gd name="T103" fmla="*/ 590 h 674"/>
                <a:gd name="T104" fmla="*/ 523 w 1170"/>
                <a:gd name="T105" fmla="*/ 570 h 674"/>
                <a:gd name="T106" fmla="*/ 582 w 1170"/>
                <a:gd name="T107" fmla="*/ 599 h 674"/>
                <a:gd name="T108" fmla="*/ 618 w 1170"/>
                <a:gd name="T109" fmla="*/ 618 h 674"/>
                <a:gd name="T110" fmla="*/ 656 w 1170"/>
                <a:gd name="T111" fmla="*/ 629 h 674"/>
                <a:gd name="T112" fmla="*/ 693 w 1170"/>
                <a:gd name="T113" fmla="*/ 643 h 674"/>
                <a:gd name="T114" fmla="*/ 771 w 1170"/>
                <a:gd name="T115" fmla="*/ 666 h 674"/>
                <a:gd name="T116" fmla="*/ 625 w 1170"/>
                <a:gd name="T117" fmla="*/ 328 h 674"/>
                <a:gd name="T118" fmla="*/ 395 w 1170"/>
                <a:gd name="T119" fmla="*/ 19 h 674"/>
                <a:gd name="T120" fmla="*/ 363 w 1170"/>
                <a:gd name="T121" fmla="*/ 2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0" h="674">
                  <a:moveTo>
                    <a:pt x="1018" y="260"/>
                  </a:moveTo>
                  <a:lnTo>
                    <a:pt x="1018" y="260"/>
                  </a:lnTo>
                  <a:lnTo>
                    <a:pt x="1015" y="257"/>
                  </a:lnTo>
                  <a:lnTo>
                    <a:pt x="999" y="248"/>
                  </a:lnTo>
                  <a:lnTo>
                    <a:pt x="994" y="246"/>
                  </a:lnTo>
                  <a:lnTo>
                    <a:pt x="976" y="244"/>
                  </a:lnTo>
                  <a:lnTo>
                    <a:pt x="958" y="245"/>
                  </a:lnTo>
                  <a:lnTo>
                    <a:pt x="953" y="245"/>
                  </a:lnTo>
                  <a:lnTo>
                    <a:pt x="949" y="245"/>
                  </a:lnTo>
                  <a:lnTo>
                    <a:pt x="947" y="247"/>
                  </a:lnTo>
                  <a:lnTo>
                    <a:pt x="949" y="251"/>
                  </a:lnTo>
                  <a:lnTo>
                    <a:pt x="946" y="255"/>
                  </a:lnTo>
                  <a:lnTo>
                    <a:pt x="943" y="257"/>
                  </a:lnTo>
                  <a:lnTo>
                    <a:pt x="941" y="260"/>
                  </a:lnTo>
                  <a:lnTo>
                    <a:pt x="940" y="265"/>
                  </a:lnTo>
                  <a:lnTo>
                    <a:pt x="942" y="268"/>
                  </a:lnTo>
                  <a:lnTo>
                    <a:pt x="945" y="268"/>
                  </a:lnTo>
                  <a:lnTo>
                    <a:pt x="954" y="267"/>
                  </a:lnTo>
                  <a:lnTo>
                    <a:pt x="951" y="276"/>
                  </a:lnTo>
                  <a:lnTo>
                    <a:pt x="951" y="277"/>
                  </a:lnTo>
                  <a:lnTo>
                    <a:pt x="956" y="282"/>
                  </a:lnTo>
                  <a:lnTo>
                    <a:pt x="957" y="282"/>
                  </a:lnTo>
                  <a:lnTo>
                    <a:pt x="957" y="283"/>
                  </a:lnTo>
                  <a:lnTo>
                    <a:pt x="959" y="282"/>
                  </a:lnTo>
                  <a:lnTo>
                    <a:pt x="960" y="282"/>
                  </a:lnTo>
                  <a:lnTo>
                    <a:pt x="961" y="281"/>
                  </a:lnTo>
                  <a:lnTo>
                    <a:pt x="961" y="280"/>
                  </a:lnTo>
                  <a:lnTo>
                    <a:pt x="960" y="278"/>
                  </a:lnTo>
                  <a:lnTo>
                    <a:pt x="960" y="277"/>
                  </a:lnTo>
                  <a:lnTo>
                    <a:pt x="959" y="277"/>
                  </a:lnTo>
                  <a:lnTo>
                    <a:pt x="959" y="276"/>
                  </a:lnTo>
                  <a:lnTo>
                    <a:pt x="959" y="275"/>
                  </a:lnTo>
                  <a:lnTo>
                    <a:pt x="960" y="273"/>
                  </a:lnTo>
                  <a:lnTo>
                    <a:pt x="963" y="270"/>
                  </a:lnTo>
                  <a:lnTo>
                    <a:pt x="971" y="277"/>
                  </a:lnTo>
                  <a:lnTo>
                    <a:pt x="976" y="278"/>
                  </a:lnTo>
                  <a:lnTo>
                    <a:pt x="981" y="275"/>
                  </a:lnTo>
                  <a:lnTo>
                    <a:pt x="980" y="273"/>
                  </a:lnTo>
                  <a:lnTo>
                    <a:pt x="979" y="272"/>
                  </a:lnTo>
                  <a:lnTo>
                    <a:pt x="976" y="270"/>
                  </a:lnTo>
                  <a:lnTo>
                    <a:pt x="974" y="269"/>
                  </a:lnTo>
                  <a:lnTo>
                    <a:pt x="971" y="269"/>
                  </a:lnTo>
                  <a:lnTo>
                    <a:pt x="969" y="268"/>
                  </a:lnTo>
                  <a:lnTo>
                    <a:pt x="969" y="265"/>
                  </a:lnTo>
                  <a:lnTo>
                    <a:pt x="970" y="265"/>
                  </a:lnTo>
                  <a:lnTo>
                    <a:pt x="977" y="261"/>
                  </a:lnTo>
                  <a:lnTo>
                    <a:pt x="980" y="262"/>
                  </a:lnTo>
                  <a:lnTo>
                    <a:pt x="981" y="263"/>
                  </a:lnTo>
                  <a:lnTo>
                    <a:pt x="982" y="264"/>
                  </a:lnTo>
                  <a:lnTo>
                    <a:pt x="984" y="264"/>
                  </a:lnTo>
                  <a:lnTo>
                    <a:pt x="985" y="264"/>
                  </a:lnTo>
                  <a:lnTo>
                    <a:pt x="987" y="263"/>
                  </a:lnTo>
                  <a:lnTo>
                    <a:pt x="988" y="263"/>
                  </a:lnTo>
                  <a:lnTo>
                    <a:pt x="989" y="261"/>
                  </a:lnTo>
                  <a:lnTo>
                    <a:pt x="991" y="261"/>
                  </a:lnTo>
                  <a:lnTo>
                    <a:pt x="992" y="262"/>
                  </a:lnTo>
                  <a:lnTo>
                    <a:pt x="993" y="263"/>
                  </a:lnTo>
                  <a:lnTo>
                    <a:pt x="996" y="264"/>
                  </a:lnTo>
                  <a:lnTo>
                    <a:pt x="999" y="265"/>
                  </a:lnTo>
                  <a:lnTo>
                    <a:pt x="1004" y="267"/>
                  </a:lnTo>
                  <a:lnTo>
                    <a:pt x="1006" y="267"/>
                  </a:lnTo>
                  <a:lnTo>
                    <a:pt x="1015" y="268"/>
                  </a:lnTo>
                  <a:lnTo>
                    <a:pt x="1019" y="266"/>
                  </a:lnTo>
                  <a:lnTo>
                    <a:pt x="1018" y="260"/>
                  </a:lnTo>
                  <a:close/>
                  <a:moveTo>
                    <a:pt x="1028" y="290"/>
                  </a:moveTo>
                  <a:lnTo>
                    <a:pt x="1028" y="290"/>
                  </a:lnTo>
                  <a:lnTo>
                    <a:pt x="1025" y="289"/>
                  </a:lnTo>
                  <a:lnTo>
                    <a:pt x="1023" y="289"/>
                  </a:lnTo>
                  <a:lnTo>
                    <a:pt x="1024" y="291"/>
                  </a:lnTo>
                  <a:lnTo>
                    <a:pt x="1023" y="292"/>
                  </a:lnTo>
                  <a:lnTo>
                    <a:pt x="1023" y="292"/>
                  </a:lnTo>
                  <a:lnTo>
                    <a:pt x="1025" y="292"/>
                  </a:lnTo>
                  <a:lnTo>
                    <a:pt x="1027" y="292"/>
                  </a:lnTo>
                  <a:lnTo>
                    <a:pt x="1026" y="294"/>
                  </a:lnTo>
                  <a:lnTo>
                    <a:pt x="1030" y="295"/>
                  </a:lnTo>
                  <a:lnTo>
                    <a:pt x="1031" y="292"/>
                  </a:lnTo>
                  <a:lnTo>
                    <a:pt x="1030" y="288"/>
                  </a:lnTo>
                  <a:lnTo>
                    <a:pt x="1028" y="290"/>
                  </a:lnTo>
                  <a:close/>
                  <a:moveTo>
                    <a:pt x="1010" y="280"/>
                  </a:moveTo>
                  <a:lnTo>
                    <a:pt x="1010" y="280"/>
                  </a:lnTo>
                  <a:lnTo>
                    <a:pt x="1010" y="279"/>
                  </a:lnTo>
                  <a:lnTo>
                    <a:pt x="1012" y="279"/>
                  </a:lnTo>
                  <a:lnTo>
                    <a:pt x="1011" y="277"/>
                  </a:lnTo>
                  <a:lnTo>
                    <a:pt x="1010" y="277"/>
                  </a:lnTo>
                  <a:lnTo>
                    <a:pt x="1009" y="278"/>
                  </a:lnTo>
                  <a:lnTo>
                    <a:pt x="1007" y="279"/>
                  </a:lnTo>
                  <a:lnTo>
                    <a:pt x="1006" y="280"/>
                  </a:lnTo>
                  <a:lnTo>
                    <a:pt x="1004" y="283"/>
                  </a:lnTo>
                  <a:lnTo>
                    <a:pt x="1004" y="284"/>
                  </a:lnTo>
                  <a:lnTo>
                    <a:pt x="1009" y="288"/>
                  </a:lnTo>
                  <a:lnTo>
                    <a:pt x="1009" y="286"/>
                  </a:lnTo>
                  <a:lnTo>
                    <a:pt x="1011" y="286"/>
                  </a:lnTo>
                  <a:lnTo>
                    <a:pt x="1013" y="285"/>
                  </a:lnTo>
                  <a:lnTo>
                    <a:pt x="1012" y="283"/>
                  </a:lnTo>
                  <a:lnTo>
                    <a:pt x="1010" y="280"/>
                  </a:lnTo>
                  <a:close/>
                  <a:moveTo>
                    <a:pt x="996" y="279"/>
                  </a:moveTo>
                  <a:lnTo>
                    <a:pt x="996" y="279"/>
                  </a:lnTo>
                  <a:lnTo>
                    <a:pt x="996" y="277"/>
                  </a:lnTo>
                  <a:lnTo>
                    <a:pt x="995" y="275"/>
                  </a:lnTo>
                  <a:lnTo>
                    <a:pt x="994" y="275"/>
                  </a:lnTo>
                  <a:lnTo>
                    <a:pt x="994" y="276"/>
                  </a:lnTo>
                  <a:lnTo>
                    <a:pt x="992" y="276"/>
                  </a:lnTo>
                  <a:lnTo>
                    <a:pt x="990" y="276"/>
                  </a:lnTo>
                  <a:lnTo>
                    <a:pt x="988" y="276"/>
                  </a:lnTo>
                  <a:lnTo>
                    <a:pt x="987" y="278"/>
                  </a:lnTo>
                  <a:lnTo>
                    <a:pt x="991" y="282"/>
                  </a:lnTo>
                  <a:lnTo>
                    <a:pt x="995" y="282"/>
                  </a:lnTo>
                  <a:lnTo>
                    <a:pt x="997" y="283"/>
                  </a:lnTo>
                  <a:lnTo>
                    <a:pt x="998" y="282"/>
                  </a:lnTo>
                  <a:lnTo>
                    <a:pt x="997" y="281"/>
                  </a:lnTo>
                  <a:lnTo>
                    <a:pt x="996" y="279"/>
                  </a:lnTo>
                  <a:close/>
                  <a:moveTo>
                    <a:pt x="840" y="309"/>
                  </a:moveTo>
                  <a:lnTo>
                    <a:pt x="840" y="309"/>
                  </a:lnTo>
                  <a:lnTo>
                    <a:pt x="840" y="310"/>
                  </a:lnTo>
                  <a:lnTo>
                    <a:pt x="840" y="310"/>
                  </a:lnTo>
                  <a:lnTo>
                    <a:pt x="842" y="312"/>
                  </a:lnTo>
                  <a:lnTo>
                    <a:pt x="842" y="312"/>
                  </a:lnTo>
                  <a:lnTo>
                    <a:pt x="844" y="311"/>
                  </a:lnTo>
                  <a:lnTo>
                    <a:pt x="844" y="309"/>
                  </a:lnTo>
                  <a:lnTo>
                    <a:pt x="845" y="307"/>
                  </a:lnTo>
                  <a:lnTo>
                    <a:pt x="842" y="308"/>
                  </a:lnTo>
                  <a:lnTo>
                    <a:pt x="840" y="309"/>
                  </a:lnTo>
                  <a:close/>
                  <a:moveTo>
                    <a:pt x="1040" y="279"/>
                  </a:moveTo>
                  <a:lnTo>
                    <a:pt x="1040" y="279"/>
                  </a:lnTo>
                  <a:lnTo>
                    <a:pt x="1038" y="278"/>
                  </a:lnTo>
                  <a:lnTo>
                    <a:pt x="1022" y="268"/>
                  </a:lnTo>
                  <a:lnTo>
                    <a:pt x="1020" y="268"/>
                  </a:lnTo>
                  <a:lnTo>
                    <a:pt x="1018" y="269"/>
                  </a:lnTo>
                  <a:lnTo>
                    <a:pt x="1017" y="269"/>
                  </a:lnTo>
                  <a:lnTo>
                    <a:pt x="1017" y="272"/>
                  </a:lnTo>
                  <a:lnTo>
                    <a:pt x="1016" y="272"/>
                  </a:lnTo>
                  <a:lnTo>
                    <a:pt x="1016" y="273"/>
                  </a:lnTo>
                  <a:lnTo>
                    <a:pt x="1017" y="275"/>
                  </a:lnTo>
                  <a:lnTo>
                    <a:pt x="1020" y="277"/>
                  </a:lnTo>
                  <a:lnTo>
                    <a:pt x="1022" y="279"/>
                  </a:lnTo>
                  <a:lnTo>
                    <a:pt x="1028" y="281"/>
                  </a:lnTo>
                  <a:lnTo>
                    <a:pt x="1032" y="281"/>
                  </a:lnTo>
                  <a:lnTo>
                    <a:pt x="1032" y="280"/>
                  </a:lnTo>
                  <a:lnTo>
                    <a:pt x="1034" y="280"/>
                  </a:lnTo>
                  <a:lnTo>
                    <a:pt x="1040" y="283"/>
                  </a:lnTo>
                  <a:lnTo>
                    <a:pt x="1041" y="282"/>
                  </a:lnTo>
                  <a:lnTo>
                    <a:pt x="1041" y="281"/>
                  </a:lnTo>
                  <a:lnTo>
                    <a:pt x="1040" y="279"/>
                  </a:lnTo>
                  <a:close/>
                  <a:moveTo>
                    <a:pt x="1169" y="266"/>
                  </a:moveTo>
                  <a:lnTo>
                    <a:pt x="1169" y="266"/>
                  </a:lnTo>
                  <a:lnTo>
                    <a:pt x="1165" y="267"/>
                  </a:lnTo>
                  <a:lnTo>
                    <a:pt x="1164" y="268"/>
                  </a:lnTo>
                  <a:lnTo>
                    <a:pt x="1167" y="270"/>
                  </a:lnTo>
                  <a:lnTo>
                    <a:pt x="1169" y="269"/>
                  </a:lnTo>
                  <a:lnTo>
                    <a:pt x="1170" y="268"/>
                  </a:lnTo>
                  <a:lnTo>
                    <a:pt x="1169" y="266"/>
                  </a:lnTo>
                  <a:close/>
                  <a:moveTo>
                    <a:pt x="1089" y="304"/>
                  </a:moveTo>
                  <a:lnTo>
                    <a:pt x="1089" y="304"/>
                  </a:lnTo>
                  <a:lnTo>
                    <a:pt x="1089" y="306"/>
                  </a:lnTo>
                  <a:lnTo>
                    <a:pt x="1088" y="309"/>
                  </a:lnTo>
                  <a:lnTo>
                    <a:pt x="1088" y="309"/>
                  </a:lnTo>
                  <a:lnTo>
                    <a:pt x="1087" y="308"/>
                  </a:lnTo>
                  <a:lnTo>
                    <a:pt x="1086" y="308"/>
                  </a:lnTo>
                  <a:lnTo>
                    <a:pt x="1084" y="309"/>
                  </a:lnTo>
                  <a:lnTo>
                    <a:pt x="1084" y="311"/>
                  </a:lnTo>
                  <a:lnTo>
                    <a:pt x="1084" y="313"/>
                  </a:lnTo>
                  <a:lnTo>
                    <a:pt x="1085" y="315"/>
                  </a:lnTo>
                  <a:lnTo>
                    <a:pt x="1087" y="315"/>
                  </a:lnTo>
                  <a:lnTo>
                    <a:pt x="1087" y="315"/>
                  </a:lnTo>
                  <a:lnTo>
                    <a:pt x="1087" y="316"/>
                  </a:lnTo>
                  <a:lnTo>
                    <a:pt x="1084" y="316"/>
                  </a:lnTo>
                  <a:lnTo>
                    <a:pt x="1078" y="316"/>
                  </a:lnTo>
                  <a:lnTo>
                    <a:pt x="1074" y="314"/>
                  </a:lnTo>
                  <a:lnTo>
                    <a:pt x="1071" y="314"/>
                  </a:lnTo>
                  <a:lnTo>
                    <a:pt x="1069" y="313"/>
                  </a:lnTo>
                  <a:lnTo>
                    <a:pt x="1068" y="311"/>
                  </a:lnTo>
                  <a:lnTo>
                    <a:pt x="1067" y="309"/>
                  </a:lnTo>
                  <a:lnTo>
                    <a:pt x="1066" y="306"/>
                  </a:lnTo>
                  <a:lnTo>
                    <a:pt x="1064" y="306"/>
                  </a:lnTo>
                  <a:lnTo>
                    <a:pt x="1062" y="312"/>
                  </a:lnTo>
                  <a:lnTo>
                    <a:pt x="1061" y="313"/>
                  </a:lnTo>
                  <a:lnTo>
                    <a:pt x="1061" y="312"/>
                  </a:lnTo>
                  <a:lnTo>
                    <a:pt x="1059" y="312"/>
                  </a:lnTo>
                  <a:lnTo>
                    <a:pt x="1056" y="314"/>
                  </a:lnTo>
                  <a:lnTo>
                    <a:pt x="1060" y="318"/>
                  </a:lnTo>
                  <a:lnTo>
                    <a:pt x="1068" y="323"/>
                  </a:lnTo>
                  <a:lnTo>
                    <a:pt x="1077" y="324"/>
                  </a:lnTo>
                  <a:lnTo>
                    <a:pt x="1086" y="322"/>
                  </a:lnTo>
                  <a:lnTo>
                    <a:pt x="1090" y="317"/>
                  </a:lnTo>
                  <a:lnTo>
                    <a:pt x="1090" y="308"/>
                  </a:lnTo>
                  <a:lnTo>
                    <a:pt x="1090" y="305"/>
                  </a:lnTo>
                  <a:lnTo>
                    <a:pt x="1089" y="304"/>
                  </a:lnTo>
                  <a:close/>
                  <a:moveTo>
                    <a:pt x="1091" y="273"/>
                  </a:moveTo>
                  <a:lnTo>
                    <a:pt x="1091" y="273"/>
                  </a:lnTo>
                  <a:lnTo>
                    <a:pt x="1096" y="273"/>
                  </a:lnTo>
                  <a:lnTo>
                    <a:pt x="1089" y="270"/>
                  </a:lnTo>
                  <a:lnTo>
                    <a:pt x="1091" y="273"/>
                  </a:lnTo>
                  <a:close/>
                  <a:moveTo>
                    <a:pt x="735" y="309"/>
                  </a:moveTo>
                  <a:lnTo>
                    <a:pt x="735" y="309"/>
                  </a:lnTo>
                  <a:lnTo>
                    <a:pt x="737" y="312"/>
                  </a:lnTo>
                  <a:lnTo>
                    <a:pt x="740" y="314"/>
                  </a:lnTo>
                  <a:lnTo>
                    <a:pt x="744" y="313"/>
                  </a:lnTo>
                  <a:lnTo>
                    <a:pt x="746" y="316"/>
                  </a:lnTo>
                  <a:lnTo>
                    <a:pt x="751" y="318"/>
                  </a:lnTo>
                  <a:lnTo>
                    <a:pt x="756" y="320"/>
                  </a:lnTo>
                  <a:lnTo>
                    <a:pt x="759" y="320"/>
                  </a:lnTo>
                  <a:lnTo>
                    <a:pt x="759" y="316"/>
                  </a:lnTo>
                  <a:lnTo>
                    <a:pt x="760" y="310"/>
                  </a:lnTo>
                  <a:lnTo>
                    <a:pt x="757" y="306"/>
                  </a:lnTo>
                  <a:lnTo>
                    <a:pt x="754" y="301"/>
                  </a:lnTo>
                  <a:lnTo>
                    <a:pt x="751" y="296"/>
                  </a:lnTo>
                  <a:lnTo>
                    <a:pt x="748" y="293"/>
                  </a:lnTo>
                  <a:lnTo>
                    <a:pt x="744" y="292"/>
                  </a:lnTo>
                  <a:lnTo>
                    <a:pt x="737" y="293"/>
                  </a:lnTo>
                  <a:lnTo>
                    <a:pt x="732" y="299"/>
                  </a:lnTo>
                  <a:lnTo>
                    <a:pt x="733" y="303"/>
                  </a:lnTo>
                  <a:lnTo>
                    <a:pt x="735" y="309"/>
                  </a:lnTo>
                  <a:close/>
                  <a:moveTo>
                    <a:pt x="389" y="288"/>
                  </a:moveTo>
                  <a:lnTo>
                    <a:pt x="389" y="288"/>
                  </a:lnTo>
                  <a:lnTo>
                    <a:pt x="386" y="288"/>
                  </a:lnTo>
                  <a:lnTo>
                    <a:pt x="385" y="289"/>
                  </a:lnTo>
                  <a:lnTo>
                    <a:pt x="385" y="294"/>
                  </a:lnTo>
                  <a:lnTo>
                    <a:pt x="385" y="298"/>
                  </a:lnTo>
                  <a:lnTo>
                    <a:pt x="387" y="301"/>
                  </a:lnTo>
                  <a:lnTo>
                    <a:pt x="388" y="302"/>
                  </a:lnTo>
                  <a:lnTo>
                    <a:pt x="391" y="299"/>
                  </a:lnTo>
                  <a:lnTo>
                    <a:pt x="392" y="301"/>
                  </a:lnTo>
                  <a:lnTo>
                    <a:pt x="390" y="304"/>
                  </a:lnTo>
                  <a:lnTo>
                    <a:pt x="390" y="307"/>
                  </a:lnTo>
                  <a:lnTo>
                    <a:pt x="391" y="313"/>
                  </a:lnTo>
                  <a:lnTo>
                    <a:pt x="392" y="316"/>
                  </a:lnTo>
                  <a:lnTo>
                    <a:pt x="396" y="316"/>
                  </a:lnTo>
                  <a:lnTo>
                    <a:pt x="403" y="316"/>
                  </a:lnTo>
                  <a:lnTo>
                    <a:pt x="412" y="316"/>
                  </a:lnTo>
                  <a:lnTo>
                    <a:pt x="481" y="332"/>
                  </a:lnTo>
                  <a:lnTo>
                    <a:pt x="484" y="331"/>
                  </a:lnTo>
                  <a:lnTo>
                    <a:pt x="485" y="328"/>
                  </a:lnTo>
                  <a:lnTo>
                    <a:pt x="482" y="326"/>
                  </a:lnTo>
                  <a:lnTo>
                    <a:pt x="478" y="323"/>
                  </a:lnTo>
                  <a:lnTo>
                    <a:pt x="475" y="320"/>
                  </a:lnTo>
                  <a:lnTo>
                    <a:pt x="476" y="319"/>
                  </a:lnTo>
                  <a:lnTo>
                    <a:pt x="476" y="314"/>
                  </a:lnTo>
                  <a:lnTo>
                    <a:pt x="477" y="312"/>
                  </a:lnTo>
                  <a:lnTo>
                    <a:pt x="479" y="312"/>
                  </a:lnTo>
                  <a:lnTo>
                    <a:pt x="484" y="314"/>
                  </a:lnTo>
                  <a:lnTo>
                    <a:pt x="487" y="314"/>
                  </a:lnTo>
                  <a:lnTo>
                    <a:pt x="487" y="316"/>
                  </a:lnTo>
                  <a:lnTo>
                    <a:pt x="484" y="317"/>
                  </a:lnTo>
                  <a:lnTo>
                    <a:pt x="485" y="319"/>
                  </a:lnTo>
                  <a:lnTo>
                    <a:pt x="486" y="320"/>
                  </a:lnTo>
                  <a:lnTo>
                    <a:pt x="487" y="322"/>
                  </a:lnTo>
                  <a:lnTo>
                    <a:pt x="489" y="329"/>
                  </a:lnTo>
                  <a:lnTo>
                    <a:pt x="493" y="330"/>
                  </a:lnTo>
                  <a:lnTo>
                    <a:pt x="504" y="327"/>
                  </a:lnTo>
                  <a:lnTo>
                    <a:pt x="508" y="327"/>
                  </a:lnTo>
                  <a:lnTo>
                    <a:pt x="512" y="329"/>
                  </a:lnTo>
                  <a:lnTo>
                    <a:pt x="545" y="331"/>
                  </a:lnTo>
                  <a:lnTo>
                    <a:pt x="556" y="330"/>
                  </a:lnTo>
                  <a:lnTo>
                    <a:pt x="561" y="332"/>
                  </a:lnTo>
                  <a:lnTo>
                    <a:pt x="564" y="334"/>
                  </a:lnTo>
                  <a:lnTo>
                    <a:pt x="565" y="335"/>
                  </a:lnTo>
                  <a:lnTo>
                    <a:pt x="570" y="334"/>
                  </a:lnTo>
                  <a:lnTo>
                    <a:pt x="573" y="332"/>
                  </a:lnTo>
                  <a:lnTo>
                    <a:pt x="576" y="328"/>
                  </a:lnTo>
                  <a:lnTo>
                    <a:pt x="577" y="324"/>
                  </a:lnTo>
                  <a:lnTo>
                    <a:pt x="578" y="321"/>
                  </a:lnTo>
                  <a:lnTo>
                    <a:pt x="579" y="318"/>
                  </a:lnTo>
                  <a:lnTo>
                    <a:pt x="581" y="315"/>
                  </a:lnTo>
                  <a:lnTo>
                    <a:pt x="583" y="311"/>
                  </a:lnTo>
                  <a:lnTo>
                    <a:pt x="587" y="309"/>
                  </a:lnTo>
                  <a:lnTo>
                    <a:pt x="594" y="310"/>
                  </a:lnTo>
                  <a:lnTo>
                    <a:pt x="599" y="305"/>
                  </a:lnTo>
                  <a:lnTo>
                    <a:pt x="604" y="306"/>
                  </a:lnTo>
                  <a:lnTo>
                    <a:pt x="608" y="306"/>
                  </a:lnTo>
                  <a:lnTo>
                    <a:pt x="623" y="308"/>
                  </a:lnTo>
                  <a:lnTo>
                    <a:pt x="636" y="310"/>
                  </a:lnTo>
                  <a:lnTo>
                    <a:pt x="645" y="309"/>
                  </a:lnTo>
                  <a:lnTo>
                    <a:pt x="649" y="307"/>
                  </a:lnTo>
                  <a:lnTo>
                    <a:pt x="649" y="305"/>
                  </a:lnTo>
                  <a:lnTo>
                    <a:pt x="647" y="303"/>
                  </a:lnTo>
                  <a:lnTo>
                    <a:pt x="644" y="302"/>
                  </a:lnTo>
                  <a:lnTo>
                    <a:pt x="649" y="294"/>
                  </a:lnTo>
                  <a:lnTo>
                    <a:pt x="653" y="291"/>
                  </a:lnTo>
                  <a:lnTo>
                    <a:pt x="658" y="292"/>
                  </a:lnTo>
                  <a:lnTo>
                    <a:pt x="663" y="291"/>
                  </a:lnTo>
                  <a:lnTo>
                    <a:pt x="668" y="285"/>
                  </a:lnTo>
                  <a:lnTo>
                    <a:pt x="684" y="283"/>
                  </a:lnTo>
                  <a:lnTo>
                    <a:pt x="694" y="277"/>
                  </a:lnTo>
                  <a:lnTo>
                    <a:pt x="700" y="277"/>
                  </a:lnTo>
                  <a:lnTo>
                    <a:pt x="697" y="269"/>
                  </a:lnTo>
                  <a:lnTo>
                    <a:pt x="693" y="266"/>
                  </a:lnTo>
                  <a:lnTo>
                    <a:pt x="687" y="264"/>
                  </a:lnTo>
                  <a:lnTo>
                    <a:pt x="683" y="262"/>
                  </a:lnTo>
                  <a:lnTo>
                    <a:pt x="679" y="259"/>
                  </a:lnTo>
                  <a:lnTo>
                    <a:pt x="675" y="256"/>
                  </a:lnTo>
                  <a:lnTo>
                    <a:pt x="670" y="254"/>
                  </a:lnTo>
                  <a:lnTo>
                    <a:pt x="666" y="252"/>
                  </a:lnTo>
                  <a:lnTo>
                    <a:pt x="656" y="251"/>
                  </a:lnTo>
                  <a:lnTo>
                    <a:pt x="627" y="255"/>
                  </a:lnTo>
                  <a:lnTo>
                    <a:pt x="600" y="254"/>
                  </a:lnTo>
                  <a:lnTo>
                    <a:pt x="568" y="258"/>
                  </a:lnTo>
                  <a:lnTo>
                    <a:pt x="550" y="255"/>
                  </a:lnTo>
                  <a:lnTo>
                    <a:pt x="513" y="257"/>
                  </a:lnTo>
                  <a:lnTo>
                    <a:pt x="484" y="258"/>
                  </a:lnTo>
                  <a:lnTo>
                    <a:pt x="467" y="255"/>
                  </a:lnTo>
                  <a:lnTo>
                    <a:pt x="448" y="257"/>
                  </a:lnTo>
                  <a:lnTo>
                    <a:pt x="440" y="257"/>
                  </a:lnTo>
                  <a:lnTo>
                    <a:pt x="434" y="257"/>
                  </a:lnTo>
                  <a:lnTo>
                    <a:pt x="424" y="258"/>
                  </a:lnTo>
                  <a:lnTo>
                    <a:pt x="418" y="261"/>
                  </a:lnTo>
                  <a:lnTo>
                    <a:pt x="418" y="264"/>
                  </a:lnTo>
                  <a:lnTo>
                    <a:pt x="407" y="277"/>
                  </a:lnTo>
                  <a:lnTo>
                    <a:pt x="400" y="283"/>
                  </a:lnTo>
                  <a:lnTo>
                    <a:pt x="394" y="287"/>
                  </a:lnTo>
                  <a:lnTo>
                    <a:pt x="389" y="288"/>
                  </a:lnTo>
                  <a:close/>
                  <a:moveTo>
                    <a:pt x="685" y="306"/>
                  </a:moveTo>
                  <a:lnTo>
                    <a:pt x="685" y="306"/>
                  </a:lnTo>
                  <a:lnTo>
                    <a:pt x="686" y="303"/>
                  </a:lnTo>
                  <a:lnTo>
                    <a:pt x="684" y="299"/>
                  </a:lnTo>
                  <a:lnTo>
                    <a:pt x="681" y="297"/>
                  </a:lnTo>
                  <a:lnTo>
                    <a:pt x="664" y="296"/>
                  </a:lnTo>
                  <a:lnTo>
                    <a:pt x="662" y="294"/>
                  </a:lnTo>
                  <a:lnTo>
                    <a:pt x="662" y="294"/>
                  </a:lnTo>
                  <a:lnTo>
                    <a:pt x="660" y="295"/>
                  </a:lnTo>
                  <a:lnTo>
                    <a:pt x="658" y="297"/>
                  </a:lnTo>
                  <a:lnTo>
                    <a:pt x="659" y="300"/>
                  </a:lnTo>
                  <a:lnTo>
                    <a:pt x="661" y="301"/>
                  </a:lnTo>
                  <a:lnTo>
                    <a:pt x="671" y="305"/>
                  </a:lnTo>
                  <a:lnTo>
                    <a:pt x="685" y="306"/>
                  </a:lnTo>
                  <a:close/>
                  <a:moveTo>
                    <a:pt x="785" y="316"/>
                  </a:moveTo>
                  <a:lnTo>
                    <a:pt x="785" y="316"/>
                  </a:lnTo>
                  <a:lnTo>
                    <a:pt x="790" y="316"/>
                  </a:lnTo>
                  <a:lnTo>
                    <a:pt x="809" y="318"/>
                  </a:lnTo>
                  <a:lnTo>
                    <a:pt x="810" y="317"/>
                  </a:lnTo>
                  <a:lnTo>
                    <a:pt x="810" y="313"/>
                  </a:lnTo>
                  <a:lnTo>
                    <a:pt x="809" y="311"/>
                  </a:lnTo>
                  <a:lnTo>
                    <a:pt x="808" y="310"/>
                  </a:lnTo>
                  <a:lnTo>
                    <a:pt x="806" y="310"/>
                  </a:lnTo>
                  <a:lnTo>
                    <a:pt x="803" y="310"/>
                  </a:lnTo>
                  <a:lnTo>
                    <a:pt x="801" y="309"/>
                  </a:lnTo>
                  <a:lnTo>
                    <a:pt x="796" y="307"/>
                  </a:lnTo>
                  <a:lnTo>
                    <a:pt x="794" y="307"/>
                  </a:lnTo>
                  <a:lnTo>
                    <a:pt x="792" y="307"/>
                  </a:lnTo>
                  <a:lnTo>
                    <a:pt x="784" y="310"/>
                  </a:lnTo>
                  <a:lnTo>
                    <a:pt x="782" y="311"/>
                  </a:lnTo>
                  <a:lnTo>
                    <a:pt x="782" y="313"/>
                  </a:lnTo>
                  <a:lnTo>
                    <a:pt x="782" y="315"/>
                  </a:lnTo>
                  <a:lnTo>
                    <a:pt x="783" y="316"/>
                  </a:lnTo>
                  <a:lnTo>
                    <a:pt x="785" y="316"/>
                  </a:lnTo>
                  <a:close/>
                  <a:moveTo>
                    <a:pt x="710" y="282"/>
                  </a:moveTo>
                  <a:lnTo>
                    <a:pt x="710" y="282"/>
                  </a:lnTo>
                  <a:lnTo>
                    <a:pt x="711" y="282"/>
                  </a:lnTo>
                  <a:lnTo>
                    <a:pt x="712" y="282"/>
                  </a:lnTo>
                  <a:lnTo>
                    <a:pt x="713" y="278"/>
                  </a:lnTo>
                  <a:lnTo>
                    <a:pt x="713" y="275"/>
                  </a:lnTo>
                  <a:lnTo>
                    <a:pt x="710" y="273"/>
                  </a:lnTo>
                  <a:lnTo>
                    <a:pt x="708" y="279"/>
                  </a:lnTo>
                  <a:lnTo>
                    <a:pt x="708" y="282"/>
                  </a:lnTo>
                  <a:lnTo>
                    <a:pt x="710" y="282"/>
                  </a:lnTo>
                  <a:close/>
                  <a:moveTo>
                    <a:pt x="656" y="321"/>
                  </a:moveTo>
                  <a:lnTo>
                    <a:pt x="656" y="321"/>
                  </a:lnTo>
                  <a:lnTo>
                    <a:pt x="654" y="320"/>
                  </a:lnTo>
                  <a:lnTo>
                    <a:pt x="650" y="322"/>
                  </a:lnTo>
                  <a:lnTo>
                    <a:pt x="647" y="324"/>
                  </a:lnTo>
                  <a:lnTo>
                    <a:pt x="647" y="327"/>
                  </a:lnTo>
                  <a:lnTo>
                    <a:pt x="650" y="328"/>
                  </a:lnTo>
                  <a:lnTo>
                    <a:pt x="656" y="326"/>
                  </a:lnTo>
                  <a:lnTo>
                    <a:pt x="657" y="327"/>
                  </a:lnTo>
                  <a:lnTo>
                    <a:pt x="658" y="329"/>
                  </a:lnTo>
                  <a:lnTo>
                    <a:pt x="660" y="331"/>
                  </a:lnTo>
                  <a:lnTo>
                    <a:pt x="662" y="332"/>
                  </a:lnTo>
                  <a:lnTo>
                    <a:pt x="660" y="329"/>
                  </a:lnTo>
                  <a:lnTo>
                    <a:pt x="656" y="321"/>
                  </a:lnTo>
                  <a:close/>
                  <a:moveTo>
                    <a:pt x="542" y="602"/>
                  </a:moveTo>
                  <a:lnTo>
                    <a:pt x="542" y="602"/>
                  </a:lnTo>
                  <a:lnTo>
                    <a:pt x="539" y="600"/>
                  </a:lnTo>
                  <a:lnTo>
                    <a:pt x="527" y="600"/>
                  </a:lnTo>
                  <a:lnTo>
                    <a:pt x="516" y="597"/>
                  </a:lnTo>
                  <a:lnTo>
                    <a:pt x="517" y="599"/>
                  </a:lnTo>
                  <a:lnTo>
                    <a:pt x="517" y="600"/>
                  </a:lnTo>
                  <a:lnTo>
                    <a:pt x="514" y="603"/>
                  </a:lnTo>
                  <a:lnTo>
                    <a:pt x="514" y="606"/>
                  </a:lnTo>
                  <a:lnTo>
                    <a:pt x="514" y="609"/>
                  </a:lnTo>
                  <a:lnTo>
                    <a:pt x="517" y="611"/>
                  </a:lnTo>
                  <a:lnTo>
                    <a:pt x="534" y="611"/>
                  </a:lnTo>
                  <a:lnTo>
                    <a:pt x="540" y="609"/>
                  </a:lnTo>
                  <a:lnTo>
                    <a:pt x="542" y="609"/>
                  </a:lnTo>
                  <a:lnTo>
                    <a:pt x="543" y="608"/>
                  </a:lnTo>
                  <a:lnTo>
                    <a:pt x="543" y="605"/>
                  </a:lnTo>
                  <a:lnTo>
                    <a:pt x="542" y="602"/>
                  </a:lnTo>
                  <a:close/>
                  <a:moveTo>
                    <a:pt x="805" y="654"/>
                  </a:moveTo>
                  <a:lnTo>
                    <a:pt x="805" y="654"/>
                  </a:lnTo>
                  <a:lnTo>
                    <a:pt x="804" y="651"/>
                  </a:lnTo>
                  <a:lnTo>
                    <a:pt x="802" y="648"/>
                  </a:lnTo>
                  <a:lnTo>
                    <a:pt x="791" y="644"/>
                  </a:lnTo>
                  <a:lnTo>
                    <a:pt x="785" y="640"/>
                  </a:lnTo>
                  <a:lnTo>
                    <a:pt x="782" y="640"/>
                  </a:lnTo>
                  <a:lnTo>
                    <a:pt x="778" y="640"/>
                  </a:lnTo>
                  <a:lnTo>
                    <a:pt x="774" y="638"/>
                  </a:lnTo>
                  <a:lnTo>
                    <a:pt x="771" y="635"/>
                  </a:lnTo>
                  <a:lnTo>
                    <a:pt x="768" y="630"/>
                  </a:lnTo>
                  <a:lnTo>
                    <a:pt x="766" y="626"/>
                  </a:lnTo>
                  <a:lnTo>
                    <a:pt x="767" y="611"/>
                  </a:lnTo>
                  <a:lnTo>
                    <a:pt x="766" y="604"/>
                  </a:lnTo>
                  <a:lnTo>
                    <a:pt x="762" y="600"/>
                  </a:lnTo>
                  <a:lnTo>
                    <a:pt x="762" y="610"/>
                  </a:lnTo>
                  <a:lnTo>
                    <a:pt x="761" y="616"/>
                  </a:lnTo>
                  <a:lnTo>
                    <a:pt x="758" y="618"/>
                  </a:lnTo>
                  <a:lnTo>
                    <a:pt x="756" y="616"/>
                  </a:lnTo>
                  <a:lnTo>
                    <a:pt x="755" y="612"/>
                  </a:lnTo>
                  <a:lnTo>
                    <a:pt x="754" y="602"/>
                  </a:lnTo>
                  <a:lnTo>
                    <a:pt x="752" y="597"/>
                  </a:lnTo>
                  <a:lnTo>
                    <a:pt x="751" y="594"/>
                  </a:lnTo>
                  <a:lnTo>
                    <a:pt x="752" y="592"/>
                  </a:lnTo>
                  <a:lnTo>
                    <a:pt x="753" y="587"/>
                  </a:lnTo>
                  <a:lnTo>
                    <a:pt x="753" y="580"/>
                  </a:lnTo>
                  <a:lnTo>
                    <a:pt x="762" y="537"/>
                  </a:lnTo>
                  <a:lnTo>
                    <a:pt x="771" y="505"/>
                  </a:lnTo>
                  <a:lnTo>
                    <a:pt x="771" y="494"/>
                  </a:lnTo>
                  <a:lnTo>
                    <a:pt x="771" y="493"/>
                  </a:lnTo>
                  <a:lnTo>
                    <a:pt x="770" y="491"/>
                  </a:lnTo>
                  <a:lnTo>
                    <a:pt x="769" y="489"/>
                  </a:lnTo>
                  <a:lnTo>
                    <a:pt x="770" y="487"/>
                  </a:lnTo>
                  <a:lnTo>
                    <a:pt x="770" y="484"/>
                  </a:lnTo>
                  <a:lnTo>
                    <a:pt x="773" y="480"/>
                  </a:lnTo>
                  <a:lnTo>
                    <a:pt x="774" y="478"/>
                  </a:lnTo>
                  <a:lnTo>
                    <a:pt x="775" y="469"/>
                  </a:lnTo>
                  <a:lnTo>
                    <a:pt x="775" y="464"/>
                  </a:lnTo>
                  <a:lnTo>
                    <a:pt x="774" y="459"/>
                  </a:lnTo>
                  <a:lnTo>
                    <a:pt x="771" y="456"/>
                  </a:lnTo>
                  <a:lnTo>
                    <a:pt x="762" y="451"/>
                  </a:lnTo>
                  <a:lnTo>
                    <a:pt x="758" y="448"/>
                  </a:lnTo>
                  <a:lnTo>
                    <a:pt x="756" y="447"/>
                  </a:lnTo>
                  <a:lnTo>
                    <a:pt x="754" y="447"/>
                  </a:lnTo>
                  <a:lnTo>
                    <a:pt x="749" y="447"/>
                  </a:lnTo>
                  <a:lnTo>
                    <a:pt x="746" y="447"/>
                  </a:lnTo>
                  <a:lnTo>
                    <a:pt x="744" y="446"/>
                  </a:lnTo>
                  <a:lnTo>
                    <a:pt x="741" y="444"/>
                  </a:lnTo>
                  <a:lnTo>
                    <a:pt x="733" y="436"/>
                  </a:lnTo>
                  <a:lnTo>
                    <a:pt x="729" y="435"/>
                  </a:lnTo>
                  <a:lnTo>
                    <a:pt x="725" y="436"/>
                  </a:lnTo>
                  <a:lnTo>
                    <a:pt x="716" y="438"/>
                  </a:lnTo>
                  <a:lnTo>
                    <a:pt x="710" y="438"/>
                  </a:lnTo>
                  <a:lnTo>
                    <a:pt x="703" y="435"/>
                  </a:lnTo>
                  <a:lnTo>
                    <a:pt x="698" y="431"/>
                  </a:lnTo>
                  <a:lnTo>
                    <a:pt x="690" y="420"/>
                  </a:lnTo>
                  <a:lnTo>
                    <a:pt x="683" y="416"/>
                  </a:lnTo>
                  <a:lnTo>
                    <a:pt x="676" y="417"/>
                  </a:lnTo>
                  <a:lnTo>
                    <a:pt x="660" y="430"/>
                  </a:lnTo>
                  <a:lnTo>
                    <a:pt x="657" y="432"/>
                  </a:lnTo>
                  <a:lnTo>
                    <a:pt x="653" y="432"/>
                  </a:lnTo>
                  <a:lnTo>
                    <a:pt x="647" y="432"/>
                  </a:lnTo>
                  <a:lnTo>
                    <a:pt x="644" y="430"/>
                  </a:lnTo>
                  <a:lnTo>
                    <a:pt x="641" y="430"/>
                  </a:lnTo>
                  <a:lnTo>
                    <a:pt x="637" y="432"/>
                  </a:lnTo>
                  <a:lnTo>
                    <a:pt x="632" y="438"/>
                  </a:lnTo>
                  <a:lnTo>
                    <a:pt x="629" y="440"/>
                  </a:lnTo>
                  <a:lnTo>
                    <a:pt x="625" y="441"/>
                  </a:lnTo>
                  <a:lnTo>
                    <a:pt x="620" y="440"/>
                  </a:lnTo>
                  <a:lnTo>
                    <a:pt x="612" y="437"/>
                  </a:lnTo>
                  <a:lnTo>
                    <a:pt x="606" y="437"/>
                  </a:lnTo>
                  <a:lnTo>
                    <a:pt x="604" y="437"/>
                  </a:lnTo>
                  <a:lnTo>
                    <a:pt x="600" y="439"/>
                  </a:lnTo>
                  <a:lnTo>
                    <a:pt x="597" y="440"/>
                  </a:lnTo>
                  <a:lnTo>
                    <a:pt x="569" y="435"/>
                  </a:lnTo>
                  <a:lnTo>
                    <a:pt x="563" y="436"/>
                  </a:lnTo>
                  <a:lnTo>
                    <a:pt x="556" y="440"/>
                  </a:lnTo>
                  <a:lnTo>
                    <a:pt x="553" y="441"/>
                  </a:lnTo>
                  <a:lnTo>
                    <a:pt x="548" y="442"/>
                  </a:lnTo>
                  <a:lnTo>
                    <a:pt x="543" y="443"/>
                  </a:lnTo>
                  <a:lnTo>
                    <a:pt x="536" y="447"/>
                  </a:lnTo>
                  <a:lnTo>
                    <a:pt x="528" y="452"/>
                  </a:lnTo>
                  <a:lnTo>
                    <a:pt x="523" y="454"/>
                  </a:lnTo>
                  <a:lnTo>
                    <a:pt x="518" y="455"/>
                  </a:lnTo>
                  <a:lnTo>
                    <a:pt x="515" y="453"/>
                  </a:lnTo>
                  <a:lnTo>
                    <a:pt x="510" y="446"/>
                  </a:lnTo>
                  <a:lnTo>
                    <a:pt x="505" y="444"/>
                  </a:lnTo>
                  <a:lnTo>
                    <a:pt x="503" y="444"/>
                  </a:lnTo>
                  <a:lnTo>
                    <a:pt x="498" y="445"/>
                  </a:lnTo>
                  <a:lnTo>
                    <a:pt x="496" y="446"/>
                  </a:lnTo>
                  <a:lnTo>
                    <a:pt x="494" y="445"/>
                  </a:lnTo>
                  <a:lnTo>
                    <a:pt x="489" y="443"/>
                  </a:lnTo>
                  <a:lnTo>
                    <a:pt x="482" y="441"/>
                  </a:lnTo>
                  <a:lnTo>
                    <a:pt x="477" y="438"/>
                  </a:lnTo>
                  <a:lnTo>
                    <a:pt x="469" y="431"/>
                  </a:lnTo>
                  <a:lnTo>
                    <a:pt x="465" y="427"/>
                  </a:lnTo>
                  <a:lnTo>
                    <a:pt x="461" y="425"/>
                  </a:lnTo>
                  <a:lnTo>
                    <a:pt x="456" y="425"/>
                  </a:lnTo>
                  <a:lnTo>
                    <a:pt x="450" y="425"/>
                  </a:lnTo>
                  <a:lnTo>
                    <a:pt x="446" y="424"/>
                  </a:lnTo>
                  <a:lnTo>
                    <a:pt x="418" y="412"/>
                  </a:lnTo>
                  <a:lnTo>
                    <a:pt x="400" y="398"/>
                  </a:lnTo>
                  <a:lnTo>
                    <a:pt x="400" y="380"/>
                  </a:lnTo>
                  <a:lnTo>
                    <a:pt x="402" y="376"/>
                  </a:lnTo>
                  <a:lnTo>
                    <a:pt x="410" y="371"/>
                  </a:lnTo>
                  <a:lnTo>
                    <a:pt x="412" y="366"/>
                  </a:lnTo>
                  <a:lnTo>
                    <a:pt x="412" y="357"/>
                  </a:lnTo>
                  <a:lnTo>
                    <a:pt x="412" y="354"/>
                  </a:lnTo>
                  <a:lnTo>
                    <a:pt x="414" y="346"/>
                  </a:lnTo>
                  <a:lnTo>
                    <a:pt x="414" y="342"/>
                  </a:lnTo>
                  <a:lnTo>
                    <a:pt x="413" y="339"/>
                  </a:lnTo>
                  <a:lnTo>
                    <a:pt x="410" y="333"/>
                  </a:lnTo>
                  <a:lnTo>
                    <a:pt x="408" y="329"/>
                  </a:lnTo>
                  <a:lnTo>
                    <a:pt x="405" y="326"/>
                  </a:lnTo>
                  <a:lnTo>
                    <a:pt x="401" y="325"/>
                  </a:lnTo>
                  <a:lnTo>
                    <a:pt x="396" y="326"/>
                  </a:lnTo>
                  <a:lnTo>
                    <a:pt x="393" y="329"/>
                  </a:lnTo>
                  <a:lnTo>
                    <a:pt x="390" y="334"/>
                  </a:lnTo>
                  <a:lnTo>
                    <a:pt x="386" y="337"/>
                  </a:lnTo>
                  <a:lnTo>
                    <a:pt x="374" y="332"/>
                  </a:lnTo>
                  <a:lnTo>
                    <a:pt x="369" y="328"/>
                  </a:lnTo>
                  <a:lnTo>
                    <a:pt x="365" y="323"/>
                  </a:lnTo>
                  <a:lnTo>
                    <a:pt x="378" y="325"/>
                  </a:lnTo>
                  <a:lnTo>
                    <a:pt x="382" y="323"/>
                  </a:lnTo>
                  <a:lnTo>
                    <a:pt x="383" y="319"/>
                  </a:lnTo>
                  <a:lnTo>
                    <a:pt x="381" y="315"/>
                  </a:lnTo>
                  <a:lnTo>
                    <a:pt x="377" y="311"/>
                  </a:lnTo>
                  <a:lnTo>
                    <a:pt x="373" y="310"/>
                  </a:lnTo>
                  <a:lnTo>
                    <a:pt x="371" y="308"/>
                  </a:lnTo>
                  <a:lnTo>
                    <a:pt x="369" y="305"/>
                  </a:lnTo>
                  <a:lnTo>
                    <a:pt x="367" y="301"/>
                  </a:lnTo>
                  <a:lnTo>
                    <a:pt x="367" y="298"/>
                  </a:lnTo>
                  <a:lnTo>
                    <a:pt x="368" y="296"/>
                  </a:lnTo>
                  <a:lnTo>
                    <a:pt x="372" y="295"/>
                  </a:lnTo>
                  <a:lnTo>
                    <a:pt x="379" y="293"/>
                  </a:lnTo>
                  <a:lnTo>
                    <a:pt x="377" y="289"/>
                  </a:lnTo>
                  <a:lnTo>
                    <a:pt x="374" y="290"/>
                  </a:lnTo>
                  <a:lnTo>
                    <a:pt x="371" y="291"/>
                  </a:lnTo>
                  <a:lnTo>
                    <a:pt x="368" y="290"/>
                  </a:lnTo>
                  <a:lnTo>
                    <a:pt x="366" y="288"/>
                  </a:lnTo>
                  <a:lnTo>
                    <a:pt x="361" y="281"/>
                  </a:lnTo>
                  <a:lnTo>
                    <a:pt x="360" y="279"/>
                  </a:lnTo>
                  <a:lnTo>
                    <a:pt x="361" y="273"/>
                  </a:lnTo>
                  <a:lnTo>
                    <a:pt x="365" y="265"/>
                  </a:lnTo>
                  <a:lnTo>
                    <a:pt x="365" y="260"/>
                  </a:lnTo>
                  <a:lnTo>
                    <a:pt x="364" y="258"/>
                  </a:lnTo>
                  <a:lnTo>
                    <a:pt x="363" y="256"/>
                  </a:lnTo>
                  <a:lnTo>
                    <a:pt x="362" y="254"/>
                  </a:lnTo>
                  <a:lnTo>
                    <a:pt x="360" y="252"/>
                  </a:lnTo>
                  <a:lnTo>
                    <a:pt x="357" y="251"/>
                  </a:lnTo>
                  <a:lnTo>
                    <a:pt x="356" y="252"/>
                  </a:lnTo>
                  <a:lnTo>
                    <a:pt x="356" y="253"/>
                  </a:lnTo>
                  <a:lnTo>
                    <a:pt x="356" y="256"/>
                  </a:lnTo>
                  <a:lnTo>
                    <a:pt x="355" y="261"/>
                  </a:lnTo>
                  <a:lnTo>
                    <a:pt x="352" y="263"/>
                  </a:lnTo>
                  <a:lnTo>
                    <a:pt x="347" y="263"/>
                  </a:lnTo>
                  <a:lnTo>
                    <a:pt x="342" y="261"/>
                  </a:lnTo>
                  <a:lnTo>
                    <a:pt x="339" y="259"/>
                  </a:lnTo>
                  <a:lnTo>
                    <a:pt x="336" y="256"/>
                  </a:lnTo>
                  <a:lnTo>
                    <a:pt x="332" y="253"/>
                  </a:lnTo>
                  <a:lnTo>
                    <a:pt x="328" y="252"/>
                  </a:lnTo>
                  <a:lnTo>
                    <a:pt x="327" y="253"/>
                  </a:lnTo>
                  <a:lnTo>
                    <a:pt x="325" y="254"/>
                  </a:lnTo>
                  <a:lnTo>
                    <a:pt x="324" y="255"/>
                  </a:lnTo>
                  <a:lnTo>
                    <a:pt x="320" y="254"/>
                  </a:lnTo>
                  <a:lnTo>
                    <a:pt x="312" y="252"/>
                  </a:lnTo>
                  <a:lnTo>
                    <a:pt x="307" y="253"/>
                  </a:lnTo>
                  <a:lnTo>
                    <a:pt x="298" y="256"/>
                  </a:lnTo>
                  <a:lnTo>
                    <a:pt x="293" y="257"/>
                  </a:lnTo>
                  <a:lnTo>
                    <a:pt x="284" y="257"/>
                  </a:lnTo>
                  <a:lnTo>
                    <a:pt x="282" y="257"/>
                  </a:lnTo>
                  <a:lnTo>
                    <a:pt x="275" y="260"/>
                  </a:lnTo>
                  <a:lnTo>
                    <a:pt x="265" y="261"/>
                  </a:lnTo>
                  <a:lnTo>
                    <a:pt x="256" y="261"/>
                  </a:lnTo>
                  <a:lnTo>
                    <a:pt x="251" y="260"/>
                  </a:lnTo>
                  <a:lnTo>
                    <a:pt x="247" y="257"/>
                  </a:lnTo>
                  <a:lnTo>
                    <a:pt x="234" y="241"/>
                  </a:lnTo>
                  <a:lnTo>
                    <a:pt x="227" y="233"/>
                  </a:lnTo>
                  <a:lnTo>
                    <a:pt x="223" y="232"/>
                  </a:lnTo>
                  <a:lnTo>
                    <a:pt x="218" y="233"/>
                  </a:lnTo>
                  <a:lnTo>
                    <a:pt x="211" y="237"/>
                  </a:lnTo>
                  <a:lnTo>
                    <a:pt x="206" y="239"/>
                  </a:lnTo>
                  <a:lnTo>
                    <a:pt x="203" y="239"/>
                  </a:lnTo>
                  <a:lnTo>
                    <a:pt x="199" y="238"/>
                  </a:lnTo>
                  <a:lnTo>
                    <a:pt x="190" y="237"/>
                  </a:lnTo>
                  <a:lnTo>
                    <a:pt x="175" y="233"/>
                  </a:lnTo>
                  <a:lnTo>
                    <a:pt x="170" y="230"/>
                  </a:lnTo>
                  <a:lnTo>
                    <a:pt x="165" y="227"/>
                  </a:lnTo>
                  <a:lnTo>
                    <a:pt x="160" y="222"/>
                  </a:lnTo>
                  <a:lnTo>
                    <a:pt x="159" y="223"/>
                  </a:lnTo>
                  <a:lnTo>
                    <a:pt x="151" y="237"/>
                  </a:lnTo>
                  <a:lnTo>
                    <a:pt x="149" y="243"/>
                  </a:lnTo>
                  <a:lnTo>
                    <a:pt x="149" y="247"/>
                  </a:lnTo>
                  <a:lnTo>
                    <a:pt x="145" y="266"/>
                  </a:lnTo>
                  <a:lnTo>
                    <a:pt x="144" y="272"/>
                  </a:lnTo>
                  <a:lnTo>
                    <a:pt x="144" y="291"/>
                  </a:lnTo>
                  <a:lnTo>
                    <a:pt x="144" y="299"/>
                  </a:lnTo>
                  <a:lnTo>
                    <a:pt x="144" y="301"/>
                  </a:lnTo>
                  <a:lnTo>
                    <a:pt x="146" y="311"/>
                  </a:lnTo>
                  <a:lnTo>
                    <a:pt x="146" y="313"/>
                  </a:lnTo>
                  <a:lnTo>
                    <a:pt x="146" y="315"/>
                  </a:lnTo>
                  <a:lnTo>
                    <a:pt x="142" y="317"/>
                  </a:lnTo>
                  <a:lnTo>
                    <a:pt x="133" y="325"/>
                  </a:lnTo>
                  <a:lnTo>
                    <a:pt x="130" y="329"/>
                  </a:lnTo>
                  <a:lnTo>
                    <a:pt x="127" y="332"/>
                  </a:lnTo>
                  <a:lnTo>
                    <a:pt x="121" y="336"/>
                  </a:lnTo>
                  <a:lnTo>
                    <a:pt x="116" y="339"/>
                  </a:lnTo>
                  <a:lnTo>
                    <a:pt x="114" y="340"/>
                  </a:lnTo>
                  <a:lnTo>
                    <a:pt x="113" y="341"/>
                  </a:lnTo>
                  <a:lnTo>
                    <a:pt x="112" y="343"/>
                  </a:lnTo>
                  <a:lnTo>
                    <a:pt x="110" y="345"/>
                  </a:lnTo>
                  <a:lnTo>
                    <a:pt x="110" y="347"/>
                  </a:lnTo>
                  <a:lnTo>
                    <a:pt x="110" y="349"/>
                  </a:lnTo>
                  <a:lnTo>
                    <a:pt x="101" y="348"/>
                  </a:lnTo>
                  <a:lnTo>
                    <a:pt x="87" y="343"/>
                  </a:lnTo>
                  <a:lnTo>
                    <a:pt x="84" y="341"/>
                  </a:lnTo>
                  <a:lnTo>
                    <a:pt x="81" y="340"/>
                  </a:lnTo>
                  <a:lnTo>
                    <a:pt x="79" y="339"/>
                  </a:lnTo>
                  <a:lnTo>
                    <a:pt x="77" y="339"/>
                  </a:lnTo>
                  <a:lnTo>
                    <a:pt x="76" y="340"/>
                  </a:lnTo>
                  <a:lnTo>
                    <a:pt x="73" y="340"/>
                  </a:lnTo>
                  <a:lnTo>
                    <a:pt x="70" y="339"/>
                  </a:lnTo>
                  <a:lnTo>
                    <a:pt x="66" y="337"/>
                  </a:lnTo>
                  <a:lnTo>
                    <a:pt x="60" y="336"/>
                  </a:lnTo>
                  <a:lnTo>
                    <a:pt x="57" y="340"/>
                  </a:lnTo>
                  <a:lnTo>
                    <a:pt x="55" y="349"/>
                  </a:lnTo>
                  <a:lnTo>
                    <a:pt x="56" y="359"/>
                  </a:lnTo>
                  <a:lnTo>
                    <a:pt x="56" y="366"/>
                  </a:lnTo>
                  <a:lnTo>
                    <a:pt x="56" y="370"/>
                  </a:lnTo>
                  <a:lnTo>
                    <a:pt x="53" y="398"/>
                  </a:lnTo>
                  <a:lnTo>
                    <a:pt x="55" y="409"/>
                  </a:lnTo>
                  <a:lnTo>
                    <a:pt x="57" y="413"/>
                  </a:lnTo>
                  <a:lnTo>
                    <a:pt x="60" y="416"/>
                  </a:lnTo>
                  <a:lnTo>
                    <a:pt x="59" y="419"/>
                  </a:lnTo>
                  <a:lnTo>
                    <a:pt x="53" y="423"/>
                  </a:lnTo>
                  <a:lnTo>
                    <a:pt x="52" y="425"/>
                  </a:lnTo>
                  <a:lnTo>
                    <a:pt x="52" y="426"/>
                  </a:lnTo>
                  <a:lnTo>
                    <a:pt x="53" y="427"/>
                  </a:lnTo>
                  <a:lnTo>
                    <a:pt x="53" y="429"/>
                  </a:lnTo>
                  <a:lnTo>
                    <a:pt x="53" y="433"/>
                  </a:lnTo>
                  <a:lnTo>
                    <a:pt x="54" y="437"/>
                  </a:lnTo>
                  <a:lnTo>
                    <a:pt x="58" y="439"/>
                  </a:lnTo>
                  <a:lnTo>
                    <a:pt x="65" y="439"/>
                  </a:lnTo>
                  <a:lnTo>
                    <a:pt x="68" y="440"/>
                  </a:lnTo>
                  <a:lnTo>
                    <a:pt x="70" y="442"/>
                  </a:lnTo>
                  <a:lnTo>
                    <a:pt x="76" y="449"/>
                  </a:lnTo>
                  <a:lnTo>
                    <a:pt x="78" y="451"/>
                  </a:lnTo>
                  <a:lnTo>
                    <a:pt x="80" y="454"/>
                  </a:lnTo>
                  <a:lnTo>
                    <a:pt x="80" y="457"/>
                  </a:lnTo>
                  <a:lnTo>
                    <a:pt x="80" y="466"/>
                  </a:lnTo>
                  <a:lnTo>
                    <a:pt x="78" y="471"/>
                  </a:lnTo>
                  <a:lnTo>
                    <a:pt x="75" y="480"/>
                  </a:lnTo>
                  <a:lnTo>
                    <a:pt x="74" y="488"/>
                  </a:lnTo>
                  <a:lnTo>
                    <a:pt x="72" y="489"/>
                  </a:lnTo>
                  <a:lnTo>
                    <a:pt x="70" y="491"/>
                  </a:lnTo>
                  <a:lnTo>
                    <a:pt x="68" y="491"/>
                  </a:lnTo>
                  <a:lnTo>
                    <a:pt x="66" y="490"/>
                  </a:lnTo>
                  <a:lnTo>
                    <a:pt x="64" y="488"/>
                  </a:lnTo>
                  <a:lnTo>
                    <a:pt x="62" y="488"/>
                  </a:lnTo>
                  <a:lnTo>
                    <a:pt x="60" y="488"/>
                  </a:lnTo>
                  <a:lnTo>
                    <a:pt x="54" y="492"/>
                  </a:lnTo>
                  <a:lnTo>
                    <a:pt x="51" y="494"/>
                  </a:lnTo>
                  <a:lnTo>
                    <a:pt x="45" y="497"/>
                  </a:lnTo>
                  <a:lnTo>
                    <a:pt x="34" y="503"/>
                  </a:lnTo>
                  <a:lnTo>
                    <a:pt x="20" y="515"/>
                  </a:lnTo>
                  <a:lnTo>
                    <a:pt x="12" y="520"/>
                  </a:lnTo>
                  <a:lnTo>
                    <a:pt x="8" y="524"/>
                  </a:lnTo>
                  <a:lnTo>
                    <a:pt x="4" y="527"/>
                  </a:lnTo>
                  <a:lnTo>
                    <a:pt x="3" y="529"/>
                  </a:lnTo>
                  <a:lnTo>
                    <a:pt x="3" y="531"/>
                  </a:lnTo>
                  <a:lnTo>
                    <a:pt x="3" y="536"/>
                  </a:lnTo>
                  <a:lnTo>
                    <a:pt x="3" y="538"/>
                  </a:lnTo>
                  <a:lnTo>
                    <a:pt x="3" y="539"/>
                  </a:lnTo>
                  <a:lnTo>
                    <a:pt x="0" y="550"/>
                  </a:lnTo>
                  <a:lnTo>
                    <a:pt x="0" y="551"/>
                  </a:lnTo>
                  <a:lnTo>
                    <a:pt x="0" y="552"/>
                  </a:lnTo>
                  <a:lnTo>
                    <a:pt x="12" y="557"/>
                  </a:lnTo>
                  <a:lnTo>
                    <a:pt x="16" y="558"/>
                  </a:lnTo>
                  <a:lnTo>
                    <a:pt x="25" y="558"/>
                  </a:lnTo>
                  <a:lnTo>
                    <a:pt x="27" y="557"/>
                  </a:lnTo>
                  <a:lnTo>
                    <a:pt x="28" y="556"/>
                  </a:lnTo>
                  <a:lnTo>
                    <a:pt x="30" y="553"/>
                  </a:lnTo>
                  <a:lnTo>
                    <a:pt x="31" y="551"/>
                  </a:lnTo>
                  <a:lnTo>
                    <a:pt x="32" y="549"/>
                  </a:lnTo>
                  <a:lnTo>
                    <a:pt x="33" y="548"/>
                  </a:lnTo>
                  <a:lnTo>
                    <a:pt x="35" y="547"/>
                  </a:lnTo>
                  <a:lnTo>
                    <a:pt x="36" y="549"/>
                  </a:lnTo>
                  <a:lnTo>
                    <a:pt x="36" y="552"/>
                  </a:lnTo>
                  <a:lnTo>
                    <a:pt x="37" y="555"/>
                  </a:lnTo>
                  <a:lnTo>
                    <a:pt x="40" y="556"/>
                  </a:lnTo>
                  <a:lnTo>
                    <a:pt x="42" y="557"/>
                  </a:lnTo>
                  <a:lnTo>
                    <a:pt x="45" y="558"/>
                  </a:lnTo>
                  <a:lnTo>
                    <a:pt x="46" y="559"/>
                  </a:lnTo>
                  <a:lnTo>
                    <a:pt x="47" y="562"/>
                  </a:lnTo>
                  <a:lnTo>
                    <a:pt x="48" y="564"/>
                  </a:lnTo>
                  <a:lnTo>
                    <a:pt x="50" y="564"/>
                  </a:lnTo>
                  <a:lnTo>
                    <a:pt x="68" y="559"/>
                  </a:lnTo>
                  <a:lnTo>
                    <a:pt x="69" y="557"/>
                  </a:lnTo>
                  <a:lnTo>
                    <a:pt x="70" y="557"/>
                  </a:lnTo>
                  <a:lnTo>
                    <a:pt x="73" y="556"/>
                  </a:lnTo>
                  <a:lnTo>
                    <a:pt x="74" y="557"/>
                  </a:lnTo>
                  <a:lnTo>
                    <a:pt x="77" y="559"/>
                  </a:lnTo>
                  <a:lnTo>
                    <a:pt x="78" y="560"/>
                  </a:lnTo>
                  <a:lnTo>
                    <a:pt x="81" y="559"/>
                  </a:lnTo>
                  <a:lnTo>
                    <a:pt x="92" y="559"/>
                  </a:lnTo>
                  <a:lnTo>
                    <a:pt x="94" y="560"/>
                  </a:lnTo>
                  <a:lnTo>
                    <a:pt x="96" y="562"/>
                  </a:lnTo>
                  <a:lnTo>
                    <a:pt x="98" y="562"/>
                  </a:lnTo>
                  <a:lnTo>
                    <a:pt x="100" y="562"/>
                  </a:lnTo>
                  <a:lnTo>
                    <a:pt x="104" y="561"/>
                  </a:lnTo>
                  <a:lnTo>
                    <a:pt x="106" y="561"/>
                  </a:lnTo>
                  <a:lnTo>
                    <a:pt x="109" y="563"/>
                  </a:lnTo>
                  <a:lnTo>
                    <a:pt x="110" y="564"/>
                  </a:lnTo>
                  <a:lnTo>
                    <a:pt x="109" y="567"/>
                  </a:lnTo>
                  <a:lnTo>
                    <a:pt x="111" y="571"/>
                  </a:lnTo>
                  <a:lnTo>
                    <a:pt x="126" y="574"/>
                  </a:lnTo>
                  <a:lnTo>
                    <a:pt x="129" y="574"/>
                  </a:lnTo>
                  <a:lnTo>
                    <a:pt x="133" y="571"/>
                  </a:lnTo>
                  <a:lnTo>
                    <a:pt x="136" y="572"/>
                  </a:lnTo>
                  <a:lnTo>
                    <a:pt x="143" y="575"/>
                  </a:lnTo>
                  <a:lnTo>
                    <a:pt x="147" y="576"/>
                  </a:lnTo>
                  <a:lnTo>
                    <a:pt x="149" y="573"/>
                  </a:lnTo>
                  <a:lnTo>
                    <a:pt x="151" y="573"/>
                  </a:lnTo>
                  <a:lnTo>
                    <a:pt x="153" y="577"/>
                  </a:lnTo>
                  <a:lnTo>
                    <a:pt x="156" y="581"/>
                  </a:lnTo>
                  <a:lnTo>
                    <a:pt x="160" y="583"/>
                  </a:lnTo>
                  <a:lnTo>
                    <a:pt x="165" y="584"/>
                  </a:lnTo>
                  <a:lnTo>
                    <a:pt x="168" y="583"/>
                  </a:lnTo>
                  <a:lnTo>
                    <a:pt x="169" y="581"/>
                  </a:lnTo>
                  <a:lnTo>
                    <a:pt x="168" y="580"/>
                  </a:lnTo>
                  <a:lnTo>
                    <a:pt x="165" y="578"/>
                  </a:lnTo>
                  <a:lnTo>
                    <a:pt x="165" y="576"/>
                  </a:lnTo>
                  <a:lnTo>
                    <a:pt x="167" y="574"/>
                  </a:lnTo>
                  <a:lnTo>
                    <a:pt x="167" y="573"/>
                  </a:lnTo>
                  <a:lnTo>
                    <a:pt x="169" y="568"/>
                  </a:lnTo>
                  <a:lnTo>
                    <a:pt x="170" y="566"/>
                  </a:lnTo>
                  <a:lnTo>
                    <a:pt x="172" y="565"/>
                  </a:lnTo>
                  <a:lnTo>
                    <a:pt x="174" y="567"/>
                  </a:lnTo>
                  <a:lnTo>
                    <a:pt x="175" y="569"/>
                  </a:lnTo>
                  <a:lnTo>
                    <a:pt x="176" y="572"/>
                  </a:lnTo>
                  <a:lnTo>
                    <a:pt x="177" y="573"/>
                  </a:lnTo>
                  <a:lnTo>
                    <a:pt x="182" y="572"/>
                  </a:lnTo>
                  <a:lnTo>
                    <a:pt x="182" y="568"/>
                  </a:lnTo>
                  <a:lnTo>
                    <a:pt x="182" y="564"/>
                  </a:lnTo>
                  <a:lnTo>
                    <a:pt x="184" y="559"/>
                  </a:lnTo>
                  <a:lnTo>
                    <a:pt x="186" y="558"/>
                  </a:lnTo>
                  <a:lnTo>
                    <a:pt x="188" y="559"/>
                  </a:lnTo>
                  <a:lnTo>
                    <a:pt x="191" y="560"/>
                  </a:lnTo>
                  <a:lnTo>
                    <a:pt x="193" y="561"/>
                  </a:lnTo>
                  <a:lnTo>
                    <a:pt x="196" y="561"/>
                  </a:lnTo>
                  <a:lnTo>
                    <a:pt x="201" y="561"/>
                  </a:lnTo>
                  <a:lnTo>
                    <a:pt x="205" y="562"/>
                  </a:lnTo>
                  <a:lnTo>
                    <a:pt x="210" y="567"/>
                  </a:lnTo>
                  <a:lnTo>
                    <a:pt x="214" y="568"/>
                  </a:lnTo>
                  <a:lnTo>
                    <a:pt x="216" y="568"/>
                  </a:lnTo>
                  <a:lnTo>
                    <a:pt x="217" y="568"/>
                  </a:lnTo>
                  <a:lnTo>
                    <a:pt x="218" y="567"/>
                  </a:lnTo>
                  <a:lnTo>
                    <a:pt x="224" y="563"/>
                  </a:lnTo>
                  <a:lnTo>
                    <a:pt x="226" y="563"/>
                  </a:lnTo>
                  <a:lnTo>
                    <a:pt x="233" y="567"/>
                  </a:lnTo>
                  <a:lnTo>
                    <a:pt x="238" y="569"/>
                  </a:lnTo>
                  <a:lnTo>
                    <a:pt x="278" y="573"/>
                  </a:lnTo>
                  <a:lnTo>
                    <a:pt x="282" y="574"/>
                  </a:lnTo>
                  <a:lnTo>
                    <a:pt x="283" y="575"/>
                  </a:lnTo>
                  <a:lnTo>
                    <a:pt x="284" y="576"/>
                  </a:lnTo>
                  <a:lnTo>
                    <a:pt x="286" y="577"/>
                  </a:lnTo>
                  <a:lnTo>
                    <a:pt x="289" y="577"/>
                  </a:lnTo>
                  <a:lnTo>
                    <a:pt x="295" y="575"/>
                  </a:lnTo>
                  <a:lnTo>
                    <a:pt x="297" y="574"/>
                  </a:lnTo>
                  <a:lnTo>
                    <a:pt x="302" y="574"/>
                  </a:lnTo>
                  <a:lnTo>
                    <a:pt x="307" y="575"/>
                  </a:lnTo>
                  <a:lnTo>
                    <a:pt x="313" y="577"/>
                  </a:lnTo>
                  <a:lnTo>
                    <a:pt x="317" y="581"/>
                  </a:lnTo>
                  <a:lnTo>
                    <a:pt x="316" y="581"/>
                  </a:lnTo>
                  <a:lnTo>
                    <a:pt x="315" y="584"/>
                  </a:lnTo>
                  <a:lnTo>
                    <a:pt x="320" y="584"/>
                  </a:lnTo>
                  <a:lnTo>
                    <a:pt x="323" y="585"/>
                  </a:lnTo>
                  <a:lnTo>
                    <a:pt x="326" y="587"/>
                  </a:lnTo>
                  <a:lnTo>
                    <a:pt x="330" y="588"/>
                  </a:lnTo>
                  <a:lnTo>
                    <a:pt x="347" y="588"/>
                  </a:lnTo>
                  <a:lnTo>
                    <a:pt x="358" y="592"/>
                  </a:lnTo>
                  <a:lnTo>
                    <a:pt x="367" y="594"/>
                  </a:lnTo>
                  <a:lnTo>
                    <a:pt x="377" y="598"/>
                  </a:lnTo>
                  <a:lnTo>
                    <a:pt x="380" y="600"/>
                  </a:lnTo>
                  <a:lnTo>
                    <a:pt x="384" y="597"/>
                  </a:lnTo>
                  <a:lnTo>
                    <a:pt x="387" y="595"/>
                  </a:lnTo>
                  <a:lnTo>
                    <a:pt x="390" y="594"/>
                  </a:lnTo>
                  <a:lnTo>
                    <a:pt x="394" y="594"/>
                  </a:lnTo>
                  <a:lnTo>
                    <a:pt x="397" y="593"/>
                  </a:lnTo>
                  <a:lnTo>
                    <a:pt x="398" y="592"/>
                  </a:lnTo>
                  <a:lnTo>
                    <a:pt x="401" y="589"/>
                  </a:lnTo>
                  <a:lnTo>
                    <a:pt x="405" y="587"/>
                  </a:lnTo>
                  <a:lnTo>
                    <a:pt x="406" y="587"/>
                  </a:lnTo>
                  <a:lnTo>
                    <a:pt x="408" y="589"/>
                  </a:lnTo>
                  <a:lnTo>
                    <a:pt x="410" y="590"/>
                  </a:lnTo>
                  <a:lnTo>
                    <a:pt x="412" y="589"/>
                  </a:lnTo>
                  <a:lnTo>
                    <a:pt x="414" y="588"/>
                  </a:lnTo>
                  <a:lnTo>
                    <a:pt x="415" y="586"/>
                  </a:lnTo>
                  <a:lnTo>
                    <a:pt x="416" y="585"/>
                  </a:lnTo>
                  <a:lnTo>
                    <a:pt x="421" y="588"/>
                  </a:lnTo>
                  <a:lnTo>
                    <a:pt x="424" y="588"/>
                  </a:lnTo>
                  <a:lnTo>
                    <a:pt x="431" y="591"/>
                  </a:lnTo>
                  <a:lnTo>
                    <a:pt x="438" y="586"/>
                  </a:lnTo>
                  <a:lnTo>
                    <a:pt x="450" y="573"/>
                  </a:lnTo>
                  <a:lnTo>
                    <a:pt x="458" y="568"/>
                  </a:lnTo>
                  <a:lnTo>
                    <a:pt x="468" y="566"/>
                  </a:lnTo>
                  <a:lnTo>
                    <a:pt x="496" y="563"/>
                  </a:lnTo>
                  <a:lnTo>
                    <a:pt x="505" y="564"/>
                  </a:lnTo>
                  <a:lnTo>
                    <a:pt x="514" y="566"/>
                  </a:lnTo>
                  <a:lnTo>
                    <a:pt x="523" y="570"/>
                  </a:lnTo>
                  <a:lnTo>
                    <a:pt x="529" y="573"/>
                  </a:lnTo>
                  <a:lnTo>
                    <a:pt x="539" y="586"/>
                  </a:lnTo>
                  <a:lnTo>
                    <a:pt x="543" y="588"/>
                  </a:lnTo>
                  <a:lnTo>
                    <a:pt x="547" y="586"/>
                  </a:lnTo>
                  <a:lnTo>
                    <a:pt x="551" y="585"/>
                  </a:lnTo>
                  <a:lnTo>
                    <a:pt x="555" y="585"/>
                  </a:lnTo>
                  <a:lnTo>
                    <a:pt x="556" y="586"/>
                  </a:lnTo>
                  <a:lnTo>
                    <a:pt x="558" y="589"/>
                  </a:lnTo>
                  <a:lnTo>
                    <a:pt x="559" y="590"/>
                  </a:lnTo>
                  <a:lnTo>
                    <a:pt x="560" y="592"/>
                  </a:lnTo>
                  <a:lnTo>
                    <a:pt x="568" y="596"/>
                  </a:lnTo>
                  <a:lnTo>
                    <a:pt x="571" y="597"/>
                  </a:lnTo>
                  <a:lnTo>
                    <a:pt x="579" y="596"/>
                  </a:lnTo>
                  <a:lnTo>
                    <a:pt x="580" y="596"/>
                  </a:lnTo>
                  <a:lnTo>
                    <a:pt x="582" y="599"/>
                  </a:lnTo>
                  <a:lnTo>
                    <a:pt x="584" y="600"/>
                  </a:lnTo>
                  <a:lnTo>
                    <a:pt x="591" y="602"/>
                  </a:lnTo>
                  <a:lnTo>
                    <a:pt x="593" y="603"/>
                  </a:lnTo>
                  <a:lnTo>
                    <a:pt x="597" y="609"/>
                  </a:lnTo>
                  <a:lnTo>
                    <a:pt x="600" y="611"/>
                  </a:lnTo>
                  <a:lnTo>
                    <a:pt x="604" y="611"/>
                  </a:lnTo>
                  <a:lnTo>
                    <a:pt x="606" y="611"/>
                  </a:lnTo>
                  <a:lnTo>
                    <a:pt x="608" y="610"/>
                  </a:lnTo>
                  <a:lnTo>
                    <a:pt x="611" y="612"/>
                  </a:lnTo>
                  <a:lnTo>
                    <a:pt x="611" y="614"/>
                  </a:lnTo>
                  <a:lnTo>
                    <a:pt x="611" y="618"/>
                  </a:lnTo>
                  <a:lnTo>
                    <a:pt x="612" y="618"/>
                  </a:lnTo>
                  <a:lnTo>
                    <a:pt x="616" y="618"/>
                  </a:lnTo>
                  <a:lnTo>
                    <a:pt x="618" y="618"/>
                  </a:lnTo>
                  <a:lnTo>
                    <a:pt x="618" y="618"/>
                  </a:lnTo>
                  <a:lnTo>
                    <a:pt x="620" y="616"/>
                  </a:lnTo>
                  <a:lnTo>
                    <a:pt x="623" y="614"/>
                  </a:lnTo>
                  <a:lnTo>
                    <a:pt x="626" y="613"/>
                  </a:lnTo>
                  <a:lnTo>
                    <a:pt x="630" y="612"/>
                  </a:lnTo>
                  <a:lnTo>
                    <a:pt x="632" y="614"/>
                  </a:lnTo>
                  <a:lnTo>
                    <a:pt x="633" y="621"/>
                  </a:lnTo>
                  <a:lnTo>
                    <a:pt x="634" y="625"/>
                  </a:lnTo>
                  <a:lnTo>
                    <a:pt x="634" y="623"/>
                  </a:lnTo>
                  <a:lnTo>
                    <a:pt x="635" y="623"/>
                  </a:lnTo>
                  <a:lnTo>
                    <a:pt x="636" y="622"/>
                  </a:lnTo>
                  <a:lnTo>
                    <a:pt x="637" y="621"/>
                  </a:lnTo>
                  <a:lnTo>
                    <a:pt x="640" y="624"/>
                  </a:lnTo>
                  <a:lnTo>
                    <a:pt x="646" y="627"/>
                  </a:lnTo>
                  <a:lnTo>
                    <a:pt x="652" y="628"/>
                  </a:lnTo>
                  <a:lnTo>
                    <a:pt x="656" y="629"/>
                  </a:lnTo>
                  <a:lnTo>
                    <a:pt x="658" y="629"/>
                  </a:lnTo>
                  <a:lnTo>
                    <a:pt x="662" y="626"/>
                  </a:lnTo>
                  <a:lnTo>
                    <a:pt x="665" y="626"/>
                  </a:lnTo>
                  <a:lnTo>
                    <a:pt x="667" y="627"/>
                  </a:lnTo>
                  <a:lnTo>
                    <a:pt x="667" y="630"/>
                  </a:lnTo>
                  <a:lnTo>
                    <a:pt x="666" y="633"/>
                  </a:lnTo>
                  <a:lnTo>
                    <a:pt x="666" y="635"/>
                  </a:lnTo>
                  <a:lnTo>
                    <a:pt x="668" y="639"/>
                  </a:lnTo>
                  <a:lnTo>
                    <a:pt x="671" y="638"/>
                  </a:lnTo>
                  <a:lnTo>
                    <a:pt x="675" y="636"/>
                  </a:lnTo>
                  <a:lnTo>
                    <a:pt x="680" y="635"/>
                  </a:lnTo>
                  <a:lnTo>
                    <a:pt x="682" y="636"/>
                  </a:lnTo>
                  <a:lnTo>
                    <a:pt x="684" y="640"/>
                  </a:lnTo>
                  <a:lnTo>
                    <a:pt x="686" y="641"/>
                  </a:lnTo>
                  <a:lnTo>
                    <a:pt x="693" y="643"/>
                  </a:lnTo>
                  <a:lnTo>
                    <a:pt x="695" y="643"/>
                  </a:lnTo>
                  <a:lnTo>
                    <a:pt x="705" y="639"/>
                  </a:lnTo>
                  <a:lnTo>
                    <a:pt x="711" y="639"/>
                  </a:lnTo>
                  <a:lnTo>
                    <a:pt x="714" y="642"/>
                  </a:lnTo>
                  <a:lnTo>
                    <a:pt x="716" y="644"/>
                  </a:lnTo>
                  <a:lnTo>
                    <a:pt x="721" y="642"/>
                  </a:lnTo>
                  <a:lnTo>
                    <a:pt x="730" y="637"/>
                  </a:lnTo>
                  <a:lnTo>
                    <a:pt x="739" y="637"/>
                  </a:lnTo>
                  <a:lnTo>
                    <a:pt x="750" y="641"/>
                  </a:lnTo>
                  <a:lnTo>
                    <a:pt x="757" y="648"/>
                  </a:lnTo>
                  <a:lnTo>
                    <a:pt x="759" y="656"/>
                  </a:lnTo>
                  <a:lnTo>
                    <a:pt x="754" y="662"/>
                  </a:lnTo>
                  <a:lnTo>
                    <a:pt x="753" y="665"/>
                  </a:lnTo>
                  <a:lnTo>
                    <a:pt x="758" y="667"/>
                  </a:lnTo>
                  <a:lnTo>
                    <a:pt x="771" y="666"/>
                  </a:lnTo>
                  <a:lnTo>
                    <a:pt x="776" y="667"/>
                  </a:lnTo>
                  <a:lnTo>
                    <a:pt x="795" y="674"/>
                  </a:lnTo>
                  <a:lnTo>
                    <a:pt x="804" y="673"/>
                  </a:lnTo>
                  <a:lnTo>
                    <a:pt x="810" y="665"/>
                  </a:lnTo>
                  <a:lnTo>
                    <a:pt x="810" y="660"/>
                  </a:lnTo>
                  <a:lnTo>
                    <a:pt x="808" y="656"/>
                  </a:lnTo>
                  <a:lnTo>
                    <a:pt x="805" y="654"/>
                  </a:lnTo>
                  <a:close/>
                  <a:moveTo>
                    <a:pt x="617" y="328"/>
                  </a:moveTo>
                  <a:lnTo>
                    <a:pt x="617" y="328"/>
                  </a:lnTo>
                  <a:lnTo>
                    <a:pt x="617" y="329"/>
                  </a:lnTo>
                  <a:lnTo>
                    <a:pt x="624" y="332"/>
                  </a:lnTo>
                  <a:lnTo>
                    <a:pt x="628" y="332"/>
                  </a:lnTo>
                  <a:lnTo>
                    <a:pt x="630" y="330"/>
                  </a:lnTo>
                  <a:lnTo>
                    <a:pt x="630" y="329"/>
                  </a:lnTo>
                  <a:lnTo>
                    <a:pt x="625" y="328"/>
                  </a:lnTo>
                  <a:lnTo>
                    <a:pt x="618" y="327"/>
                  </a:lnTo>
                  <a:lnTo>
                    <a:pt x="617" y="328"/>
                  </a:lnTo>
                  <a:close/>
                  <a:moveTo>
                    <a:pt x="363" y="25"/>
                  </a:moveTo>
                  <a:lnTo>
                    <a:pt x="363" y="25"/>
                  </a:lnTo>
                  <a:lnTo>
                    <a:pt x="365" y="27"/>
                  </a:lnTo>
                  <a:lnTo>
                    <a:pt x="371" y="27"/>
                  </a:lnTo>
                  <a:lnTo>
                    <a:pt x="374" y="25"/>
                  </a:lnTo>
                  <a:lnTo>
                    <a:pt x="376" y="25"/>
                  </a:lnTo>
                  <a:lnTo>
                    <a:pt x="377" y="27"/>
                  </a:lnTo>
                  <a:lnTo>
                    <a:pt x="378" y="27"/>
                  </a:lnTo>
                  <a:lnTo>
                    <a:pt x="384" y="28"/>
                  </a:lnTo>
                  <a:lnTo>
                    <a:pt x="386" y="27"/>
                  </a:lnTo>
                  <a:lnTo>
                    <a:pt x="390" y="26"/>
                  </a:lnTo>
                  <a:lnTo>
                    <a:pt x="393" y="23"/>
                  </a:lnTo>
                  <a:lnTo>
                    <a:pt x="395" y="19"/>
                  </a:lnTo>
                  <a:lnTo>
                    <a:pt x="395" y="14"/>
                  </a:lnTo>
                  <a:lnTo>
                    <a:pt x="394" y="9"/>
                  </a:lnTo>
                  <a:lnTo>
                    <a:pt x="392" y="5"/>
                  </a:lnTo>
                  <a:lnTo>
                    <a:pt x="389" y="3"/>
                  </a:lnTo>
                  <a:lnTo>
                    <a:pt x="386" y="0"/>
                  </a:lnTo>
                  <a:lnTo>
                    <a:pt x="383" y="1"/>
                  </a:lnTo>
                  <a:lnTo>
                    <a:pt x="380" y="2"/>
                  </a:lnTo>
                  <a:lnTo>
                    <a:pt x="377" y="3"/>
                  </a:lnTo>
                  <a:lnTo>
                    <a:pt x="374" y="2"/>
                  </a:lnTo>
                  <a:lnTo>
                    <a:pt x="369" y="7"/>
                  </a:lnTo>
                  <a:lnTo>
                    <a:pt x="368" y="9"/>
                  </a:lnTo>
                  <a:lnTo>
                    <a:pt x="362" y="14"/>
                  </a:lnTo>
                  <a:lnTo>
                    <a:pt x="360" y="15"/>
                  </a:lnTo>
                  <a:lnTo>
                    <a:pt x="363" y="21"/>
                  </a:lnTo>
                  <a:lnTo>
                    <a:pt x="363" y="2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dirty="0">
                <a:solidFill>
                  <a:srgbClr val="000000"/>
                </a:solidFill>
                <a:latin typeface="Calibri"/>
              </a:endParaRPr>
            </a:p>
          </p:txBody>
        </p:sp>
        <p:sp>
          <p:nvSpPr>
            <p:cNvPr id="74" name="Freeform 56">
              <a:extLst>
                <a:ext uri="{FF2B5EF4-FFF2-40B4-BE49-F238E27FC236}">
                  <a16:creationId xmlns:a16="http://schemas.microsoft.com/office/drawing/2014/main" xmlns="" id="{1240667C-5389-4B80-995D-70302B572C5B}"/>
                </a:ext>
              </a:extLst>
            </p:cNvPr>
            <p:cNvSpPr>
              <a:spLocks noEditPoints="1"/>
            </p:cNvSpPr>
            <p:nvPr/>
          </p:nvSpPr>
          <p:spPr bwMode="auto">
            <a:xfrm>
              <a:off x="2637" y="2893"/>
              <a:ext cx="879" cy="597"/>
            </a:xfrm>
            <a:custGeom>
              <a:avLst/>
              <a:gdLst>
                <a:gd name="T0" fmla="*/ 940 w 1170"/>
                <a:gd name="T1" fmla="*/ 265 h 674"/>
                <a:gd name="T2" fmla="*/ 959 w 1170"/>
                <a:gd name="T3" fmla="*/ 277 h 674"/>
                <a:gd name="T4" fmla="*/ 970 w 1170"/>
                <a:gd name="T5" fmla="*/ 265 h 674"/>
                <a:gd name="T6" fmla="*/ 1004 w 1170"/>
                <a:gd name="T7" fmla="*/ 267 h 674"/>
                <a:gd name="T8" fmla="*/ 1026 w 1170"/>
                <a:gd name="T9" fmla="*/ 294 h 674"/>
                <a:gd name="T10" fmla="*/ 1004 w 1170"/>
                <a:gd name="T11" fmla="*/ 283 h 674"/>
                <a:gd name="T12" fmla="*/ 992 w 1170"/>
                <a:gd name="T13" fmla="*/ 276 h 674"/>
                <a:gd name="T14" fmla="*/ 842 w 1170"/>
                <a:gd name="T15" fmla="*/ 312 h 674"/>
                <a:gd name="T16" fmla="*/ 1017 w 1170"/>
                <a:gd name="T17" fmla="*/ 272 h 674"/>
                <a:gd name="T18" fmla="*/ 1169 w 1170"/>
                <a:gd name="T19" fmla="*/ 266 h 674"/>
                <a:gd name="T20" fmla="*/ 1086 w 1170"/>
                <a:gd name="T21" fmla="*/ 308 h 674"/>
                <a:gd name="T22" fmla="*/ 1066 w 1170"/>
                <a:gd name="T23" fmla="*/ 306 h 674"/>
                <a:gd name="T24" fmla="*/ 1089 w 1170"/>
                <a:gd name="T25" fmla="*/ 304 h 674"/>
                <a:gd name="T26" fmla="*/ 759 w 1170"/>
                <a:gd name="T27" fmla="*/ 320 h 674"/>
                <a:gd name="T28" fmla="*/ 386 w 1170"/>
                <a:gd name="T29" fmla="*/ 288 h 674"/>
                <a:gd name="T30" fmla="*/ 481 w 1170"/>
                <a:gd name="T31" fmla="*/ 332 h 674"/>
                <a:gd name="T32" fmla="*/ 486 w 1170"/>
                <a:gd name="T33" fmla="*/ 320 h 674"/>
                <a:gd name="T34" fmla="*/ 577 w 1170"/>
                <a:gd name="T35" fmla="*/ 324 h 674"/>
                <a:gd name="T36" fmla="*/ 647 w 1170"/>
                <a:gd name="T37" fmla="*/ 303 h 674"/>
                <a:gd name="T38" fmla="*/ 675 w 1170"/>
                <a:gd name="T39" fmla="*/ 256 h 674"/>
                <a:gd name="T40" fmla="*/ 418 w 1170"/>
                <a:gd name="T41" fmla="*/ 261 h 674"/>
                <a:gd name="T42" fmla="*/ 660 w 1170"/>
                <a:gd name="T43" fmla="*/ 295 h 674"/>
                <a:gd name="T44" fmla="*/ 806 w 1170"/>
                <a:gd name="T45" fmla="*/ 310 h 674"/>
                <a:gd name="T46" fmla="*/ 711 w 1170"/>
                <a:gd name="T47" fmla="*/ 282 h 674"/>
                <a:gd name="T48" fmla="*/ 650 w 1170"/>
                <a:gd name="T49" fmla="*/ 328 h 674"/>
                <a:gd name="T50" fmla="*/ 517 w 1170"/>
                <a:gd name="T51" fmla="*/ 600 h 674"/>
                <a:gd name="T52" fmla="*/ 802 w 1170"/>
                <a:gd name="T53" fmla="*/ 648 h 674"/>
                <a:gd name="T54" fmla="*/ 756 w 1170"/>
                <a:gd name="T55" fmla="*/ 616 h 674"/>
                <a:gd name="T56" fmla="*/ 770 w 1170"/>
                <a:gd name="T57" fmla="*/ 484 h 674"/>
                <a:gd name="T58" fmla="*/ 733 w 1170"/>
                <a:gd name="T59" fmla="*/ 436 h 674"/>
                <a:gd name="T60" fmla="*/ 641 w 1170"/>
                <a:gd name="T61" fmla="*/ 430 h 674"/>
                <a:gd name="T62" fmla="*/ 548 w 1170"/>
                <a:gd name="T63" fmla="*/ 442 h 674"/>
                <a:gd name="T64" fmla="*/ 477 w 1170"/>
                <a:gd name="T65" fmla="*/ 438 h 674"/>
                <a:gd name="T66" fmla="*/ 414 w 1170"/>
                <a:gd name="T67" fmla="*/ 346 h 674"/>
                <a:gd name="T68" fmla="*/ 382 w 1170"/>
                <a:gd name="T69" fmla="*/ 323 h 674"/>
                <a:gd name="T70" fmla="*/ 368 w 1170"/>
                <a:gd name="T71" fmla="*/ 290 h 674"/>
                <a:gd name="T72" fmla="*/ 355 w 1170"/>
                <a:gd name="T73" fmla="*/ 261 h 674"/>
                <a:gd name="T74" fmla="*/ 293 w 1170"/>
                <a:gd name="T75" fmla="*/ 257 h 674"/>
                <a:gd name="T76" fmla="*/ 199 w 1170"/>
                <a:gd name="T77" fmla="*/ 238 h 674"/>
                <a:gd name="T78" fmla="*/ 146 w 1170"/>
                <a:gd name="T79" fmla="*/ 311 h 674"/>
                <a:gd name="T80" fmla="*/ 101 w 1170"/>
                <a:gd name="T81" fmla="*/ 348 h 674"/>
                <a:gd name="T82" fmla="*/ 56 w 1170"/>
                <a:gd name="T83" fmla="*/ 370 h 674"/>
                <a:gd name="T84" fmla="*/ 68 w 1170"/>
                <a:gd name="T85" fmla="*/ 440 h 674"/>
                <a:gd name="T86" fmla="*/ 62 w 1170"/>
                <a:gd name="T87" fmla="*/ 488 h 674"/>
                <a:gd name="T88" fmla="*/ 0 w 1170"/>
                <a:gd name="T89" fmla="*/ 550 h 674"/>
                <a:gd name="T90" fmla="*/ 37 w 1170"/>
                <a:gd name="T91" fmla="*/ 555 h 674"/>
                <a:gd name="T92" fmla="*/ 81 w 1170"/>
                <a:gd name="T93" fmla="*/ 559 h 674"/>
                <a:gd name="T94" fmla="*/ 136 w 1170"/>
                <a:gd name="T95" fmla="*/ 572 h 674"/>
                <a:gd name="T96" fmla="*/ 167 w 1170"/>
                <a:gd name="T97" fmla="*/ 573 h 674"/>
                <a:gd name="T98" fmla="*/ 193 w 1170"/>
                <a:gd name="T99" fmla="*/ 561 h 674"/>
                <a:gd name="T100" fmla="*/ 283 w 1170"/>
                <a:gd name="T101" fmla="*/ 575 h 674"/>
                <a:gd name="T102" fmla="*/ 330 w 1170"/>
                <a:gd name="T103" fmla="*/ 588 h 674"/>
                <a:gd name="T104" fmla="*/ 408 w 1170"/>
                <a:gd name="T105" fmla="*/ 589 h 674"/>
                <a:gd name="T106" fmla="*/ 514 w 1170"/>
                <a:gd name="T107" fmla="*/ 566 h 674"/>
                <a:gd name="T108" fmla="*/ 580 w 1170"/>
                <a:gd name="T109" fmla="*/ 596 h 674"/>
                <a:gd name="T110" fmla="*/ 618 w 1170"/>
                <a:gd name="T111" fmla="*/ 618 h 674"/>
                <a:gd name="T112" fmla="*/ 652 w 1170"/>
                <a:gd name="T113" fmla="*/ 628 h 674"/>
                <a:gd name="T114" fmla="*/ 686 w 1170"/>
                <a:gd name="T115" fmla="*/ 641 h 674"/>
                <a:gd name="T116" fmla="*/ 758 w 1170"/>
                <a:gd name="T117" fmla="*/ 667 h 674"/>
                <a:gd name="T118" fmla="*/ 630 w 1170"/>
                <a:gd name="T119" fmla="*/ 330 h 674"/>
                <a:gd name="T120" fmla="*/ 386 w 1170"/>
                <a:gd name="T121" fmla="*/ 27 h 674"/>
                <a:gd name="T122" fmla="*/ 362 w 1170"/>
                <a:gd name="T123" fmla="*/ 1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0" h="674">
                  <a:moveTo>
                    <a:pt x="1018" y="260"/>
                  </a:moveTo>
                  <a:lnTo>
                    <a:pt x="1018" y="260"/>
                  </a:lnTo>
                  <a:lnTo>
                    <a:pt x="1015" y="257"/>
                  </a:lnTo>
                  <a:lnTo>
                    <a:pt x="999" y="248"/>
                  </a:lnTo>
                  <a:lnTo>
                    <a:pt x="994" y="246"/>
                  </a:lnTo>
                  <a:lnTo>
                    <a:pt x="976" y="244"/>
                  </a:lnTo>
                  <a:lnTo>
                    <a:pt x="958" y="245"/>
                  </a:lnTo>
                  <a:lnTo>
                    <a:pt x="953" y="245"/>
                  </a:lnTo>
                  <a:lnTo>
                    <a:pt x="949" y="245"/>
                  </a:lnTo>
                  <a:lnTo>
                    <a:pt x="947" y="247"/>
                  </a:lnTo>
                  <a:lnTo>
                    <a:pt x="949" y="251"/>
                  </a:lnTo>
                  <a:lnTo>
                    <a:pt x="946" y="255"/>
                  </a:lnTo>
                  <a:lnTo>
                    <a:pt x="943" y="257"/>
                  </a:lnTo>
                  <a:lnTo>
                    <a:pt x="941" y="260"/>
                  </a:lnTo>
                  <a:lnTo>
                    <a:pt x="940" y="265"/>
                  </a:lnTo>
                  <a:lnTo>
                    <a:pt x="942" y="268"/>
                  </a:lnTo>
                  <a:lnTo>
                    <a:pt x="945" y="268"/>
                  </a:lnTo>
                  <a:lnTo>
                    <a:pt x="954" y="267"/>
                  </a:lnTo>
                  <a:lnTo>
                    <a:pt x="951" y="276"/>
                  </a:lnTo>
                  <a:lnTo>
                    <a:pt x="951" y="277"/>
                  </a:lnTo>
                  <a:lnTo>
                    <a:pt x="956" y="282"/>
                  </a:lnTo>
                  <a:lnTo>
                    <a:pt x="957" y="282"/>
                  </a:lnTo>
                  <a:lnTo>
                    <a:pt x="957" y="283"/>
                  </a:lnTo>
                  <a:lnTo>
                    <a:pt x="959" y="282"/>
                  </a:lnTo>
                  <a:lnTo>
                    <a:pt x="960" y="282"/>
                  </a:lnTo>
                  <a:lnTo>
                    <a:pt x="961" y="281"/>
                  </a:lnTo>
                  <a:lnTo>
                    <a:pt x="961" y="280"/>
                  </a:lnTo>
                  <a:lnTo>
                    <a:pt x="960" y="278"/>
                  </a:lnTo>
                  <a:lnTo>
                    <a:pt x="960" y="277"/>
                  </a:lnTo>
                  <a:lnTo>
                    <a:pt x="959" y="277"/>
                  </a:lnTo>
                  <a:lnTo>
                    <a:pt x="959" y="276"/>
                  </a:lnTo>
                  <a:lnTo>
                    <a:pt x="959" y="275"/>
                  </a:lnTo>
                  <a:lnTo>
                    <a:pt x="960" y="273"/>
                  </a:lnTo>
                  <a:lnTo>
                    <a:pt x="963" y="270"/>
                  </a:lnTo>
                  <a:lnTo>
                    <a:pt x="971" y="277"/>
                  </a:lnTo>
                  <a:lnTo>
                    <a:pt x="976" y="278"/>
                  </a:lnTo>
                  <a:lnTo>
                    <a:pt x="981" y="275"/>
                  </a:lnTo>
                  <a:lnTo>
                    <a:pt x="980" y="273"/>
                  </a:lnTo>
                  <a:lnTo>
                    <a:pt x="979" y="272"/>
                  </a:lnTo>
                  <a:lnTo>
                    <a:pt x="976" y="270"/>
                  </a:lnTo>
                  <a:lnTo>
                    <a:pt x="974" y="269"/>
                  </a:lnTo>
                  <a:lnTo>
                    <a:pt x="971" y="269"/>
                  </a:lnTo>
                  <a:lnTo>
                    <a:pt x="969" y="268"/>
                  </a:lnTo>
                  <a:lnTo>
                    <a:pt x="969" y="265"/>
                  </a:lnTo>
                  <a:lnTo>
                    <a:pt x="970" y="265"/>
                  </a:lnTo>
                  <a:lnTo>
                    <a:pt x="977" y="261"/>
                  </a:lnTo>
                  <a:lnTo>
                    <a:pt x="980" y="262"/>
                  </a:lnTo>
                  <a:lnTo>
                    <a:pt x="981" y="263"/>
                  </a:lnTo>
                  <a:lnTo>
                    <a:pt x="982" y="264"/>
                  </a:lnTo>
                  <a:lnTo>
                    <a:pt x="984" y="264"/>
                  </a:lnTo>
                  <a:lnTo>
                    <a:pt x="985" y="264"/>
                  </a:lnTo>
                  <a:lnTo>
                    <a:pt x="987" y="263"/>
                  </a:lnTo>
                  <a:lnTo>
                    <a:pt x="988" y="263"/>
                  </a:lnTo>
                  <a:lnTo>
                    <a:pt x="989" y="261"/>
                  </a:lnTo>
                  <a:lnTo>
                    <a:pt x="991" y="261"/>
                  </a:lnTo>
                  <a:lnTo>
                    <a:pt x="992" y="262"/>
                  </a:lnTo>
                  <a:lnTo>
                    <a:pt x="993" y="263"/>
                  </a:lnTo>
                  <a:lnTo>
                    <a:pt x="996" y="264"/>
                  </a:lnTo>
                  <a:lnTo>
                    <a:pt x="999" y="265"/>
                  </a:lnTo>
                  <a:lnTo>
                    <a:pt x="1004" y="267"/>
                  </a:lnTo>
                  <a:lnTo>
                    <a:pt x="1006" y="267"/>
                  </a:lnTo>
                  <a:lnTo>
                    <a:pt x="1015" y="268"/>
                  </a:lnTo>
                  <a:lnTo>
                    <a:pt x="1019" y="266"/>
                  </a:lnTo>
                  <a:lnTo>
                    <a:pt x="1018" y="260"/>
                  </a:lnTo>
                  <a:lnTo>
                    <a:pt x="1018" y="260"/>
                  </a:lnTo>
                  <a:close/>
                  <a:moveTo>
                    <a:pt x="1028" y="290"/>
                  </a:moveTo>
                  <a:lnTo>
                    <a:pt x="1028" y="290"/>
                  </a:lnTo>
                  <a:lnTo>
                    <a:pt x="1025" y="289"/>
                  </a:lnTo>
                  <a:lnTo>
                    <a:pt x="1023" y="289"/>
                  </a:lnTo>
                  <a:lnTo>
                    <a:pt x="1024" y="291"/>
                  </a:lnTo>
                  <a:lnTo>
                    <a:pt x="1023" y="292"/>
                  </a:lnTo>
                  <a:lnTo>
                    <a:pt x="1023" y="292"/>
                  </a:lnTo>
                  <a:lnTo>
                    <a:pt x="1025" y="292"/>
                  </a:lnTo>
                  <a:lnTo>
                    <a:pt x="1027" y="292"/>
                  </a:lnTo>
                  <a:lnTo>
                    <a:pt x="1026" y="294"/>
                  </a:lnTo>
                  <a:lnTo>
                    <a:pt x="1030" y="295"/>
                  </a:lnTo>
                  <a:lnTo>
                    <a:pt x="1031" y="292"/>
                  </a:lnTo>
                  <a:lnTo>
                    <a:pt x="1030" y="288"/>
                  </a:lnTo>
                  <a:lnTo>
                    <a:pt x="1028" y="290"/>
                  </a:lnTo>
                  <a:lnTo>
                    <a:pt x="1028" y="290"/>
                  </a:lnTo>
                  <a:close/>
                  <a:moveTo>
                    <a:pt x="1010" y="280"/>
                  </a:moveTo>
                  <a:lnTo>
                    <a:pt x="1010" y="280"/>
                  </a:lnTo>
                  <a:lnTo>
                    <a:pt x="1010" y="279"/>
                  </a:lnTo>
                  <a:lnTo>
                    <a:pt x="1012" y="279"/>
                  </a:lnTo>
                  <a:lnTo>
                    <a:pt x="1011" y="277"/>
                  </a:lnTo>
                  <a:lnTo>
                    <a:pt x="1010" y="277"/>
                  </a:lnTo>
                  <a:lnTo>
                    <a:pt x="1009" y="278"/>
                  </a:lnTo>
                  <a:lnTo>
                    <a:pt x="1007" y="279"/>
                  </a:lnTo>
                  <a:lnTo>
                    <a:pt x="1006" y="280"/>
                  </a:lnTo>
                  <a:lnTo>
                    <a:pt x="1004" y="283"/>
                  </a:lnTo>
                  <a:lnTo>
                    <a:pt x="1004" y="284"/>
                  </a:lnTo>
                  <a:lnTo>
                    <a:pt x="1009" y="288"/>
                  </a:lnTo>
                  <a:lnTo>
                    <a:pt x="1009" y="286"/>
                  </a:lnTo>
                  <a:lnTo>
                    <a:pt x="1011" y="286"/>
                  </a:lnTo>
                  <a:lnTo>
                    <a:pt x="1013" y="285"/>
                  </a:lnTo>
                  <a:lnTo>
                    <a:pt x="1012" y="283"/>
                  </a:lnTo>
                  <a:lnTo>
                    <a:pt x="1010" y="280"/>
                  </a:lnTo>
                  <a:lnTo>
                    <a:pt x="1010" y="280"/>
                  </a:lnTo>
                  <a:close/>
                  <a:moveTo>
                    <a:pt x="996" y="279"/>
                  </a:moveTo>
                  <a:lnTo>
                    <a:pt x="996" y="279"/>
                  </a:lnTo>
                  <a:lnTo>
                    <a:pt x="996" y="277"/>
                  </a:lnTo>
                  <a:lnTo>
                    <a:pt x="995" y="275"/>
                  </a:lnTo>
                  <a:lnTo>
                    <a:pt x="994" y="275"/>
                  </a:lnTo>
                  <a:lnTo>
                    <a:pt x="994" y="276"/>
                  </a:lnTo>
                  <a:lnTo>
                    <a:pt x="992" y="276"/>
                  </a:lnTo>
                  <a:lnTo>
                    <a:pt x="990" y="276"/>
                  </a:lnTo>
                  <a:lnTo>
                    <a:pt x="988" y="276"/>
                  </a:lnTo>
                  <a:lnTo>
                    <a:pt x="987" y="278"/>
                  </a:lnTo>
                  <a:lnTo>
                    <a:pt x="991" y="282"/>
                  </a:lnTo>
                  <a:lnTo>
                    <a:pt x="995" y="282"/>
                  </a:lnTo>
                  <a:lnTo>
                    <a:pt x="997" y="283"/>
                  </a:lnTo>
                  <a:lnTo>
                    <a:pt x="998" y="282"/>
                  </a:lnTo>
                  <a:lnTo>
                    <a:pt x="997" y="281"/>
                  </a:lnTo>
                  <a:lnTo>
                    <a:pt x="996" y="279"/>
                  </a:lnTo>
                  <a:lnTo>
                    <a:pt x="996" y="279"/>
                  </a:lnTo>
                  <a:close/>
                  <a:moveTo>
                    <a:pt x="840" y="309"/>
                  </a:moveTo>
                  <a:lnTo>
                    <a:pt x="840" y="309"/>
                  </a:lnTo>
                  <a:lnTo>
                    <a:pt x="840" y="310"/>
                  </a:lnTo>
                  <a:lnTo>
                    <a:pt x="840" y="310"/>
                  </a:lnTo>
                  <a:lnTo>
                    <a:pt x="842" y="312"/>
                  </a:lnTo>
                  <a:lnTo>
                    <a:pt x="842" y="312"/>
                  </a:lnTo>
                  <a:lnTo>
                    <a:pt x="844" y="311"/>
                  </a:lnTo>
                  <a:lnTo>
                    <a:pt x="844" y="309"/>
                  </a:lnTo>
                  <a:lnTo>
                    <a:pt x="845" y="307"/>
                  </a:lnTo>
                  <a:lnTo>
                    <a:pt x="842" y="308"/>
                  </a:lnTo>
                  <a:lnTo>
                    <a:pt x="840" y="309"/>
                  </a:lnTo>
                  <a:lnTo>
                    <a:pt x="840" y="309"/>
                  </a:lnTo>
                  <a:close/>
                  <a:moveTo>
                    <a:pt x="1040" y="279"/>
                  </a:moveTo>
                  <a:lnTo>
                    <a:pt x="1040" y="279"/>
                  </a:lnTo>
                  <a:lnTo>
                    <a:pt x="1038" y="278"/>
                  </a:lnTo>
                  <a:lnTo>
                    <a:pt x="1022" y="268"/>
                  </a:lnTo>
                  <a:lnTo>
                    <a:pt x="1020" y="268"/>
                  </a:lnTo>
                  <a:lnTo>
                    <a:pt x="1018" y="269"/>
                  </a:lnTo>
                  <a:lnTo>
                    <a:pt x="1017" y="269"/>
                  </a:lnTo>
                  <a:lnTo>
                    <a:pt x="1017" y="272"/>
                  </a:lnTo>
                  <a:lnTo>
                    <a:pt x="1016" y="272"/>
                  </a:lnTo>
                  <a:lnTo>
                    <a:pt x="1016" y="273"/>
                  </a:lnTo>
                  <a:lnTo>
                    <a:pt x="1017" y="275"/>
                  </a:lnTo>
                  <a:lnTo>
                    <a:pt x="1020" y="277"/>
                  </a:lnTo>
                  <a:lnTo>
                    <a:pt x="1022" y="279"/>
                  </a:lnTo>
                  <a:lnTo>
                    <a:pt x="1028" y="281"/>
                  </a:lnTo>
                  <a:lnTo>
                    <a:pt x="1032" y="281"/>
                  </a:lnTo>
                  <a:lnTo>
                    <a:pt x="1032" y="280"/>
                  </a:lnTo>
                  <a:lnTo>
                    <a:pt x="1034" y="280"/>
                  </a:lnTo>
                  <a:lnTo>
                    <a:pt x="1040" y="283"/>
                  </a:lnTo>
                  <a:lnTo>
                    <a:pt x="1041" y="282"/>
                  </a:lnTo>
                  <a:lnTo>
                    <a:pt x="1041" y="281"/>
                  </a:lnTo>
                  <a:lnTo>
                    <a:pt x="1040" y="279"/>
                  </a:lnTo>
                  <a:lnTo>
                    <a:pt x="1040" y="279"/>
                  </a:lnTo>
                  <a:close/>
                  <a:moveTo>
                    <a:pt x="1169" y="266"/>
                  </a:moveTo>
                  <a:lnTo>
                    <a:pt x="1169" y="266"/>
                  </a:lnTo>
                  <a:lnTo>
                    <a:pt x="1165" y="267"/>
                  </a:lnTo>
                  <a:lnTo>
                    <a:pt x="1164" y="268"/>
                  </a:lnTo>
                  <a:lnTo>
                    <a:pt x="1167" y="270"/>
                  </a:lnTo>
                  <a:lnTo>
                    <a:pt x="1169" y="269"/>
                  </a:lnTo>
                  <a:lnTo>
                    <a:pt x="1170" y="268"/>
                  </a:lnTo>
                  <a:lnTo>
                    <a:pt x="1169" y="266"/>
                  </a:lnTo>
                  <a:lnTo>
                    <a:pt x="1169" y="266"/>
                  </a:lnTo>
                  <a:close/>
                  <a:moveTo>
                    <a:pt x="1089" y="304"/>
                  </a:moveTo>
                  <a:lnTo>
                    <a:pt x="1089" y="304"/>
                  </a:lnTo>
                  <a:lnTo>
                    <a:pt x="1089" y="306"/>
                  </a:lnTo>
                  <a:lnTo>
                    <a:pt x="1088" y="309"/>
                  </a:lnTo>
                  <a:lnTo>
                    <a:pt x="1088" y="309"/>
                  </a:lnTo>
                  <a:lnTo>
                    <a:pt x="1087" y="308"/>
                  </a:lnTo>
                  <a:lnTo>
                    <a:pt x="1086" y="308"/>
                  </a:lnTo>
                  <a:lnTo>
                    <a:pt x="1084" y="309"/>
                  </a:lnTo>
                  <a:lnTo>
                    <a:pt x="1084" y="311"/>
                  </a:lnTo>
                  <a:lnTo>
                    <a:pt x="1084" y="313"/>
                  </a:lnTo>
                  <a:lnTo>
                    <a:pt x="1085" y="315"/>
                  </a:lnTo>
                  <a:lnTo>
                    <a:pt x="1087" y="315"/>
                  </a:lnTo>
                  <a:lnTo>
                    <a:pt x="1087" y="315"/>
                  </a:lnTo>
                  <a:lnTo>
                    <a:pt x="1087" y="316"/>
                  </a:lnTo>
                  <a:lnTo>
                    <a:pt x="1084" y="316"/>
                  </a:lnTo>
                  <a:lnTo>
                    <a:pt x="1078" y="316"/>
                  </a:lnTo>
                  <a:lnTo>
                    <a:pt x="1074" y="314"/>
                  </a:lnTo>
                  <a:lnTo>
                    <a:pt x="1071" y="314"/>
                  </a:lnTo>
                  <a:lnTo>
                    <a:pt x="1069" y="313"/>
                  </a:lnTo>
                  <a:lnTo>
                    <a:pt x="1068" y="311"/>
                  </a:lnTo>
                  <a:lnTo>
                    <a:pt x="1067" y="309"/>
                  </a:lnTo>
                  <a:lnTo>
                    <a:pt x="1066" y="306"/>
                  </a:lnTo>
                  <a:lnTo>
                    <a:pt x="1064" y="306"/>
                  </a:lnTo>
                  <a:lnTo>
                    <a:pt x="1062" y="312"/>
                  </a:lnTo>
                  <a:lnTo>
                    <a:pt x="1061" y="313"/>
                  </a:lnTo>
                  <a:lnTo>
                    <a:pt x="1061" y="312"/>
                  </a:lnTo>
                  <a:lnTo>
                    <a:pt x="1059" y="312"/>
                  </a:lnTo>
                  <a:lnTo>
                    <a:pt x="1056" y="314"/>
                  </a:lnTo>
                  <a:lnTo>
                    <a:pt x="1060" y="318"/>
                  </a:lnTo>
                  <a:lnTo>
                    <a:pt x="1068" y="323"/>
                  </a:lnTo>
                  <a:lnTo>
                    <a:pt x="1077" y="324"/>
                  </a:lnTo>
                  <a:lnTo>
                    <a:pt x="1086" y="322"/>
                  </a:lnTo>
                  <a:lnTo>
                    <a:pt x="1090" y="317"/>
                  </a:lnTo>
                  <a:lnTo>
                    <a:pt x="1090" y="308"/>
                  </a:lnTo>
                  <a:lnTo>
                    <a:pt x="1090" y="305"/>
                  </a:lnTo>
                  <a:lnTo>
                    <a:pt x="1089" y="304"/>
                  </a:lnTo>
                  <a:lnTo>
                    <a:pt x="1089" y="304"/>
                  </a:lnTo>
                  <a:close/>
                  <a:moveTo>
                    <a:pt x="1091" y="273"/>
                  </a:moveTo>
                  <a:lnTo>
                    <a:pt x="1091" y="273"/>
                  </a:lnTo>
                  <a:lnTo>
                    <a:pt x="1096" y="273"/>
                  </a:lnTo>
                  <a:lnTo>
                    <a:pt x="1089" y="270"/>
                  </a:lnTo>
                  <a:lnTo>
                    <a:pt x="1091" y="273"/>
                  </a:lnTo>
                  <a:lnTo>
                    <a:pt x="1091" y="273"/>
                  </a:lnTo>
                  <a:close/>
                  <a:moveTo>
                    <a:pt x="735" y="309"/>
                  </a:moveTo>
                  <a:lnTo>
                    <a:pt x="735" y="309"/>
                  </a:lnTo>
                  <a:lnTo>
                    <a:pt x="737" y="312"/>
                  </a:lnTo>
                  <a:lnTo>
                    <a:pt x="740" y="314"/>
                  </a:lnTo>
                  <a:lnTo>
                    <a:pt x="744" y="313"/>
                  </a:lnTo>
                  <a:lnTo>
                    <a:pt x="746" y="316"/>
                  </a:lnTo>
                  <a:lnTo>
                    <a:pt x="751" y="318"/>
                  </a:lnTo>
                  <a:lnTo>
                    <a:pt x="756" y="320"/>
                  </a:lnTo>
                  <a:lnTo>
                    <a:pt x="759" y="320"/>
                  </a:lnTo>
                  <a:lnTo>
                    <a:pt x="759" y="316"/>
                  </a:lnTo>
                  <a:lnTo>
                    <a:pt x="760" y="310"/>
                  </a:lnTo>
                  <a:lnTo>
                    <a:pt x="757" y="306"/>
                  </a:lnTo>
                  <a:lnTo>
                    <a:pt x="754" y="301"/>
                  </a:lnTo>
                  <a:lnTo>
                    <a:pt x="751" y="296"/>
                  </a:lnTo>
                  <a:lnTo>
                    <a:pt x="748" y="293"/>
                  </a:lnTo>
                  <a:lnTo>
                    <a:pt x="744" y="292"/>
                  </a:lnTo>
                  <a:lnTo>
                    <a:pt x="737" y="293"/>
                  </a:lnTo>
                  <a:lnTo>
                    <a:pt x="732" y="299"/>
                  </a:lnTo>
                  <a:lnTo>
                    <a:pt x="733" y="303"/>
                  </a:lnTo>
                  <a:lnTo>
                    <a:pt x="735" y="309"/>
                  </a:lnTo>
                  <a:lnTo>
                    <a:pt x="735" y="309"/>
                  </a:lnTo>
                  <a:close/>
                  <a:moveTo>
                    <a:pt x="389" y="288"/>
                  </a:moveTo>
                  <a:lnTo>
                    <a:pt x="389" y="288"/>
                  </a:lnTo>
                  <a:lnTo>
                    <a:pt x="386" y="288"/>
                  </a:lnTo>
                  <a:lnTo>
                    <a:pt x="385" y="289"/>
                  </a:lnTo>
                  <a:lnTo>
                    <a:pt x="385" y="294"/>
                  </a:lnTo>
                  <a:lnTo>
                    <a:pt x="385" y="298"/>
                  </a:lnTo>
                  <a:lnTo>
                    <a:pt x="387" y="301"/>
                  </a:lnTo>
                  <a:lnTo>
                    <a:pt x="388" y="302"/>
                  </a:lnTo>
                  <a:lnTo>
                    <a:pt x="391" y="299"/>
                  </a:lnTo>
                  <a:lnTo>
                    <a:pt x="392" y="301"/>
                  </a:lnTo>
                  <a:lnTo>
                    <a:pt x="390" y="304"/>
                  </a:lnTo>
                  <a:lnTo>
                    <a:pt x="390" y="307"/>
                  </a:lnTo>
                  <a:lnTo>
                    <a:pt x="391" y="313"/>
                  </a:lnTo>
                  <a:lnTo>
                    <a:pt x="392" y="316"/>
                  </a:lnTo>
                  <a:lnTo>
                    <a:pt x="396" y="316"/>
                  </a:lnTo>
                  <a:lnTo>
                    <a:pt x="403" y="316"/>
                  </a:lnTo>
                  <a:lnTo>
                    <a:pt x="412" y="316"/>
                  </a:lnTo>
                  <a:lnTo>
                    <a:pt x="481" y="332"/>
                  </a:lnTo>
                  <a:lnTo>
                    <a:pt x="484" y="331"/>
                  </a:lnTo>
                  <a:lnTo>
                    <a:pt x="485" y="328"/>
                  </a:lnTo>
                  <a:lnTo>
                    <a:pt x="482" y="326"/>
                  </a:lnTo>
                  <a:lnTo>
                    <a:pt x="478" y="323"/>
                  </a:lnTo>
                  <a:lnTo>
                    <a:pt x="475" y="320"/>
                  </a:lnTo>
                  <a:lnTo>
                    <a:pt x="476" y="319"/>
                  </a:lnTo>
                  <a:lnTo>
                    <a:pt x="476" y="314"/>
                  </a:lnTo>
                  <a:lnTo>
                    <a:pt x="477" y="312"/>
                  </a:lnTo>
                  <a:lnTo>
                    <a:pt x="479" y="312"/>
                  </a:lnTo>
                  <a:lnTo>
                    <a:pt x="484" y="314"/>
                  </a:lnTo>
                  <a:lnTo>
                    <a:pt x="487" y="314"/>
                  </a:lnTo>
                  <a:lnTo>
                    <a:pt x="487" y="316"/>
                  </a:lnTo>
                  <a:lnTo>
                    <a:pt x="484" y="317"/>
                  </a:lnTo>
                  <a:lnTo>
                    <a:pt x="485" y="319"/>
                  </a:lnTo>
                  <a:lnTo>
                    <a:pt x="486" y="320"/>
                  </a:lnTo>
                  <a:lnTo>
                    <a:pt x="487" y="322"/>
                  </a:lnTo>
                  <a:lnTo>
                    <a:pt x="489" y="329"/>
                  </a:lnTo>
                  <a:lnTo>
                    <a:pt x="493" y="330"/>
                  </a:lnTo>
                  <a:lnTo>
                    <a:pt x="504" y="327"/>
                  </a:lnTo>
                  <a:lnTo>
                    <a:pt x="508" y="327"/>
                  </a:lnTo>
                  <a:lnTo>
                    <a:pt x="512" y="329"/>
                  </a:lnTo>
                  <a:lnTo>
                    <a:pt x="545" y="331"/>
                  </a:lnTo>
                  <a:lnTo>
                    <a:pt x="556" y="330"/>
                  </a:lnTo>
                  <a:lnTo>
                    <a:pt x="561" y="332"/>
                  </a:lnTo>
                  <a:lnTo>
                    <a:pt x="564" y="334"/>
                  </a:lnTo>
                  <a:lnTo>
                    <a:pt x="565" y="335"/>
                  </a:lnTo>
                  <a:lnTo>
                    <a:pt x="570" y="334"/>
                  </a:lnTo>
                  <a:lnTo>
                    <a:pt x="573" y="332"/>
                  </a:lnTo>
                  <a:lnTo>
                    <a:pt x="576" y="328"/>
                  </a:lnTo>
                  <a:lnTo>
                    <a:pt x="577" y="324"/>
                  </a:lnTo>
                  <a:lnTo>
                    <a:pt x="578" y="321"/>
                  </a:lnTo>
                  <a:lnTo>
                    <a:pt x="579" y="318"/>
                  </a:lnTo>
                  <a:lnTo>
                    <a:pt x="581" y="315"/>
                  </a:lnTo>
                  <a:lnTo>
                    <a:pt x="583" y="311"/>
                  </a:lnTo>
                  <a:lnTo>
                    <a:pt x="587" y="309"/>
                  </a:lnTo>
                  <a:lnTo>
                    <a:pt x="594" y="310"/>
                  </a:lnTo>
                  <a:lnTo>
                    <a:pt x="599" y="305"/>
                  </a:lnTo>
                  <a:lnTo>
                    <a:pt x="604" y="306"/>
                  </a:lnTo>
                  <a:lnTo>
                    <a:pt x="608" y="306"/>
                  </a:lnTo>
                  <a:lnTo>
                    <a:pt x="623" y="308"/>
                  </a:lnTo>
                  <a:lnTo>
                    <a:pt x="636" y="310"/>
                  </a:lnTo>
                  <a:lnTo>
                    <a:pt x="645" y="309"/>
                  </a:lnTo>
                  <a:lnTo>
                    <a:pt x="649" y="307"/>
                  </a:lnTo>
                  <a:lnTo>
                    <a:pt x="649" y="305"/>
                  </a:lnTo>
                  <a:lnTo>
                    <a:pt x="647" y="303"/>
                  </a:lnTo>
                  <a:lnTo>
                    <a:pt x="644" y="302"/>
                  </a:lnTo>
                  <a:lnTo>
                    <a:pt x="649" y="294"/>
                  </a:lnTo>
                  <a:lnTo>
                    <a:pt x="653" y="291"/>
                  </a:lnTo>
                  <a:lnTo>
                    <a:pt x="658" y="292"/>
                  </a:lnTo>
                  <a:lnTo>
                    <a:pt x="663" y="291"/>
                  </a:lnTo>
                  <a:lnTo>
                    <a:pt x="668" y="285"/>
                  </a:lnTo>
                  <a:lnTo>
                    <a:pt x="684" y="283"/>
                  </a:lnTo>
                  <a:lnTo>
                    <a:pt x="694" y="277"/>
                  </a:lnTo>
                  <a:lnTo>
                    <a:pt x="700" y="277"/>
                  </a:lnTo>
                  <a:lnTo>
                    <a:pt x="697" y="269"/>
                  </a:lnTo>
                  <a:lnTo>
                    <a:pt x="693" y="266"/>
                  </a:lnTo>
                  <a:lnTo>
                    <a:pt x="687" y="264"/>
                  </a:lnTo>
                  <a:lnTo>
                    <a:pt x="683" y="262"/>
                  </a:lnTo>
                  <a:lnTo>
                    <a:pt x="679" y="259"/>
                  </a:lnTo>
                  <a:lnTo>
                    <a:pt x="675" y="256"/>
                  </a:lnTo>
                  <a:lnTo>
                    <a:pt x="670" y="254"/>
                  </a:lnTo>
                  <a:lnTo>
                    <a:pt x="666" y="252"/>
                  </a:lnTo>
                  <a:lnTo>
                    <a:pt x="656" y="251"/>
                  </a:lnTo>
                  <a:lnTo>
                    <a:pt x="627" y="255"/>
                  </a:lnTo>
                  <a:lnTo>
                    <a:pt x="600" y="254"/>
                  </a:lnTo>
                  <a:lnTo>
                    <a:pt x="568" y="258"/>
                  </a:lnTo>
                  <a:lnTo>
                    <a:pt x="550" y="255"/>
                  </a:lnTo>
                  <a:lnTo>
                    <a:pt x="513" y="257"/>
                  </a:lnTo>
                  <a:lnTo>
                    <a:pt x="484" y="258"/>
                  </a:lnTo>
                  <a:lnTo>
                    <a:pt x="467" y="255"/>
                  </a:lnTo>
                  <a:lnTo>
                    <a:pt x="448" y="257"/>
                  </a:lnTo>
                  <a:lnTo>
                    <a:pt x="440" y="257"/>
                  </a:lnTo>
                  <a:lnTo>
                    <a:pt x="434" y="257"/>
                  </a:lnTo>
                  <a:lnTo>
                    <a:pt x="424" y="258"/>
                  </a:lnTo>
                  <a:lnTo>
                    <a:pt x="418" y="261"/>
                  </a:lnTo>
                  <a:lnTo>
                    <a:pt x="418" y="264"/>
                  </a:lnTo>
                  <a:lnTo>
                    <a:pt x="407" y="277"/>
                  </a:lnTo>
                  <a:lnTo>
                    <a:pt x="400" y="283"/>
                  </a:lnTo>
                  <a:lnTo>
                    <a:pt x="394" y="287"/>
                  </a:lnTo>
                  <a:lnTo>
                    <a:pt x="389" y="288"/>
                  </a:lnTo>
                  <a:lnTo>
                    <a:pt x="389" y="288"/>
                  </a:lnTo>
                  <a:close/>
                  <a:moveTo>
                    <a:pt x="685" y="306"/>
                  </a:moveTo>
                  <a:lnTo>
                    <a:pt x="685" y="306"/>
                  </a:lnTo>
                  <a:lnTo>
                    <a:pt x="686" y="303"/>
                  </a:lnTo>
                  <a:lnTo>
                    <a:pt x="684" y="299"/>
                  </a:lnTo>
                  <a:lnTo>
                    <a:pt x="681" y="297"/>
                  </a:lnTo>
                  <a:lnTo>
                    <a:pt x="664" y="296"/>
                  </a:lnTo>
                  <a:lnTo>
                    <a:pt x="662" y="294"/>
                  </a:lnTo>
                  <a:lnTo>
                    <a:pt x="662" y="294"/>
                  </a:lnTo>
                  <a:lnTo>
                    <a:pt x="660" y="295"/>
                  </a:lnTo>
                  <a:lnTo>
                    <a:pt x="658" y="297"/>
                  </a:lnTo>
                  <a:lnTo>
                    <a:pt x="659" y="300"/>
                  </a:lnTo>
                  <a:lnTo>
                    <a:pt x="661" y="301"/>
                  </a:lnTo>
                  <a:lnTo>
                    <a:pt x="671" y="305"/>
                  </a:lnTo>
                  <a:lnTo>
                    <a:pt x="685" y="306"/>
                  </a:lnTo>
                  <a:lnTo>
                    <a:pt x="685" y="306"/>
                  </a:lnTo>
                  <a:close/>
                  <a:moveTo>
                    <a:pt x="785" y="316"/>
                  </a:moveTo>
                  <a:lnTo>
                    <a:pt x="785" y="316"/>
                  </a:lnTo>
                  <a:lnTo>
                    <a:pt x="790" y="316"/>
                  </a:lnTo>
                  <a:lnTo>
                    <a:pt x="809" y="318"/>
                  </a:lnTo>
                  <a:lnTo>
                    <a:pt x="810" y="317"/>
                  </a:lnTo>
                  <a:lnTo>
                    <a:pt x="810" y="313"/>
                  </a:lnTo>
                  <a:lnTo>
                    <a:pt x="809" y="311"/>
                  </a:lnTo>
                  <a:lnTo>
                    <a:pt x="808" y="310"/>
                  </a:lnTo>
                  <a:lnTo>
                    <a:pt x="806" y="310"/>
                  </a:lnTo>
                  <a:lnTo>
                    <a:pt x="803" y="310"/>
                  </a:lnTo>
                  <a:lnTo>
                    <a:pt x="801" y="309"/>
                  </a:lnTo>
                  <a:lnTo>
                    <a:pt x="796" y="307"/>
                  </a:lnTo>
                  <a:lnTo>
                    <a:pt x="794" y="307"/>
                  </a:lnTo>
                  <a:lnTo>
                    <a:pt x="792" y="307"/>
                  </a:lnTo>
                  <a:lnTo>
                    <a:pt x="784" y="310"/>
                  </a:lnTo>
                  <a:lnTo>
                    <a:pt x="782" y="311"/>
                  </a:lnTo>
                  <a:lnTo>
                    <a:pt x="782" y="313"/>
                  </a:lnTo>
                  <a:lnTo>
                    <a:pt x="782" y="315"/>
                  </a:lnTo>
                  <a:lnTo>
                    <a:pt x="783" y="316"/>
                  </a:lnTo>
                  <a:lnTo>
                    <a:pt x="785" y="316"/>
                  </a:lnTo>
                  <a:lnTo>
                    <a:pt x="785" y="316"/>
                  </a:lnTo>
                  <a:close/>
                  <a:moveTo>
                    <a:pt x="710" y="282"/>
                  </a:moveTo>
                  <a:lnTo>
                    <a:pt x="710" y="282"/>
                  </a:lnTo>
                  <a:lnTo>
                    <a:pt x="711" y="282"/>
                  </a:lnTo>
                  <a:lnTo>
                    <a:pt x="712" y="282"/>
                  </a:lnTo>
                  <a:lnTo>
                    <a:pt x="713" y="278"/>
                  </a:lnTo>
                  <a:lnTo>
                    <a:pt x="713" y="275"/>
                  </a:lnTo>
                  <a:lnTo>
                    <a:pt x="710" y="273"/>
                  </a:lnTo>
                  <a:lnTo>
                    <a:pt x="708" y="279"/>
                  </a:lnTo>
                  <a:lnTo>
                    <a:pt x="708" y="282"/>
                  </a:lnTo>
                  <a:lnTo>
                    <a:pt x="710" y="282"/>
                  </a:lnTo>
                  <a:lnTo>
                    <a:pt x="710" y="282"/>
                  </a:lnTo>
                  <a:close/>
                  <a:moveTo>
                    <a:pt x="656" y="321"/>
                  </a:moveTo>
                  <a:lnTo>
                    <a:pt x="656" y="321"/>
                  </a:lnTo>
                  <a:lnTo>
                    <a:pt x="654" y="320"/>
                  </a:lnTo>
                  <a:lnTo>
                    <a:pt x="650" y="322"/>
                  </a:lnTo>
                  <a:lnTo>
                    <a:pt x="647" y="324"/>
                  </a:lnTo>
                  <a:lnTo>
                    <a:pt x="647" y="327"/>
                  </a:lnTo>
                  <a:lnTo>
                    <a:pt x="650" y="328"/>
                  </a:lnTo>
                  <a:lnTo>
                    <a:pt x="656" y="326"/>
                  </a:lnTo>
                  <a:lnTo>
                    <a:pt x="657" y="327"/>
                  </a:lnTo>
                  <a:lnTo>
                    <a:pt x="658" y="329"/>
                  </a:lnTo>
                  <a:lnTo>
                    <a:pt x="660" y="331"/>
                  </a:lnTo>
                  <a:lnTo>
                    <a:pt x="662" y="332"/>
                  </a:lnTo>
                  <a:lnTo>
                    <a:pt x="660" y="329"/>
                  </a:lnTo>
                  <a:lnTo>
                    <a:pt x="656" y="321"/>
                  </a:lnTo>
                  <a:lnTo>
                    <a:pt x="656" y="321"/>
                  </a:lnTo>
                  <a:close/>
                  <a:moveTo>
                    <a:pt x="542" y="602"/>
                  </a:moveTo>
                  <a:lnTo>
                    <a:pt x="542" y="602"/>
                  </a:lnTo>
                  <a:lnTo>
                    <a:pt x="539" y="600"/>
                  </a:lnTo>
                  <a:lnTo>
                    <a:pt x="527" y="600"/>
                  </a:lnTo>
                  <a:lnTo>
                    <a:pt x="516" y="597"/>
                  </a:lnTo>
                  <a:lnTo>
                    <a:pt x="517" y="599"/>
                  </a:lnTo>
                  <a:lnTo>
                    <a:pt x="517" y="600"/>
                  </a:lnTo>
                  <a:lnTo>
                    <a:pt x="514" y="603"/>
                  </a:lnTo>
                  <a:lnTo>
                    <a:pt x="514" y="606"/>
                  </a:lnTo>
                  <a:lnTo>
                    <a:pt x="514" y="609"/>
                  </a:lnTo>
                  <a:lnTo>
                    <a:pt x="517" y="611"/>
                  </a:lnTo>
                  <a:lnTo>
                    <a:pt x="534" y="611"/>
                  </a:lnTo>
                  <a:lnTo>
                    <a:pt x="540" y="609"/>
                  </a:lnTo>
                  <a:lnTo>
                    <a:pt x="542" y="609"/>
                  </a:lnTo>
                  <a:lnTo>
                    <a:pt x="543" y="608"/>
                  </a:lnTo>
                  <a:lnTo>
                    <a:pt x="543" y="605"/>
                  </a:lnTo>
                  <a:lnTo>
                    <a:pt x="542" y="602"/>
                  </a:lnTo>
                  <a:lnTo>
                    <a:pt x="542" y="602"/>
                  </a:lnTo>
                  <a:close/>
                  <a:moveTo>
                    <a:pt x="805" y="654"/>
                  </a:moveTo>
                  <a:lnTo>
                    <a:pt x="805" y="654"/>
                  </a:lnTo>
                  <a:lnTo>
                    <a:pt x="804" y="651"/>
                  </a:lnTo>
                  <a:lnTo>
                    <a:pt x="802" y="648"/>
                  </a:lnTo>
                  <a:lnTo>
                    <a:pt x="791" y="644"/>
                  </a:lnTo>
                  <a:lnTo>
                    <a:pt x="785" y="640"/>
                  </a:lnTo>
                  <a:lnTo>
                    <a:pt x="782" y="640"/>
                  </a:lnTo>
                  <a:lnTo>
                    <a:pt x="778" y="640"/>
                  </a:lnTo>
                  <a:lnTo>
                    <a:pt x="774" y="638"/>
                  </a:lnTo>
                  <a:lnTo>
                    <a:pt x="771" y="635"/>
                  </a:lnTo>
                  <a:lnTo>
                    <a:pt x="768" y="630"/>
                  </a:lnTo>
                  <a:lnTo>
                    <a:pt x="766" y="626"/>
                  </a:lnTo>
                  <a:lnTo>
                    <a:pt x="767" y="611"/>
                  </a:lnTo>
                  <a:lnTo>
                    <a:pt x="766" y="604"/>
                  </a:lnTo>
                  <a:lnTo>
                    <a:pt x="762" y="600"/>
                  </a:lnTo>
                  <a:lnTo>
                    <a:pt x="762" y="610"/>
                  </a:lnTo>
                  <a:lnTo>
                    <a:pt x="761" y="616"/>
                  </a:lnTo>
                  <a:lnTo>
                    <a:pt x="758" y="618"/>
                  </a:lnTo>
                  <a:lnTo>
                    <a:pt x="756" y="616"/>
                  </a:lnTo>
                  <a:lnTo>
                    <a:pt x="755" y="612"/>
                  </a:lnTo>
                  <a:lnTo>
                    <a:pt x="754" y="602"/>
                  </a:lnTo>
                  <a:lnTo>
                    <a:pt x="752" y="597"/>
                  </a:lnTo>
                  <a:lnTo>
                    <a:pt x="751" y="594"/>
                  </a:lnTo>
                  <a:lnTo>
                    <a:pt x="752" y="592"/>
                  </a:lnTo>
                  <a:lnTo>
                    <a:pt x="753" y="587"/>
                  </a:lnTo>
                  <a:lnTo>
                    <a:pt x="753" y="580"/>
                  </a:lnTo>
                  <a:lnTo>
                    <a:pt x="762" y="537"/>
                  </a:lnTo>
                  <a:lnTo>
                    <a:pt x="771" y="505"/>
                  </a:lnTo>
                  <a:lnTo>
                    <a:pt x="771" y="494"/>
                  </a:lnTo>
                  <a:lnTo>
                    <a:pt x="771" y="493"/>
                  </a:lnTo>
                  <a:lnTo>
                    <a:pt x="770" y="491"/>
                  </a:lnTo>
                  <a:lnTo>
                    <a:pt x="769" y="489"/>
                  </a:lnTo>
                  <a:lnTo>
                    <a:pt x="770" y="487"/>
                  </a:lnTo>
                  <a:lnTo>
                    <a:pt x="770" y="484"/>
                  </a:lnTo>
                  <a:lnTo>
                    <a:pt x="773" y="480"/>
                  </a:lnTo>
                  <a:lnTo>
                    <a:pt x="774" y="478"/>
                  </a:lnTo>
                  <a:lnTo>
                    <a:pt x="775" y="469"/>
                  </a:lnTo>
                  <a:lnTo>
                    <a:pt x="775" y="464"/>
                  </a:lnTo>
                  <a:lnTo>
                    <a:pt x="774" y="459"/>
                  </a:lnTo>
                  <a:lnTo>
                    <a:pt x="771" y="456"/>
                  </a:lnTo>
                  <a:lnTo>
                    <a:pt x="762" y="451"/>
                  </a:lnTo>
                  <a:lnTo>
                    <a:pt x="758" y="448"/>
                  </a:lnTo>
                  <a:lnTo>
                    <a:pt x="756" y="447"/>
                  </a:lnTo>
                  <a:lnTo>
                    <a:pt x="754" y="447"/>
                  </a:lnTo>
                  <a:lnTo>
                    <a:pt x="749" y="447"/>
                  </a:lnTo>
                  <a:lnTo>
                    <a:pt x="746" y="447"/>
                  </a:lnTo>
                  <a:lnTo>
                    <a:pt x="744" y="446"/>
                  </a:lnTo>
                  <a:lnTo>
                    <a:pt x="741" y="444"/>
                  </a:lnTo>
                  <a:lnTo>
                    <a:pt x="733" y="436"/>
                  </a:lnTo>
                  <a:lnTo>
                    <a:pt x="729" y="435"/>
                  </a:lnTo>
                  <a:lnTo>
                    <a:pt x="725" y="436"/>
                  </a:lnTo>
                  <a:lnTo>
                    <a:pt x="716" y="438"/>
                  </a:lnTo>
                  <a:lnTo>
                    <a:pt x="710" y="438"/>
                  </a:lnTo>
                  <a:lnTo>
                    <a:pt x="703" y="435"/>
                  </a:lnTo>
                  <a:lnTo>
                    <a:pt x="698" y="431"/>
                  </a:lnTo>
                  <a:lnTo>
                    <a:pt x="690" y="420"/>
                  </a:lnTo>
                  <a:lnTo>
                    <a:pt x="683" y="416"/>
                  </a:lnTo>
                  <a:lnTo>
                    <a:pt x="676" y="417"/>
                  </a:lnTo>
                  <a:lnTo>
                    <a:pt x="660" y="430"/>
                  </a:lnTo>
                  <a:lnTo>
                    <a:pt x="657" y="432"/>
                  </a:lnTo>
                  <a:lnTo>
                    <a:pt x="653" y="432"/>
                  </a:lnTo>
                  <a:lnTo>
                    <a:pt x="647" y="432"/>
                  </a:lnTo>
                  <a:lnTo>
                    <a:pt x="644" y="430"/>
                  </a:lnTo>
                  <a:lnTo>
                    <a:pt x="641" y="430"/>
                  </a:lnTo>
                  <a:lnTo>
                    <a:pt x="637" y="432"/>
                  </a:lnTo>
                  <a:lnTo>
                    <a:pt x="632" y="438"/>
                  </a:lnTo>
                  <a:lnTo>
                    <a:pt x="629" y="440"/>
                  </a:lnTo>
                  <a:lnTo>
                    <a:pt x="625" y="441"/>
                  </a:lnTo>
                  <a:lnTo>
                    <a:pt x="620" y="440"/>
                  </a:lnTo>
                  <a:lnTo>
                    <a:pt x="612" y="437"/>
                  </a:lnTo>
                  <a:lnTo>
                    <a:pt x="606" y="437"/>
                  </a:lnTo>
                  <a:lnTo>
                    <a:pt x="604" y="437"/>
                  </a:lnTo>
                  <a:lnTo>
                    <a:pt x="600" y="439"/>
                  </a:lnTo>
                  <a:lnTo>
                    <a:pt x="597" y="440"/>
                  </a:lnTo>
                  <a:lnTo>
                    <a:pt x="569" y="435"/>
                  </a:lnTo>
                  <a:lnTo>
                    <a:pt x="563" y="436"/>
                  </a:lnTo>
                  <a:lnTo>
                    <a:pt x="556" y="440"/>
                  </a:lnTo>
                  <a:lnTo>
                    <a:pt x="553" y="441"/>
                  </a:lnTo>
                  <a:lnTo>
                    <a:pt x="548" y="442"/>
                  </a:lnTo>
                  <a:lnTo>
                    <a:pt x="543" y="443"/>
                  </a:lnTo>
                  <a:lnTo>
                    <a:pt x="536" y="447"/>
                  </a:lnTo>
                  <a:lnTo>
                    <a:pt x="528" y="452"/>
                  </a:lnTo>
                  <a:lnTo>
                    <a:pt x="523" y="454"/>
                  </a:lnTo>
                  <a:lnTo>
                    <a:pt x="518" y="455"/>
                  </a:lnTo>
                  <a:lnTo>
                    <a:pt x="515" y="453"/>
                  </a:lnTo>
                  <a:lnTo>
                    <a:pt x="510" y="446"/>
                  </a:lnTo>
                  <a:lnTo>
                    <a:pt x="505" y="444"/>
                  </a:lnTo>
                  <a:lnTo>
                    <a:pt x="503" y="444"/>
                  </a:lnTo>
                  <a:lnTo>
                    <a:pt x="498" y="445"/>
                  </a:lnTo>
                  <a:lnTo>
                    <a:pt x="496" y="446"/>
                  </a:lnTo>
                  <a:lnTo>
                    <a:pt x="494" y="445"/>
                  </a:lnTo>
                  <a:lnTo>
                    <a:pt x="489" y="443"/>
                  </a:lnTo>
                  <a:lnTo>
                    <a:pt x="482" y="441"/>
                  </a:lnTo>
                  <a:lnTo>
                    <a:pt x="477" y="438"/>
                  </a:lnTo>
                  <a:lnTo>
                    <a:pt x="469" y="431"/>
                  </a:lnTo>
                  <a:lnTo>
                    <a:pt x="465" y="427"/>
                  </a:lnTo>
                  <a:lnTo>
                    <a:pt x="461" y="425"/>
                  </a:lnTo>
                  <a:lnTo>
                    <a:pt x="456" y="425"/>
                  </a:lnTo>
                  <a:lnTo>
                    <a:pt x="450" y="425"/>
                  </a:lnTo>
                  <a:lnTo>
                    <a:pt x="446" y="424"/>
                  </a:lnTo>
                  <a:lnTo>
                    <a:pt x="418" y="412"/>
                  </a:lnTo>
                  <a:lnTo>
                    <a:pt x="400" y="398"/>
                  </a:lnTo>
                  <a:lnTo>
                    <a:pt x="400" y="380"/>
                  </a:lnTo>
                  <a:lnTo>
                    <a:pt x="402" y="376"/>
                  </a:lnTo>
                  <a:lnTo>
                    <a:pt x="410" y="371"/>
                  </a:lnTo>
                  <a:lnTo>
                    <a:pt x="412" y="366"/>
                  </a:lnTo>
                  <a:lnTo>
                    <a:pt x="412" y="357"/>
                  </a:lnTo>
                  <a:lnTo>
                    <a:pt x="412" y="354"/>
                  </a:lnTo>
                  <a:lnTo>
                    <a:pt x="414" y="346"/>
                  </a:lnTo>
                  <a:lnTo>
                    <a:pt x="414" y="342"/>
                  </a:lnTo>
                  <a:lnTo>
                    <a:pt x="413" y="339"/>
                  </a:lnTo>
                  <a:lnTo>
                    <a:pt x="410" y="333"/>
                  </a:lnTo>
                  <a:lnTo>
                    <a:pt x="408" y="329"/>
                  </a:lnTo>
                  <a:lnTo>
                    <a:pt x="405" y="326"/>
                  </a:lnTo>
                  <a:lnTo>
                    <a:pt x="401" y="325"/>
                  </a:lnTo>
                  <a:lnTo>
                    <a:pt x="396" y="326"/>
                  </a:lnTo>
                  <a:lnTo>
                    <a:pt x="393" y="329"/>
                  </a:lnTo>
                  <a:lnTo>
                    <a:pt x="390" y="334"/>
                  </a:lnTo>
                  <a:lnTo>
                    <a:pt x="386" y="337"/>
                  </a:lnTo>
                  <a:lnTo>
                    <a:pt x="374" y="332"/>
                  </a:lnTo>
                  <a:lnTo>
                    <a:pt x="369" y="328"/>
                  </a:lnTo>
                  <a:lnTo>
                    <a:pt x="365" y="323"/>
                  </a:lnTo>
                  <a:lnTo>
                    <a:pt x="378" y="325"/>
                  </a:lnTo>
                  <a:lnTo>
                    <a:pt x="382" y="323"/>
                  </a:lnTo>
                  <a:lnTo>
                    <a:pt x="383" y="319"/>
                  </a:lnTo>
                  <a:lnTo>
                    <a:pt x="381" y="315"/>
                  </a:lnTo>
                  <a:lnTo>
                    <a:pt x="377" y="311"/>
                  </a:lnTo>
                  <a:lnTo>
                    <a:pt x="373" y="310"/>
                  </a:lnTo>
                  <a:lnTo>
                    <a:pt x="371" y="308"/>
                  </a:lnTo>
                  <a:lnTo>
                    <a:pt x="369" y="305"/>
                  </a:lnTo>
                  <a:lnTo>
                    <a:pt x="367" y="301"/>
                  </a:lnTo>
                  <a:lnTo>
                    <a:pt x="367" y="298"/>
                  </a:lnTo>
                  <a:lnTo>
                    <a:pt x="368" y="296"/>
                  </a:lnTo>
                  <a:lnTo>
                    <a:pt x="372" y="295"/>
                  </a:lnTo>
                  <a:lnTo>
                    <a:pt x="379" y="293"/>
                  </a:lnTo>
                  <a:lnTo>
                    <a:pt x="377" y="289"/>
                  </a:lnTo>
                  <a:lnTo>
                    <a:pt x="374" y="290"/>
                  </a:lnTo>
                  <a:lnTo>
                    <a:pt x="371" y="291"/>
                  </a:lnTo>
                  <a:lnTo>
                    <a:pt x="368" y="290"/>
                  </a:lnTo>
                  <a:lnTo>
                    <a:pt x="366" y="288"/>
                  </a:lnTo>
                  <a:lnTo>
                    <a:pt x="361" y="281"/>
                  </a:lnTo>
                  <a:lnTo>
                    <a:pt x="360" y="279"/>
                  </a:lnTo>
                  <a:lnTo>
                    <a:pt x="361" y="273"/>
                  </a:lnTo>
                  <a:lnTo>
                    <a:pt x="365" y="265"/>
                  </a:lnTo>
                  <a:lnTo>
                    <a:pt x="365" y="260"/>
                  </a:lnTo>
                  <a:lnTo>
                    <a:pt x="364" y="258"/>
                  </a:lnTo>
                  <a:lnTo>
                    <a:pt x="363" y="256"/>
                  </a:lnTo>
                  <a:lnTo>
                    <a:pt x="362" y="254"/>
                  </a:lnTo>
                  <a:lnTo>
                    <a:pt x="360" y="252"/>
                  </a:lnTo>
                  <a:lnTo>
                    <a:pt x="357" y="251"/>
                  </a:lnTo>
                  <a:lnTo>
                    <a:pt x="356" y="252"/>
                  </a:lnTo>
                  <a:lnTo>
                    <a:pt x="356" y="253"/>
                  </a:lnTo>
                  <a:lnTo>
                    <a:pt x="356" y="256"/>
                  </a:lnTo>
                  <a:lnTo>
                    <a:pt x="355" y="261"/>
                  </a:lnTo>
                  <a:lnTo>
                    <a:pt x="352" y="263"/>
                  </a:lnTo>
                  <a:lnTo>
                    <a:pt x="347" y="263"/>
                  </a:lnTo>
                  <a:lnTo>
                    <a:pt x="342" y="261"/>
                  </a:lnTo>
                  <a:lnTo>
                    <a:pt x="339" y="259"/>
                  </a:lnTo>
                  <a:lnTo>
                    <a:pt x="336" y="256"/>
                  </a:lnTo>
                  <a:lnTo>
                    <a:pt x="332" y="253"/>
                  </a:lnTo>
                  <a:lnTo>
                    <a:pt x="328" y="252"/>
                  </a:lnTo>
                  <a:lnTo>
                    <a:pt x="327" y="253"/>
                  </a:lnTo>
                  <a:lnTo>
                    <a:pt x="325" y="254"/>
                  </a:lnTo>
                  <a:lnTo>
                    <a:pt x="324" y="255"/>
                  </a:lnTo>
                  <a:lnTo>
                    <a:pt x="320" y="254"/>
                  </a:lnTo>
                  <a:lnTo>
                    <a:pt x="312" y="252"/>
                  </a:lnTo>
                  <a:lnTo>
                    <a:pt x="307" y="253"/>
                  </a:lnTo>
                  <a:lnTo>
                    <a:pt x="298" y="256"/>
                  </a:lnTo>
                  <a:lnTo>
                    <a:pt x="293" y="257"/>
                  </a:lnTo>
                  <a:lnTo>
                    <a:pt x="284" y="257"/>
                  </a:lnTo>
                  <a:lnTo>
                    <a:pt x="282" y="257"/>
                  </a:lnTo>
                  <a:lnTo>
                    <a:pt x="275" y="260"/>
                  </a:lnTo>
                  <a:lnTo>
                    <a:pt x="265" y="261"/>
                  </a:lnTo>
                  <a:lnTo>
                    <a:pt x="256" y="261"/>
                  </a:lnTo>
                  <a:lnTo>
                    <a:pt x="251" y="260"/>
                  </a:lnTo>
                  <a:lnTo>
                    <a:pt x="247" y="257"/>
                  </a:lnTo>
                  <a:lnTo>
                    <a:pt x="234" y="241"/>
                  </a:lnTo>
                  <a:lnTo>
                    <a:pt x="227" y="233"/>
                  </a:lnTo>
                  <a:lnTo>
                    <a:pt x="223" y="232"/>
                  </a:lnTo>
                  <a:lnTo>
                    <a:pt x="218" y="233"/>
                  </a:lnTo>
                  <a:lnTo>
                    <a:pt x="211" y="237"/>
                  </a:lnTo>
                  <a:lnTo>
                    <a:pt x="206" y="239"/>
                  </a:lnTo>
                  <a:lnTo>
                    <a:pt x="203" y="239"/>
                  </a:lnTo>
                  <a:lnTo>
                    <a:pt x="199" y="238"/>
                  </a:lnTo>
                  <a:lnTo>
                    <a:pt x="190" y="237"/>
                  </a:lnTo>
                  <a:lnTo>
                    <a:pt x="175" y="233"/>
                  </a:lnTo>
                  <a:lnTo>
                    <a:pt x="170" y="230"/>
                  </a:lnTo>
                  <a:lnTo>
                    <a:pt x="165" y="227"/>
                  </a:lnTo>
                  <a:lnTo>
                    <a:pt x="160" y="222"/>
                  </a:lnTo>
                  <a:lnTo>
                    <a:pt x="159" y="223"/>
                  </a:lnTo>
                  <a:lnTo>
                    <a:pt x="151" y="237"/>
                  </a:lnTo>
                  <a:lnTo>
                    <a:pt x="149" y="243"/>
                  </a:lnTo>
                  <a:lnTo>
                    <a:pt x="149" y="247"/>
                  </a:lnTo>
                  <a:lnTo>
                    <a:pt x="145" y="266"/>
                  </a:lnTo>
                  <a:lnTo>
                    <a:pt x="144" y="272"/>
                  </a:lnTo>
                  <a:lnTo>
                    <a:pt x="144" y="291"/>
                  </a:lnTo>
                  <a:lnTo>
                    <a:pt x="144" y="299"/>
                  </a:lnTo>
                  <a:lnTo>
                    <a:pt x="144" y="301"/>
                  </a:lnTo>
                  <a:lnTo>
                    <a:pt x="146" y="311"/>
                  </a:lnTo>
                  <a:lnTo>
                    <a:pt x="146" y="313"/>
                  </a:lnTo>
                  <a:lnTo>
                    <a:pt x="146" y="315"/>
                  </a:lnTo>
                  <a:lnTo>
                    <a:pt x="142" y="317"/>
                  </a:lnTo>
                  <a:lnTo>
                    <a:pt x="133" y="325"/>
                  </a:lnTo>
                  <a:lnTo>
                    <a:pt x="130" y="329"/>
                  </a:lnTo>
                  <a:lnTo>
                    <a:pt x="127" y="332"/>
                  </a:lnTo>
                  <a:lnTo>
                    <a:pt x="121" y="336"/>
                  </a:lnTo>
                  <a:lnTo>
                    <a:pt x="116" y="339"/>
                  </a:lnTo>
                  <a:lnTo>
                    <a:pt x="114" y="340"/>
                  </a:lnTo>
                  <a:lnTo>
                    <a:pt x="113" y="341"/>
                  </a:lnTo>
                  <a:lnTo>
                    <a:pt x="112" y="343"/>
                  </a:lnTo>
                  <a:lnTo>
                    <a:pt x="110" y="345"/>
                  </a:lnTo>
                  <a:lnTo>
                    <a:pt x="110" y="347"/>
                  </a:lnTo>
                  <a:lnTo>
                    <a:pt x="110" y="349"/>
                  </a:lnTo>
                  <a:lnTo>
                    <a:pt x="101" y="348"/>
                  </a:lnTo>
                  <a:lnTo>
                    <a:pt x="87" y="343"/>
                  </a:lnTo>
                  <a:lnTo>
                    <a:pt x="84" y="341"/>
                  </a:lnTo>
                  <a:lnTo>
                    <a:pt x="81" y="340"/>
                  </a:lnTo>
                  <a:lnTo>
                    <a:pt x="79" y="339"/>
                  </a:lnTo>
                  <a:lnTo>
                    <a:pt x="77" y="339"/>
                  </a:lnTo>
                  <a:lnTo>
                    <a:pt x="76" y="340"/>
                  </a:lnTo>
                  <a:lnTo>
                    <a:pt x="73" y="340"/>
                  </a:lnTo>
                  <a:lnTo>
                    <a:pt x="70" y="339"/>
                  </a:lnTo>
                  <a:lnTo>
                    <a:pt x="66" y="337"/>
                  </a:lnTo>
                  <a:lnTo>
                    <a:pt x="60" y="336"/>
                  </a:lnTo>
                  <a:lnTo>
                    <a:pt x="57" y="340"/>
                  </a:lnTo>
                  <a:lnTo>
                    <a:pt x="55" y="349"/>
                  </a:lnTo>
                  <a:lnTo>
                    <a:pt x="56" y="359"/>
                  </a:lnTo>
                  <a:lnTo>
                    <a:pt x="56" y="366"/>
                  </a:lnTo>
                  <a:lnTo>
                    <a:pt x="56" y="370"/>
                  </a:lnTo>
                  <a:lnTo>
                    <a:pt x="53" y="398"/>
                  </a:lnTo>
                  <a:lnTo>
                    <a:pt x="55" y="409"/>
                  </a:lnTo>
                  <a:lnTo>
                    <a:pt x="57" y="413"/>
                  </a:lnTo>
                  <a:lnTo>
                    <a:pt x="60" y="416"/>
                  </a:lnTo>
                  <a:lnTo>
                    <a:pt x="59" y="419"/>
                  </a:lnTo>
                  <a:lnTo>
                    <a:pt x="53" y="423"/>
                  </a:lnTo>
                  <a:lnTo>
                    <a:pt x="52" y="425"/>
                  </a:lnTo>
                  <a:lnTo>
                    <a:pt x="52" y="426"/>
                  </a:lnTo>
                  <a:lnTo>
                    <a:pt x="53" y="427"/>
                  </a:lnTo>
                  <a:lnTo>
                    <a:pt x="53" y="429"/>
                  </a:lnTo>
                  <a:lnTo>
                    <a:pt x="53" y="433"/>
                  </a:lnTo>
                  <a:lnTo>
                    <a:pt x="54" y="437"/>
                  </a:lnTo>
                  <a:lnTo>
                    <a:pt x="58" y="439"/>
                  </a:lnTo>
                  <a:lnTo>
                    <a:pt x="65" y="439"/>
                  </a:lnTo>
                  <a:lnTo>
                    <a:pt x="68" y="440"/>
                  </a:lnTo>
                  <a:lnTo>
                    <a:pt x="70" y="442"/>
                  </a:lnTo>
                  <a:lnTo>
                    <a:pt x="76" y="449"/>
                  </a:lnTo>
                  <a:lnTo>
                    <a:pt x="78" y="451"/>
                  </a:lnTo>
                  <a:lnTo>
                    <a:pt x="80" y="454"/>
                  </a:lnTo>
                  <a:lnTo>
                    <a:pt x="80" y="457"/>
                  </a:lnTo>
                  <a:lnTo>
                    <a:pt x="80" y="466"/>
                  </a:lnTo>
                  <a:lnTo>
                    <a:pt x="78" y="471"/>
                  </a:lnTo>
                  <a:lnTo>
                    <a:pt x="75" y="480"/>
                  </a:lnTo>
                  <a:lnTo>
                    <a:pt x="74" y="488"/>
                  </a:lnTo>
                  <a:lnTo>
                    <a:pt x="72" y="489"/>
                  </a:lnTo>
                  <a:lnTo>
                    <a:pt x="70" y="491"/>
                  </a:lnTo>
                  <a:lnTo>
                    <a:pt x="68" y="491"/>
                  </a:lnTo>
                  <a:lnTo>
                    <a:pt x="66" y="490"/>
                  </a:lnTo>
                  <a:lnTo>
                    <a:pt x="64" y="488"/>
                  </a:lnTo>
                  <a:lnTo>
                    <a:pt x="62" y="488"/>
                  </a:lnTo>
                  <a:lnTo>
                    <a:pt x="60" y="488"/>
                  </a:lnTo>
                  <a:lnTo>
                    <a:pt x="54" y="492"/>
                  </a:lnTo>
                  <a:lnTo>
                    <a:pt x="51" y="494"/>
                  </a:lnTo>
                  <a:lnTo>
                    <a:pt x="45" y="497"/>
                  </a:lnTo>
                  <a:lnTo>
                    <a:pt x="34" y="503"/>
                  </a:lnTo>
                  <a:lnTo>
                    <a:pt x="20" y="515"/>
                  </a:lnTo>
                  <a:lnTo>
                    <a:pt x="12" y="520"/>
                  </a:lnTo>
                  <a:lnTo>
                    <a:pt x="8" y="524"/>
                  </a:lnTo>
                  <a:lnTo>
                    <a:pt x="4" y="527"/>
                  </a:lnTo>
                  <a:lnTo>
                    <a:pt x="3" y="529"/>
                  </a:lnTo>
                  <a:lnTo>
                    <a:pt x="3" y="531"/>
                  </a:lnTo>
                  <a:lnTo>
                    <a:pt x="3" y="536"/>
                  </a:lnTo>
                  <a:lnTo>
                    <a:pt x="3" y="538"/>
                  </a:lnTo>
                  <a:lnTo>
                    <a:pt x="3" y="539"/>
                  </a:lnTo>
                  <a:lnTo>
                    <a:pt x="0" y="550"/>
                  </a:lnTo>
                  <a:lnTo>
                    <a:pt x="0" y="551"/>
                  </a:lnTo>
                  <a:lnTo>
                    <a:pt x="0" y="552"/>
                  </a:lnTo>
                  <a:lnTo>
                    <a:pt x="12" y="557"/>
                  </a:lnTo>
                  <a:lnTo>
                    <a:pt x="16" y="558"/>
                  </a:lnTo>
                  <a:lnTo>
                    <a:pt x="25" y="558"/>
                  </a:lnTo>
                  <a:lnTo>
                    <a:pt x="27" y="557"/>
                  </a:lnTo>
                  <a:lnTo>
                    <a:pt x="28" y="556"/>
                  </a:lnTo>
                  <a:lnTo>
                    <a:pt x="30" y="553"/>
                  </a:lnTo>
                  <a:lnTo>
                    <a:pt x="31" y="551"/>
                  </a:lnTo>
                  <a:lnTo>
                    <a:pt x="32" y="549"/>
                  </a:lnTo>
                  <a:lnTo>
                    <a:pt x="33" y="548"/>
                  </a:lnTo>
                  <a:lnTo>
                    <a:pt x="35" y="547"/>
                  </a:lnTo>
                  <a:lnTo>
                    <a:pt x="36" y="549"/>
                  </a:lnTo>
                  <a:lnTo>
                    <a:pt x="36" y="552"/>
                  </a:lnTo>
                  <a:lnTo>
                    <a:pt x="37" y="555"/>
                  </a:lnTo>
                  <a:lnTo>
                    <a:pt x="40" y="556"/>
                  </a:lnTo>
                  <a:lnTo>
                    <a:pt x="42" y="557"/>
                  </a:lnTo>
                  <a:lnTo>
                    <a:pt x="45" y="558"/>
                  </a:lnTo>
                  <a:lnTo>
                    <a:pt x="46" y="559"/>
                  </a:lnTo>
                  <a:lnTo>
                    <a:pt x="47" y="562"/>
                  </a:lnTo>
                  <a:lnTo>
                    <a:pt x="48" y="564"/>
                  </a:lnTo>
                  <a:lnTo>
                    <a:pt x="50" y="564"/>
                  </a:lnTo>
                  <a:lnTo>
                    <a:pt x="68" y="559"/>
                  </a:lnTo>
                  <a:lnTo>
                    <a:pt x="69" y="557"/>
                  </a:lnTo>
                  <a:lnTo>
                    <a:pt x="70" y="557"/>
                  </a:lnTo>
                  <a:lnTo>
                    <a:pt x="73" y="556"/>
                  </a:lnTo>
                  <a:lnTo>
                    <a:pt x="74" y="557"/>
                  </a:lnTo>
                  <a:lnTo>
                    <a:pt x="77" y="559"/>
                  </a:lnTo>
                  <a:lnTo>
                    <a:pt x="78" y="560"/>
                  </a:lnTo>
                  <a:lnTo>
                    <a:pt x="81" y="559"/>
                  </a:lnTo>
                  <a:lnTo>
                    <a:pt x="92" y="559"/>
                  </a:lnTo>
                  <a:lnTo>
                    <a:pt x="94" y="560"/>
                  </a:lnTo>
                  <a:lnTo>
                    <a:pt x="96" y="562"/>
                  </a:lnTo>
                  <a:lnTo>
                    <a:pt x="98" y="562"/>
                  </a:lnTo>
                  <a:lnTo>
                    <a:pt x="100" y="562"/>
                  </a:lnTo>
                  <a:lnTo>
                    <a:pt x="104" y="561"/>
                  </a:lnTo>
                  <a:lnTo>
                    <a:pt x="106" y="561"/>
                  </a:lnTo>
                  <a:lnTo>
                    <a:pt x="109" y="563"/>
                  </a:lnTo>
                  <a:lnTo>
                    <a:pt x="110" y="564"/>
                  </a:lnTo>
                  <a:lnTo>
                    <a:pt x="109" y="567"/>
                  </a:lnTo>
                  <a:lnTo>
                    <a:pt x="111" y="571"/>
                  </a:lnTo>
                  <a:lnTo>
                    <a:pt x="126" y="574"/>
                  </a:lnTo>
                  <a:lnTo>
                    <a:pt x="129" y="574"/>
                  </a:lnTo>
                  <a:lnTo>
                    <a:pt x="133" y="571"/>
                  </a:lnTo>
                  <a:lnTo>
                    <a:pt x="136" y="572"/>
                  </a:lnTo>
                  <a:lnTo>
                    <a:pt x="143" y="575"/>
                  </a:lnTo>
                  <a:lnTo>
                    <a:pt x="147" y="576"/>
                  </a:lnTo>
                  <a:lnTo>
                    <a:pt x="149" y="573"/>
                  </a:lnTo>
                  <a:lnTo>
                    <a:pt x="151" y="573"/>
                  </a:lnTo>
                  <a:lnTo>
                    <a:pt x="153" y="577"/>
                  </a:lnTo>
                  <a:lnTo>
                    <a:pt x="156" y="581"/>
                  </a:lnTo>
                  <a:lnTo>
                    <a:pt x="160" y="583"/>
                  </a:lnTo>
                  <a:lnTo>
                    <a:pt x="165" y="584"/>
                  </a:lnTo>
                  <a:lnTo>
                    <a:pt x="168" y="583"/>
                  </a:lnTo>
                  <a:lnTo>
                    <a:pt x="169" y="581"/>
                  </a:lnTo>
                  <a:lnTo>
                    <a:pt x="168" y="580"/>
                  </a:lnTo>
                  <a:lnTo>
                    <a:pt x="165" y="578"/>
                  </a:lnTo>
                  <a:lnTo>
                    <a:pt x="165" y="576"/>
                  </a:lnTo>
                  <a:lnTo>
                    <a:pt x="167" y="574"/>
                  </a:lnTo>
                  <a:lnTo>
                    <a:pt x="167" y="573"/>
                  </a:lnTo>
                  <a:lnTo>
                    <a:pt x="169" y="568"/>
                  </a:lnTo>
                  <a:lnTo>
                    <a:pt x="170" y="566"/>
                  </a:lnTo>
                  <a:lnTo>
                    <a:pt x="172" y="565"/>
                  </a:lnTo>
                  <a:lnTo>
                    <a:pt x="174" y="567"/>
                  </a:lnTo>
                  <a:lnTo>
                    <a:pt x="175" y="569"/>
                  </a:lnTo>
                  <a:lnTo>
                    <a:pt x="176" y="572"/>
                  </a:lnTo>
                  <a:lnTo>
                    <a:pt x="177" y="573"/>
                  </a:lnTo>
                  <a:lnTo>
                    <a:pt x="182" y="572"/>
                  </a:lnTo>
                  <a:lnTo>
                    <a:pt x="182" y="568"/>
                  </a:lnTo>
                  <a:lnTo>
                    <a:pt x="182" y="564"/>
                  </a:lnTo>
                  <a:lnTo>
                    <a:pt x="184" y="559"/>
                  </a:lnTo>
                  <a:lnTo>
                    <a:pt x="186" y="558"/>
                  </a:lnTo>
                  <a:lnTo>
                    <a:pt x="188" y="559"/>
                  </a:lnTo>
                  <a:lnTo>
                    <a:pt x="191" y="560"/>
                  </a:lnTo>
                  <a:lnTo>
                    <a:pt x="193" y="561"/>
                  </a:lnTo>
                  <a:lnTo>
                    <a:pt x="196" y="561"/>
                  </a:lnTo>
                  <a:lnTo>
                    <a:pt x="201" y="561"/>
                  </a:lnTo>
                  <a:lnTo>
                    <a:pt x="205" y="562"/>
                  </a:lnTo>
                  <a:lnTo>
                    <a:pt x="210" y="567"/>
                  </a:lnTo>
                  <a:lnTo>
                    <a:pt x="214" y="568"/>
                  </a:lnTo>
                  <a:lnTo>
                    <a:pt x="216" y="568"/>
                  </a:lnTo>
                  <a:lnTo>
                    <a:pt x="217" y="568"/>
                  </a:lnTo>
                  <a:lnTo>
                    <a:pt x="218" y="567"/>
                  </a:lnTo>
                  <a:lnTo>
                    <a:pt x="224" y="563"/>
                  </a:lnTo>
                  <a:lnTo>
                    <a:pt x="226" y="563"/>
                  </a:lnTo>
                  <a:lnTo>
                    <a:pt x="233" y="567"/>
                  </a:lnTo>
                  <a:lnTo>
                    <a:pt x="238" y="569"/>
                  </a:lnTo>
                  <a:lnTo>
                    <a:pt x="278" y="573"/>
                  </a:lnTo>
                  <a:lnTo>
                    <a:pt x="282" y="574"/>
                  </a:lnTo>
                  <a:lnTo>
                    <a:pt x="283" y="575"/>
                  </a:lnTo>
                  <a:lnTo>
                    <a:pt x="284" y="576"/>
                  </a:lnTo>
                  <a:lnTo>
                    <a:pt x="286" y="577"/>
                  </a:lnTo>
                  <a:lnTo>
                    <a:pt x="289" y="577"/>
                  </a:lnTo>
                  <a:lnTo>
                    <a:pt x="295" y="575"/>
                  </a:lnTo>
                  <a:lnTo>
                    <a:pt x="297" y="574"/>
                  </a:lnTo>
                  <a:lnTo>
                    <a:pt x="302" y="574"/>
                  </a:lnTo>
                  <a:lnTo>
                    <a:pt x="307" y="575"/>
                  </a:lnTo>
                  <a:lnTo>
                    <a:pt x="313" y="577"/>
                  </a:lnTo>
                  <a:lnTo>
                    <a:pt x="317" y="581"/>
                  </a:lnTo>
                  <a:lnTo>
                    <a:pt x="316" y="581"/>
                  </a:lnTo>
                  <a:lnTo>
                    <a:pt x="315" y="584"/>
                  </a:lnTo>
                  <a:lnTo>
                    <a:pt x="320" y="584"/>
                  </a:lnTo>
                  <a:lnTo>
                    <a:pt x="323" y="585"/>
                  </a:lnTo>
                  <a:lnTo>
                    <a:pt x="326" y="587"/>
                  </a:lnTo>
                  <a:lnTo>
                    <a:pt x="330" y="588"/>
                  </a:lnTo>
                  <a:lnTo>
                    <a:pt x="347" y="588"/>
                  </a:lnTo>
                  <a:lnTo>
                    <a:pt x="358" y="592"/>
                  </a:lnTo>
                  <a:lnTo>
                    <a:pt x="367" y="594"/>
                  </a:lnTo>
                  <a:lnTo>
                    <a:pt x="377" y="598"/>
                  </a:lnTo>
                  <a:lnTo>
                    <a:pt x="380" y="600"/>
                  </a:lnTo>
                  <a:lnTo>
                    <a:pt x="384" y="597"/>
                  </a:lnTo>
                  <a:lnTo>
                    <a:pt x="387" y="595"/>
                  </a:lnTo>
                  <a:lnTo>
                    <a:pt x="390" y="594"/>
                  </a:lnTo>
                  <a:lnTo>
                    <a:pt x="394" y="594"/>
                  </a:lnTo>
                  <a:lnTo>
                    <a:pt x="397" y="593"/>
                  </a:lnTo>
                  <a:lnTo>
                    <a:pt x="398" y="592"/>
                  </a:lnTo>
                  <a:lnTo>
                    <a:pt x="401" y="589"/>
                  </a:lnTo>
                  <a:lnTo>
                    <a:pt x="405" y="587"/>
                  </a:lnTo>
                  <a:lnTo>
                    <a:pt x="406" y="587"/>
                  </a:lnTo>
                  <a:lnTo>
                    <a:pt x="408" y="589"/>
                  </a:lnTo>
                  <a:lnTo>
                    <a:pt x="410" y="590"/>
                  </a:lnTo>
                  <a:lnTo>
                    <a:pt x="412" y="589"/>
                  </a:lnTo>
                  <a:lnTo>
                    <a:pt x="414" y="588"/>
                  </a:lnTo>
                  <a:lnTo>
                    <a:pt x="415" y="586"/>
                  </a:lnTo>
                  <a:lnTo>
                    <a:pt x="416" y="585"/>
                  </a:lnTo>
                  <a:lnTo>
                    <a:pt x="421" y="588"/>
                  </a:lnTo>
                  <a:lnTo>
                    <a:pt x="424" y="588"/>
                  </a:lnTo>
                  <a:lnTo>
                    <a:pt x="431" y="591"/>
                  </a:lnTo>
                  <a:lnTo>
                    <a:pt x="438" y="586"/>
                  </a:lnTo>
                  <a:lnTo>
                    <a:pt x="450" y="573"/>
                  </a:lnTo>
                  <a:lnTo>
                    <a:pt x="458" y="568"/>
                  </a:lnTo>
                  <a:lnTo>
                    <a:pt x="468" y="566"/>
                  </a:lnTo>
                  <a:lnTo>
                    <a:pt x="496" y="563"/>
                  </a:lnTo>
                  <a:lnTo>
                    <a:pt x="505" y="564"/>
                  </a:lnTo>
                  <a:lnTo>
                    <a:pt x="514" y="566"/>
                  </a:lnTo>
                  <a:lnTo>
                    <a:pt x="523" y="570"/>
                  </a:lnTo>
                  <a:lnTo>
                    <a:pt x="529" y="573"/>
                  </a:lnTo>
                  <a:lnTo>
                    <a:pt x="539" y="586"/>
                  </a:lnTo>
                  <a:lnTo>
                    <a:pt x="543" y="588"/>
                  </a:lnTo>
                  <a:lnTo>
                    <a:pt x="547" y="586"/>
                  </a:lnTo>
                  <a:lnTo>
                    <a:pt x="551" y="585"/>
                  </a:lnTo>
                  <a:lnTo>
                    <a:pt x="555" y="585"/>
                  </a:lnTo>
                  <a:lnTo>
                    <a:pt x="556" y="586"/>
                  </a:lnTo>
                  <a:lnTo>
                    <a:pt x="558" y="589"/>
                  </a:lnTo>
                  <a:lnTo>
                    <a:pt x="559" y="590"/>
                  </a:lnTo>
                  <a:lnTo>
                    <a:pt x="560" y="592"/>
                  </a:lnTo>
                  <a:lnTo>
                    <a:pt x="568" y="596"/>
                  </a:lnTo>
                  <a:lnTo>
                    <a:pt x="571" y="597"/>
                  </a:lnTo>
                  <a:lnTo>
                    <a:pt x="579" y="596"/>
                  </a:lnTo>
                  <a:lnTo>
                    <a:pt x="580" y="596"/>
                  </a:lnTo>
                  <a:lnTo>
                    <a:pt x="582" y="599"/>
                  </a:lnTo>
                  <a:lnTo>
                    <a:pt x="584" y="600"/>
                  </a:lnTo>
                  <a:lnTo>
                    <a:pt x="591" y="602"/>
                  </a:lnTo>
                  <a:lnTo>
                    <a:pt x="593" y="603"/>
                  </a:lnTo>
                  <a:lnTo>
                    <a:pt x="597" y="609"/>
                  </a:lnTo>
                  <a:lnTo>
                    <a:pt x="600" y="611"/>
                  </a:lnTo>
                  <a:lnTo>
                    <a:pt x="604" y="611"/>
                  </a:lnTo>
                  <a:lnTo>
                    <a:pt x="606" y="611"/>
                  </a:lnTo>
                  <a:lnTo>
                    <a:pt x="608" y="610"/>
                  </a:lnTo>
                  <a:lnTo>
                    <a:pt x="611" y="612"/>
                  </a:lnTo>
                  <a:lnTo>
                    <a:pt x="611" y="614"/>
                  </a:lnTo>
                  <a:lnTo>
                    <a:pt x="611" y="618"/>
                  </a:lnTo>
                  <a:lnTo>
                    <a:pt x="612" y="618"/>
                  </a:lnTo>
                  <a:lnTo>
                    <a:pt x="616" y="618"/>
                  </a:lnTo>
                  <a:lnTo>
                    <a:pt x="618" y="618"/>
                  </a:lnTo>
                  <a:lnTo>
                    <a:pt x="618" y="618"/>
                  </a:lnTo>
                  <a:lnTo>
                    <a:pt x="620" y="616"/>
                  </a:lnTo>
                  <a:lnTo>
                    <a:pt x="623" y="614"/>
                  </a:lnTo>
                  <a:lnTo>
                    <a:pt x="626" y="613"/>
                  </a:lnTo>
                  <a:lnTo>
                    <a:pt x="630" y="612"/>
                  </a:lnTo>
                  <a:lnTo>
                    <a:pt x="632" y="614"/>
                  </a:lnTo>
                  <a:lnTo>
                    <a:pt x="633" y="621"/>
                  </a:lnTo>
                  <a:lnTo>
                    <a:pt x="634" y="625"/>
                  </a:lnTo>
                  <a:lnTo>
                    <a:pt x="634" y="623"/>
                  </a:lnTo>
                  <a:lnTo>
                    <a:pt x="635" y="623"/>
                  </a:lnTo>
                  <a:lnTo>
                    <a:pt x="636" y="622"/>
                  </a:lnTo>
                  <a:lnTo>
                    <a:pt x="637" y="621"/>
                  </a:lnTo>
                  <a:lnTo>
                    <a:pt x="640" y="624"/>
                  </a:lnTo>
                  <a:lnTo>
                    <a:pt x="646" y="627"/>
                  </a:lnTo>
                  <a:lnTo>
                    <a:pt x="652" y="628"/>
                  </a:lnTo>
                  <a:lnTo>
                    <a:pt x="656" y="629"/>
                  </a:lnTo>
                  <a:lnTo>
                    <a:pt x="658" y="629"/>
                  </a:lnTo>
                  <a:lnTo>
                    <a:pt x="662" y="626"/>
                  </a:lnTo>
                  <a:lnTo>
                    <a:pt x="665" y="626"/>
                  </a:lnTo>
                  <a:lnTo>
                    <a:pt x="667" y="627"/>
                  </a:lnTo>
                  <a:lnTo>
                    <a:pt x="667" y="630"/>
                  </a:lnTo>
                  <a:lnTo>
                    <a:pt x="666" y="633"/>
                  </a:lnTo>
                  <a:lnTo>
                    <a:pt x="666" y="635"/>
                  </a:lnTo>
                  <a:lnTo>
                    <a:pt x="668" y="639"/>
                  </a:lnTo>
                  <a:lnTo>
                    <a:pt x="671" y="638"/>
                  </a:lnTo>
                  <a:lnTo>
                    <a:pt x="675" y="636"/>
                  </a:lnTo>
                  <a:lnTo>
                    <a:pt x="680" y="635"/>
                  </a:lnTo>
                  <a:lnTo>
                    <a:pt x="682" y="636"/>
                  </a:lnTo>
                  <a:lnTo>
                    <a:pt x="684" y="640"/>
                  </a:lnTo>
                  <a:lnTo>
                    <a:pt x="686" y="641"/>
                  </a:lnTo>
                  <a:lnTo>
                    <a:pt x="693" y="643"/>
                  </a:lnTo>
                  <a:lnTo>
                    <a:pt x="695" y="643"/>
                  </a:lnTo>
                  <a:lnTo>
                    <a:pt x="705" y="639"/>
                  </a:lnTo>
                  <a:lnTo>
                    <a:pt x="711" y="639"/>
                  </a:lnTo>
                  <a:lnTo>
                    <a:pt x="714" y="642"/>
                  </a:lnTo>
                  <a:lnTo>
                    <a:pt x="716" y="644"/>
                  </a:lnTo>
                  <a:lnTo>
                    <a:pt x="721" y="642"/>
                  </a:lnTo>
                  <a:lnTo>
                    <a:pt x="730" y="637"/>
                  </a:lnTo>
                  <a:lnTo>
                    <a:pt x="739" y="637"/>
                  </a:lnTo>
                  <a:lnTo>
                    <a:pt x="750" y="641"/>
                  </a:lnTo>
                  <a:lnTo>
                    <a:pt x="757" y="648"/>
                  </a:lnTo>
                  <a:lnTo>
                    <a:pt x="759" y="656"/>
                  </a:lnTo>
                  <a:lnTo>
                    <a:pt x="754" y="662"/>
                  </a:lnTo>
                  <a:lnTo>
                    <a:pt x="753" y="665"/>
                  </a:lnTo>
                  <a:lnTo>
                    <a:pt x="758" y="667"/>
                  </a:lnTo>
                  <a:lnTo>
                    <a:pt x="771" y="666"/>
                  </a:lnTo>
                  <a:lnTo>
                    <a:pt x="776" y="667"/>
                  </a:lnTo>
                  <a:lnTo>
                    <a:pt x="795" y="674"/>
                  </a:lnTo>
                  <a:lnTo>
                    <a:pt x="804" y="673"/>
                  </a:lnTo>
                  <a:lnTo>
                    <a:pt x="810" y="665"/>
                  </a:lnTo>
                  <a:lnTo>
                    <a:pt x="810" y="660"/>
                  </a:lnTo>
                  <a:lnTo>
                    <a:pt x="808" y="656"/>
                  </a:lnTo>
                  <a:lnTo>
                    <a:pt x="805" y="654"/>
                  </a:lnTo>
                  <a:lnTo>
                    <a:pt x="805" y="654"/>
                  </a:lnTo>
                  <a:close/>
                  <a:moveTo>
                    <a:pt x="617" y="328"/>
                  </a:moveTo>
                  <a:lnTo>
                    <a:pt x="617" y="328"/>
                  </a:lnTo>
                  <a:lnTo>
                    <a:pt x="617" y="329"/>
                  </a:lnTo>
                  <a:lnTo>
                    <a:pt x="624" y="332"/>
                  </a:lnTo>
                  <a:lnTo>
                    <a:pt x="628" y="332"/>
                  </a:lnTo>
                  <a:lnTo>
                    <a:pt x="630" y="330"/>
                  </a:lnTo>
                  <a:lnTo>
                    <a:pt x="630" y="329"/>
                  </a:lnTo>
                  <a:lnTo>
                    <a:pt x="625" y="328"/>
                  </a:lnTo>
                  <a:lnTo>
                    <a:pt x="618" y="327"/>
                  </a:lnTo>
                  <a:lnTo>
                    <a:pt x="617" y="328"/>
                  </a:lnTo>
                  <a:lnTo>
                    <a:pt x="617" y="328"/>
                  </a:lnTo>
                  <a:close/>
                  <a:moveTo>
                    <a:pt x="363" y="25"/>
                  </a:moveTo>
                  <a:lnTo>
                    <a:pt x="363" y="25"/>
                  </a:lnTo>
                  <a:lnTo>
                    <a:pt x="365" y="27"/>
                  </a:lnTo>
                  <a:lnTo>
                    <a:pt x="371" y="27"/>
                  </a:lnTo>
                  <a:lnTo>
                    <a:pt x="374" y="25"/>
                  </a:lnTo>
                  <a:lnTo>
                    <a:pt x="376" y="25"/>
                  </a:lnTo>
                  <a:lnTo>
                    <a:pt x="377" y="27"/>
                  </a:lnTo>
                  <a:lnTo>
                    <a:pt x="378" y="27"/>
                  </a:lnTo>
                  <a:lnTo>
                    <a:pt x="384" y="28"/>
                  </a:lnTo>
                  <a:lnTo>
                    <a:pt x="386" y="27"/>
                  </a:lnTo>
                  <a:lnTo>
                    <a:pt x="390" y="26"/>
                  </a:lnTo>
                  <a:lnTo>
                    <a:pt x="393" y="23"/>
                  </a:lnTo>
                  <a:lnTo>
                    <a:pt x="395" y="19"/>
                  </a:lnTo>
                  <a:lnTo>
                    <a:pt x="395" y="14"/>
                  </a:lnTo>
                  <a:lnTo>
                    <a:pt x="394" y="9"/>
                  </a:lnTo>
                  <a:lnTo>
                    <a:pt x="392" y="5"/>
                  </a:lnTo>
                  <a:lnTo>
                    <a:pt x="389" y="3"/>
                  </a:lnTo>
                  <a:lnTo>
                    <a:pt x="386" y="0"/>
                  </a:lnTo>
                  <a:lnTo>
                    <a:pt x="383" y="1"/>
                  </a:lnTo>
                  <a:lnTo>
                    <a:pt x="380" y="2"/>
                  </a:lnTo>
                  <a:lnTo>
                    <a:pt x="377" y="3"/>
                  </a:lnTo>
                  <a:lnTo>
                    <a:pt x="374" y="2"/>
                  </a:lnTo>
                  <a:lnTo>
                    <a:pt x="369" y="7"/>
                  </a:lnTo>
                  <a:lnTo>
                    <a:pt x="368" y="9"/>
                  </a:lnTo>
                  <a:lnTo>
                    <a:pt x="362" y="14"/>
                  </a:lnTo>
                  <a:lnTo>
                    <a:pt x="360" y="15"/>
                  </a:lnTo>
                  <a:lnTo>
                    <a:pt x="363" y="21"/>
                  </a:lnTo>
                  <a:lnTo>
                    <a:pt x="363" y="25"/>
                  </a:lnTo>
                  <a:lnTo>
                    <a:pt x="363" y="2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5" name="Freeform 57">
              <a:extLst>
                <a:ext uri="{FF2B5EF4-FFF2-40B4-BE49-F238E27FC236}">
                  <a16:creationId xmlns:a16="http://schemas.microsoft.com/office/drawing/2014/main" xmlns="" id="{34EF726A-FF80-4E3A-AD87-559D866AEA37}"/>
                </a:ext>
              </a:extLst>
            </p:cNvPr>
            <p:cNvSpPr>
              <a:spLocks noEditPoints="1"/>
            </p:cNvSpPr>
            <p:nvPr/>
          </p:nvSpPr>
          <p:spPr bwMode="auto">
            <a:xfrm>
              <a:off x="4049" y="1520"/>
              <a:ext cx="752" cy="891"/>
            </a:xfrm>
            <a:custGeom>
              <a:avLst/>
              <a:gdLst>
                <a:gd name="T0" fmla="*/ 863 w 1001"/>
                <a:gd name="T1" fmla="*/ 563 h 1006"/>
                <a:gd name="T2" fmla="*/ 817 w 1001"/>
                <a:gd name="T3" fmla="*/ 573 h 1006"/>
                <a:gd name="T4" fmla="*/ 777 w 1001"/>
                <a:gd name="T5" fmla="*/ 552 h 1006"/>
                <a:gd name="T6" fmla="*/ 794 w 1001"/>
                <a:gd name="T7" fmla="*/ 590 h 1006"/>
                <a:gd name="T8" fmla="*/ 813 w 1001"/>
                <a:gd name="T9" fmla="*/ 651 h 1006"/>
                <a:gd name="T10" fmla="*/ 857 w 1001"/>
                <a:gd name="T11" fmla="*/ 624 h 1006"/>
                <a:gd name="T12" fmla="*/ 888 w 1001"/>
                <a:gd name="T13" fmla="*/ 625 h 1006"/>
                <a:gd name="T14" fmla="*/ 884 w 1001"/>
                <a:gd name="T15" fmla="*/ 671 h 1006"/>
                <a:gd name="T16" fmla="*/ 838 w 1001"/>
                <a:gd name="T17" fmla="*/ 576 h 1006"/>
                <a:gd name="T18" fmla="*/ 858 w 1001"/>
                <a:gd name="T19" fmla="*/ 668 h 1006"/>
                <a:gd name="T20" fmla="*/ 805 w 1001"/>
                <a:gd name="T21" fmla="*/ 698 h 1006"/>
                <a:gd name="T22" fmla="*/ 930 w 1001"/>
                <a:gd name="T23" fmla="*/ 714 h 1006"/>
                <a:gd name="T24" fmla="*/ 957 w 1001"/>
                <a:gd name="T25" fmla="*/ 735 h 1006"/>
                <a:gd name="T26" fmla="*/ 999 w 1001"/>
                <a:gd name="T27" fmla="*/ 709 h 1006"/>
                <a:gd name="T28" fmla="*/ 600 w 1001"/>
                <a:gd name="T29" fmla="*/ 348 h 1006"/>
                <a:gd name="T30" fmla="*/ 584 w 1001"/>
                <a:gd name="T31" fmla="*/ 380 h 1006"/>
                <a:gd name="T32" fmla="*/ 669 w 1001"/>
                <a:gd name="T33" fmla="*/ 406 h 1006"/>
                <a:gd name="T34" fmla="*/ 613 w 1001"/>
                <a:gd name="T35" fmla="*/ 341 h 1006"/>
                <a:gd name="T36" fmla="*/ 537 w 1001"/>
                <a:gd name="T37" fmla="*/ 364 h 1006"/>
                <a:gd name="T38" fmla="*/ 460 w 1001"/>
                <a:gd name="T39" fmla="*/ 336 h 1006"/>
                <a:gd name="T40" fmla="*/ 495 w 1001"/>
                <a:gd name="T41" fmla="*/ 391 h 1006"/>
                <a:gd name="T42" fmla="*/ 526 w 1001"/>
                <a:gd name="T43" fmla="*/ 407 h 1006"/>
                <a:gd name="T44" fmla="*/ 251 w 1001"/>
                <a:gd name="T45" fmla="*/ 60 h 1006"/>
                <a:gd name="T46" fmla="*/ 820 w 1001"/>
                <a:gd name="T47" fmla="*/ 511 h 1006"/>
                <a:gd name="T48" fmla="*/ 863 w 1001"/>
                <a:gd name="T49" fmla="*/ 442 h 1006"/>
                <a:gd name="T50" fmla="*/ 732 w 1001"/>
                <a:gd name="T51" fmla="*/ 432 h 1006"/>
                <a:gd name="T52" fmla="*/ 716 w 1001"/>
                <a:gd name="T53" fmla="*/ 469 h 1006"/>
                <a:gd name="T54" fmla="*/ 576 w 1001"/>
                <a:gd name="T55" fmla="*/ 498 h 1006"/>
                <a:gd name="T56" fmla="*/ 470 w 1001"/>
                <a:gd name="T57" fmla="*/ 471 h 1006"/>
                <a:gd name="T58" fmla="*/ 375 w 1001"/>
                <a:gd name="T59" fmla="*/ 563 h 1006"/>
                <a:gd name="T60" fmla="*/ 275 w 1001"/>
                <a:gd name="T61" fmla="*/ 595 h 1006"/>
                <a:gd name="T62" fmla="*/ 215 w 1001"/>
                <a:gd name="T63" fmla="*/ 508 h 1006"/>
                <a:gd name="T64" fmla="*/ 118 w 1001"/>
                <a:gd name="T65" fmla="*/ 380 h 1006"/>
                <a:gd name="T66" fmla="*/ 160 w 1001"/>
                <a:gd name="T67" fmla="*/ 232 h 1006"/>
                <a:gd name="T68" fmla="*/ 298 w 1001"/>
                <a:gd name="T69" fmla="*/ 194 h 1006"/>
                <a:gd name="T70" fmla="*/ 382 w 1001"/>
                <a:gd name="T71" fmla="*/ 194 h 1006"/>
                <a:gd name="T72" fmla="*/ 387 w 1001"/>
                <a:gd name="T73" fmla="*/ 166 h 1006"/>
                <a:gd name="T74" fmla="*/ 445 w 1001"/>
                <a:gd name="T75" fmla="*/ 111 h 1006"/>
                <a:gd name="T76" fmla="*/ 559 w 1001"/>
                <a:gd name="T77" fmla="*/ 70 h 1006"/>
                <a:gd name="T78" fmla="*/ 429 w 1001"/>
                <a:gd name="T79" fmla="*/ 26 h 1006"/>
                <a:gd name="T80" fmla="*/ 319 w 1001"/>
                <a:gd name="T81" fmla="*/ 3 h 1006"/>
                <a:gd name="T82" fmla="*/ 290 w 1001"/>
                <a:gd name="T83" fmla="*/ 62 h 1006"/>
                <a:gd name="T84" fmla="*/ 229 w 1001"/>
                <a:gd name="T85" fmla="*/ 120 h 1006"/>
                <a:gd name="T86" fmla="*/ 165 w 1001"/>
                <a:gd name="T87" fmla="*/ 114 h 1006"/>
                <a:gd name="T88" fmla="*/ 93 w 1001"/>
                <a:gd name="T89" fmla="*/ 192 h 1006"/>
                <a:gd name="T90" fmla="*/ 76 w 1001"/>
                <a:gd name="T91" fmla="*/ 314 h 1006"/>
                <a:gd name="T92" fmla="*/ 53 w 1001"/>
                <a:gd name="T93" fmla="*/ 322 h 1006"/>
                <a:gd name="T94" fmla="*/ 81 w 1001"/>
                <a:gd name="T95" fmla="*/ 464 h 1006"/>
                <a:gd name="T96" fmla="*/ 25 w 1001"/>
                <a:gd name="T97" fmla="*/ 469 h 1006"/>
                <a:gd name="T98" fmla="*/ 8 w 1001"/>
                <a:gd name="T99" fmla="*/ 591 h 1006"/>
                <a:gd name="T100" fmla="*/ 81 w 1001"/>
                <a:gd name="T101" fmla="*/ 723 h 1006"/>
                <a:gd name="T102" fmla="*/ 281 w 1001"/>
                <a:gd name="T103" fmla="*/ 781 h 1006"/>
                <a:gd name="T104" fmla="*/ 481 w 1001"/>
                <a:gd name="T105" fmla="*/ 949 h 1006"/>
                <a:gd name="T106" fmla="*/ 648 w 1001"/>
                <a:gd name="T107" fmla="*/ 1006 h 1006"/>
                <a:gd name="T108" fmla="*/ 622 w 1001"/>
                <a:gd name="T109" fmla="*/ 966 h 1006"/>
                <a:gd name="T110" fmla="*/ 566 w 1001"/>
                <a:gd name="T111" fmla="*/ 896 h 1006"/>
                <a:gd name="T112" fmla="*/ 451 w 1001"/>
                <a:gd name="T113" fmla="*/ 746 h 1006"/>
                <a:gd name="T114" fmla="*/ 409 w 1001"/>
                <a:gd name="T115" fmla="*/ 702 h 1006"/>
                <a:gd name="T116" fmla="*/ 457 w 1001"/>
                <a:gd name="T117" fmla="*/ 718 h 1006"/>
                <a:gd name="T118" fmla="*/ 555 w 1001"/>
                <a:gd name="T119" fmla="*/ 652 h 1006"/>
                <a:gd name="T120" fmla="*/ 663 w 1001"/>
                <a:gd name="T121" fmla="*/ 590 h 1006"/>
                <a:gd name="T122" fmla="*/ 738 w 1001"/>
                <a:gd name="T123" fmla="*/ 493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1" h="1006">
                  <a:moveTo>
                    <a:pt x="890" y="609"/>
                  </a:moveTo>
                  <a:lnTo>
                    <a:pt x="890" y="609"/>
                  </a:lnTo>
                  <a:lnTo>
                    <a:pt x="891" y="607"/>
                  </a:lnTo>
                  <a:lnTo>
                    <a:pt x="891" y="605"/>
                  </a:lnTo>
                  <a:lnTo>
                    <a:pt x="891" y="598"/>
                  </a:lnTo>
                  <a:lnTo>
                    <a:pt x="892" y="593"/>
                  </a:lnTo>
                  <a:lnTo>
                    <a:pt x="895" y="586"/>
                  </a:lnTo>
                  <a:lnTo>
                    <a:pt x="895" y="581"/>
                  </a:lnTo>
                  <a:lnTo>
                    <a:pt x="895" y="577"/>
                  </a:lnTo>
                  <a:lnTo>
                    <a:pt x="892" y="574"/>
                  </a:lnTo>
                  <a:lnTo>
                    <a:pt x="888" y="573"/>
                  </a:lnTo>
                  <a:lnTo>
                    <a:pt x="884" y="572"/>
                  </a:lnTo>
                  <a:lnTo>
                    <a:pt x="881" y="571"/>
                  </a:lnTo>
                  <a:lnTo>
                    <a:pt x="876" y="566"/>
                  </a:lnTo>
                  <a:lnTo>
                    <a:pt x="874" y="565"/>
                  </a:lnTo>
                  <a:lnTo>
                    <a:pt x="871" y="567"/>
                  </a:lnTo>
                  <a:lnTo>
                    <a:pt x="869" y="569"/>
                  </a:lnTo>
                  <a:lnTo>
                    <a:pt x="868" y="571"/>
                  </a:lnTo>
                  <a:lnTo>
                    <a:pt x="865" y="569"/>
                  </a:lnTo>
                  <a:lnTo>
                    <a:pt x="864" y="567"/>
                  </a:lnTo>
                  <a:lnTo>
                    <a:pt x="864" y="565"/>
                  </a:lnTo>
                  <a:lnTo>
                    <a:pt x="863" y="563"/>
                  </a:lnTo>
                  <a:lnTo>
                    <a:pt x="862" y="563"/>
                  </a:lnTo>
                  <a:lnTo>
                    <a:pt x="860" y="564"/>
                  </a:lnTo>
                  <a:lnTo>
                    <a:pt x="858" y="564"/>
                  </a:lnTo>
                  <a:lnTo>
                    <a:pt x="854" y="563"/>
                  </a:lnTo>
                  <a:lnTo>
                    <a:pt x="851" y="565"/>
                  </a:lnTo>
                  <a:lnTo>
                    <a:pt x="849" y="568"/>
                  </a:lnTo>
                  <a:lnTo>
                    <a:pt x="847" y="574"/>
                  </a:lnTo>
                  <a:lnTo>
                    <a:pt x="844" y="579"/>
                  </a:lnTo>
                  <a:lnTo>
                    <a:pt x="843" y="579"/>
                  </a:lnTo>
                  <a:lnTo>
                    <a:pt x="841" y="581"/>
                  </a:lnTo>
                  <a:lnTo>
                    <a:pt x="840" y="582"/>
                  </a:lnTo>
                  <a:lnTo>
                    <a:pt x="833" y="592"/>
                  </a:lnTo>
                  <a:lnTo>
                    <a:pt x="830" y="597"/>
                  </a:lnTo>
                  <a:lnTo>
                    <a:pt x="824" y="601"/>
                  </a:lnTo>
                  <a:lnTo>
                    <a:pt x="824" y="598"/>
                  </a:lnTo>
                  <a:lnTo>
                    <a:pt x="824" y="591"/>
                  </a:lnTo>
                  <a:lnTo>
                    <a:pt x="823" y="587"/>
                  </a:lnTo>
                  <a:lnTo>
                    <a:pt x="822" y="586"/>
                  </a:lnTo>
                  <a:lnTo>
                    <a:pt x="820" y="584"/>
                  </a:lnTo>
                  <a:lnTo>
                    <a:pt x="818" y="582"/>
                  </a:lnTo>
                  <a:lnTo>
                    <a:pt x="817" y="579"/>
                  </a:lnTo>
                  <a:lnTo>
                    <a:pt x="817" y="573"/>
                  </a:lnTo>
                  <a:lnTo>
                    <a:pt x="818" y="571"/>
                  </a:lnTo>
                  <a:lnTo>
                    <a:pt x="819" y="570"/>
                  </a:lnTo>
                  <a:lnTo>
                    <a:pt x="822" y="569"/>
                  </a:lnTo>
                  <a:lnTo>
                    <a:pt x="824" y="568"/>
                  </a:lnTo>
                  <a:lnTo>
                    <a:pt x="826" y="566"/>
                  </a:lnTo>
                  <a:lnTo>
                    <a:pt x="828" y="563"/>
                  </a:lnTo>
                  <a:lnTo>
                    <a:pt x="818" y="549"/>
                  </a:lnTo>
                  <a:lnTo>
                    <a:pt x="816" y="548"/>
                  </a:lnTo>
                  <a:lnTo>
                    <a:pt x="815" y="546"/>
                  </a:lnTo>
                  <a:lnTo>
                    <a:pt x="814" y="546"/>
                  </a:lnTo>
                  <a:lnTo>
                    <a:pt x="811" y="547"/>
                  </a:lnTo>
                  <a:lnTo>
                    <a:pt x="810" y="549"/>
                  </a:lnTo>
                  <a:lnTo>
                    <a:pt x="809" y="552"/>
                  </a:lnTo>
                  <a:lnTo>
                    <a:pt x="808" y="554"/>
                  </a:lnTo>
                  <a:lnTo>
                    <a:pt x="806" y="555"/>
                  </a:lnTo>
                  <a:lnTo>
                    <a:pt x="803" y="554"/>
                  </a:lnTo>
                  <a:lnTo>
                    <a:pt x="801" y="552"/>
                  </a:lnTo>
                  <a:lnTo>
                    <a:pt x="799" y="551"/>
                  </a:lnTo>
                  <a:lnTo>
                    <a:pt x="798" y="550"/>
                  </a:lnTo>
                  <a:lnTo>
                    <a:pt x="790" y="550"/>
                  </a:lnTo>
                  <a:lnTo>
                    <a:pt x="780" y="552"/>
                  </a:lnTo>
                  <a:lnTo>
                    <a:pt x="777" y="552"/>
                  </a:lnTo>
                  <a:lnTo>
                    <a:pt x="773" y="556"/>
                  </a:lnTo>
                  <a:lnTo>
                    <a:pt x="770" y="557"/>
                  </a:lnTo>
                  <a:lnTo>
                    <a:pt x="767" y="557"/>
                  </a:lnTo>
                  <a:lnTo>
                    <a:pt x="759" y="554"/>
                  </a:lnTo>
                  <a:lnTo>
                    <a:pt x="754" y="553"/>
                  </a:lnTo>
                  <a:lnTo>
                    <a:pt x="751" y="555"/>
                  </a:lnTo>
                  <a:lnTo>
                    <a:pt x="737" y="575"/>
                  </a:lnTo>
                  <a:lnTo>
                    <a:pt x="734" y="583"/>
                  </a:lnTo>
                  <a:lnTo>
                    <a:pt x="732" y="593"/>
                  </a:lnTo>
                  <a:lnTo>
                    <a:pt x="731" y="602"/>
                  </a:lnTo>
                  <a:lnTo>
                    <a:pt x="732" y="612"/>
                  </a:lnTo>
                  <a:lnTo>
                    <a:pt x="746" y="643"/>
                  </a:lnTo>
                  <a:lnTo>
                    <a:pt x="750" y="644"/>
                  </a:lnTo>
                  <a:lnTo>
                    <a:pt x="756" y="640"/>
                  </a:lnTo>
                  <a:lnTo>
                    <a:pt x="772" y="626"/>
                  </a:lnTo>
                  <a:lnTo>
                    <a:pt x="776" y="621"/>
                  </a:lnTo>
                  <a:lnTo>
                    <a:pt x="781" y="614"/>
                  </a:lnTo>
                  <a:lnTo>
                    <a:pt x="783" y="607"/>
                  </a:lnTo>
                  <a:lnTo>
                    <a:pt x="785" y="604"/>
                  </a:lnTo>
                  <a:lnTo>
                    <a:pt x="788" y="602"/>
                  </a:lnTo>
                  <a:lnTo>
                    <a:pt x="789" y="601"/>
                  </a:lnTo>
                  <a:lnTo>
                    <a:pt x="794" y="590"/>
                  </a:lnTo>
                  <a:lnTo>
                    <a:pt x="797" y="589"/>
                  </a:lnTo>
                  <a:lnTo>
                    <a:pt x="801" y="587"/>
                  </a:lnTo>
                  <a:lnTo>
                    <a:pt x="804" y="586"/>
                  </a:lnTo>
                  <a:lnTo>
                    <a:pt x="805" y="580"/>
                  </a:lnTo>
                  <a:lnTo>
                    <a:pt x="807" y="580"/>
                  </a:lnTo>
                  <a:lnTo>
                    <a:pt x="809" y="582"/>
                  </a:lnTo>
                  <a:lnTo>
                    <a:pt x="809" y="583"/>
                  </a:lnTo>
                  <a:lnTo>
                    <a:pt x="810" y="585"/>
                  </a:lnTo>
                  <a:lnTo>
                    <a:pt x="809" y="592"/>
                  </a:lnTo>
                  <a:lnTo>
                    <a:pt x="814" y="621"/>
                  </a:lnTo>
                  <a:lnTo>
                    <a:pt x="812" y="628"/>
                  </a:lnTo>
                  <a:lnTo>
                    <a:pt x="802" y="634"/>
                  </a:lnTo>
                  <a:lnTo>
                    <a:pt x="800" y="635"/>
                  </a:lnTo>
                  <a:lnTo>
                    <a:pt x="798" y="636"/>
                  </a:lnTo>
                  <a:lnTo>
                    <a:pt x="797" y="638"/>
                  </a:lnTo>
                  <a:lnTo>
                    <a:pt x="798" y="641"/>
                  </a:lnTo>
                  <a:lnTo>
                    <a:pt x="799" y="643"/>
                  </a:lnTo>
                  <a:lnTo>
                    <a:pt x="801" y="644"/>
                  </a:lnTo>
                  <a:lnTo>
                    <a:pt x="808" y="646"/>
                  </a:lnTo>
                  <a:lnTo>
                    <a:pt x="810" y="648"/>
                  </a:lnTo>
                  <a:lnTo>
                    <a:pt x="811" y="650"/>
                  </a:lnTo>
                  <a:lnTo>
                    <a:pt x="813" y="651"/>
                  </a:lnTo>
                  <a:lnTo>
                    <a:pt x="821" y="645"/>
                  </a:lnTo>
                  <a:lnTo>
                    <a:pt x="823" y="644"/>
                  </a:lnTo>
                  <a:lnTo>
                    <a:pt x="824" y="647"/>
                  </a:lnTo>
                  <a:lnTo>
                    <a:pt x="825" y="652"/>
                  </a:lnTo>
                  <a:lnTo>
                    <a:pt x="827" y="653"/>
                  </a:lnTo>
                  <a:lnTo>
                    <a:pt x="829" y="651"/>
                  </a:lnTo>
                  <a:lnTo>
                    <a:pt x="829" y="646"/>
                  </a:lnTo>
                  <a:lnTo>
                    <a:pt x="828" y="626"/>
                  </a:lnTo>
                  <a:lnTo>
                    <a:pt x="830" y="617"/>
                  </a:lnTo>
                  <a:lnTo>
                    <a:pt x="835" y="608"/>
                  </a:lnTo>
                  <a:lnTo>
                    <a:pt x="837" y="607"/>
                  </a:lnTo>
                  <a:lnTo>
                    <a:pt x="839" y="606"/>
                  </a:lnTo>
                  <a:lnTo>
                    <a:pt x="841" y="606"/>
                  </a:lnTo>
                  <a:lnTo>
                    <a:pt x="843" y="606"/>
                  </a:lnTo>
                  <a:lnTo>
                    <a:pt x="845" y="607"/>
                  </a:lnTo>
                  <a:lnTo>
                    <a:pt x="846" y="609"/>
                  </a:lnTo>
                  <a:lnTo>
                    <a:pt x="846" y="612"/>
                  </a:lnTo>
                  <a:lnTo>
                    <a:pt x="846" y="613"/>
                  </a:lnTo>
                  <a:lnTo>
                    <a:pt x="851" y="615"/>
                  </a:lnTo>
                  <a:lnTo>
                    <a:pt x="852" y="618"/>
                  </a:lnTo>
                  <a:lnTo>
                    <a:pt x="853" y="626"/>
                  </a:lnTo>
                  <a:lnTo>
                    <a:pt x="857" y="624"/>
                  </a:lnTo>
                  <a:lnTo>
                    <a:pt x="863" y="628"/>
                  </a:lnTo>
                  <a:lnTo>
                    <a:pt x="868" y="626"/>
                  </a:lnTo>
                  <a:lnTo>
                    <a:pt x="869" y="625"/>
                  </a:lnTo>
                  <a:lnTo>
                    <a:pt x="873" y="624"/>
                  </a:lnTo>
                  <a:lnTo>
                    <a:pt x="875" y="623"/>
                  </a:lnTo>
                  <a:lnTo>
                    <a:pt x="884" y="615"/>
                  </a:lnTo>
                  <a:lnTo>
                    <a:pt x="890" y="609"/>
                  </a:lnTo>
                  <a:close/>
                  <a:moveTo>
                    <a:pt x="906" y="647"/>
                  </a:moveTo>
                  <a:lnTo>
                    <a:pt x="906" y="647"/>
                  </a:lnTo>
                  <a:lnTo>
                    <a:pt x="903" y="646"/>
                  </a:lnTo>
                  <a:lnTo>
                    <a:pt x="901" y="646"/>
                  </a:lnTo>
                  <a:lnTo>
                    <a:pt x="899" y="646"/>
                  </a:lnTo>
                  <a:lnTo>
                    <a:pt x="896" y="642"/>
                  </a:lnTo>
                  <a:lnTo>
                    <a:pt x="896" y="638"/>
                  </a:lnTo>
                  <a:lnTo>
                    <a:pt x="897" y="636"/>
                  </a:lnTo>
                  <a:lnTo>
                    <a:pt x="897" y="634"/>
                  </a:lnTo>
                  <a:lnTo>
                    <a:pt x="893" y="623"/>
                  </a:lnTo>
                  <a:lnTo>
                    <a:pt x="892" y="621"/>
                  </a:lnTo>
                  <a:lnTo>
                    <a:pt x="890" y="620"/>
                  </a:lnTo>
                  <a:lnTo>
                    <a:pt x="889" y="620"/>
                  </a:lnTo>
                  <a:lnTo>
                    <a:pt x="889" y="624"/>
                  </a:lnTo>
                  <a:lnTo>
                    <a:pt x="888" y="625"/>
                  </a:lnTo>
                  <a:lnTo>
                    <a:pt x="886" y="625"/>
                  </a:lnTo>
                  <a:lnTo>
                    <a:pt x="884" y="626"/>
                  </a:lnTo>
                  <a:lnTo>
                    <a:pt x="882" y="629"/>
                  </a:lnTo>
                  <a:lnTo>
                    <a:pt x="880" y="634"/>
                  </a:lnTo>
                  <a:lnTo>
                    <a:pt x="879" y="637"/>
                  </a:lnTo>
                  <a:lnTo>
                    <a:pt x="878" y="638"/>
                  </a:lnTo>
                  <a:lnTo>
                    <a:pt x="878" y="639"/>
                  </a:lnTo>
                  <a:lnTo>
                    <a:pt x="879" y="641"/>
                  </a:lnTo>
                  <a:lnTo>
                    <a:pt x="880" y="641"/>
                  </a:lnTo>
                  <a:lnTo>
                    <a:pt x="882" y="643"/>
                  </a:lnTo>
                  <a:lnTo>
                    <a:pt x="882" y="645"/>
                  </a:lnTo>
                  <a:lnTo>
                    <a:pt x="881" y="647"/>
                  </a:lnTo>
                  <a:lnTo>
                    <a:pt x="880" y="648"/>
                  </a:lnTo>
                  <a:lnTo>
                    <a:pt x="879" y="649"/>
                  </a:lnTo>
                  <a:lnTo>
                    <a:pt x="879" y="650"/>
                  </a:lnTo>
                  <a:lnTo>
                    <a:pt x="879" y="653"/>
                  </a:lnTo>
                  <a:lnTo>
                    <a:pt x="878" y="657"/>
                  </a:lnTo>
                  <a:lnTo>
                    <a:pt x="879" y="661"/>
                  </a:lnTo>
                  <a:lnTo>
                    <a:pt x="880" y="666"/>
                  </a:lnTo>
                  <a:lnTo>
                    <a:pt x="881" y="668"/>
                  </a:lnTo>
                  <a:lnTo>
                    <a:pt x="882" y="670"/>
                  </a:lnTo>
                  <a:lnTo>
                    <a:pt x="884" y="671"/>
                  </a:lnTo>
                  <a:lnTo>
                    <a:pt x="886" y="670"/>
                  </a:lnTo>
                  <a:lnTo>
                    <a:pt x="887" y="669"/>
                  </a:lnTo>
                  <a:lnTo>
                    <a:pt x="888" y="669"/>
                  </a:lnTo>
                  <a:lnTo>
                    <a:pt x="891" y="671"/>
                  </a:lnTo>
                  <a:lnTo>
                    <a:pt x="894" y="673"/>
                  </a:lnTo>
                  <a:lnTo>
                    <a:pt x="895" y="672"/>
                  </a:lnTo>
                  <a:lnTo>
                    <a:pt x="898" y="673"/>
                  </a:lnTo>
                  <a:lnTo>
                    <a:pt x="900" y="672"/>
                  </a:lnTo>
                  <a:lnTo>
                    <a:pt x="901" y="671"/>
                  </a:lnTo>
                  <a:lnTo>
                    <a:pt x="903" y="671"/>
                  </a:lnTo>
                  <a:lnTo>
                    <a:pt x="906" y="668"/>
                  </a:lnTo>
                  <a:lnTo>
                    <a:pt x="907" y="665"/>
                  </a:lnTo>
                  <a:lnTo>
                    <a:pt x="907" y="662"/>
                  </a:lnTo>
                  <a:lnTo>
                    <a:pt x="909" y="657"/>
                  </a:lnTo>
                  <a:lnTo>
                    <a:pt x="909" y="655"/>
                  </a:lnTo>
                  <a:lnTo>
                    <a:pt x="909" y="651"/>
                  </a:lnTo>
                  <a:lnTo>
                    <a:pt x="908" y="648"/>
                  </a:lnTo>
                  <a:lnTo>
                    <a:pt x="906" y="647"/>
                  </a:lnTo>
                  <a:close/>
                  <a:moveTo>
                    <a:pt x="834" y="561"/>
                  </a:moveTo>
                  <a:lnTo>
                    <a:pt x="834" y="561"/>
                  </a:lnTo>
                  <a:lnTo>
                    <a:pt x="834" y="563"/>
                  </a:lnTo>
                  <a:lnTo>
                    <a:pt x="838" y="576"/>
                  </a:lnTo>
                  <a:lnTo>
                    <a:pt x="840" y="577"/>
                  </a:lnTo>
                  <a:lnTo>
                    <a:pt x="842" y="574"/>
                  </a:lnTo>
                  <a:lnTo>
                    <a:pt x="844" y="556"/>
                  </a:lnTo>
                  <a:lnTo>
                    <a:pt x="842" y="554"/>
                  </a:lnTo>
                  <a:lnTo>
                    <a:pt x="838" y="557"/>
                  </a:lnTo>
                  <a:lnTo>
                    <a:pt x="834" y="561"/>
                  </a:lnTo>
                  <a:close/>
                  <a:moveTo>
                    <a:pt x="856" y="663"/>
                  </a:moveTo>
                  <a:lnTo>
                    <a:pt x="856" y="663"/>
                  </a:lnTo>
                  <a:lnTo>
                    <a:pt x="854" y="662"/>
                  </a:lnTo>
                  <a:lnTo>
                    <a:pt x="853" y="662"/>
                  </a:lnTo>
                  <a:lnTo>
                    <a:pt x="852" y="662"/>
                  </a:lnTo>
                  <a:lnTo>
                    <a:pt x="846" y="667"/>
                  </a:lnTo>
                  <a:lnTo>
                    <a:pt x="835" y="678"/>
                  </a:lnTo>
                  <a:lnTo>
                    <a:pt x="833" y="683"/>
                  </a:lnTo>
                  <a:lnTo>
                    <a:pt x="835" y="687"/>
                  </a:lnTo>
                  <a:lnTo>
                    <a:pt x="840" y="687"/>
                  </a:lnTo>
                  <a:lnTo>
                    <a:pt x="843" y="684"/>
                  </a:lnTo>
                  <a:lnTo>
                    <a:pt x="849" y="676"/>
                  </a:lnTo>
                  <a:lnTo>
                    <a:pt x="851" y="675"/>
                  </a:lnTo>
                  <a:lnTo>
                    <a:pt x="855" y="672"/>
                  </a:lnTo>
                  <a:lnTo>
                    <a:pt x="857" y="671"/>
                  </a:lnTo>
                  <a:lnTo>
                    <a:pt x="858" y="668"/>
                  </a:lnTo>
                  <a:lnTo>
                    <a:pt x="858" y="665"/>
                  </a:lnTo>
                  <a:lnTo>
                    <a:pt x="856" y="663"/>
                  </a:lnTo>
                  <a:close/>
                  <a:moveTo>
                    <a:pt x="805" y="684"/>
                  </a:moveTo>
                  <a:lnTo>
                    <a:pt x="805" y="684"/>
                  </a:lnTo>
                  <a:lnTo>
                    <a:pt x="803" y="682"/>
                  </a:lnTo>
                  <a:lnTo>
                    <a:pt x="802" y="681"/>
                  </a:lnTo>
                  <a:lnTo>
                    <a:pt x="799" y="679"/>
                  </a:lnTo>
                  <a:lnTo>
                    <a:pt x="796" y="678"/>
                  </a:lnTo>
                  <a:lnTo>
                    <a:pt x="794" y="680"/>
                  </a:lnTo>
                  <a:lnTo>
                    <a:pt x="794" y="683"/>
                  </a:lnTo>
                  <a:lnTo>
                    <a:pt x="793" y="685"/>
                  </a:lnTo>
                  <a:lnTo>
                    <a:pt x="790" y="694"/>
                  </a:lnTo>
                  <a:lnTo>
                    <a:pt x="789" y="699"/>
                  </a:lnTo>
                  <a:lnTo>
                    <a:pt x="788" y="710"/>
                  </a:lnTo>
                  <a:lnTo>
                    <a:pt x="789" y="712"/>
                  </a:lnTo>
                  <a:lnTo>
                    <a:pt x="792" y="712"/>
                  </a:lnTo>
                  <a:lnTo>
                    <a:pt x="795" y="710"/>
                  </a:lnTo>
                  <a:lnTo>
                    <a:pt x="796" y="708"/>
                  </a:lnTo>
                  <a:lnTo>
                    <a:pt x="797" y="705"/>
                  </a:lnTo>
                  <a:lnTo>
                    <a:pt x="799" y="702"/>
                  </a:lnTo>
                  <a:lnTo>
                    <a:pt x="802" y="700"/>
                  </a:lnTo>
                  <a:lnTo>
                    <a:pt x="805" y="698"/>
                  </a:lnTo>
                  <a:lnTo>
                    <a:pt x="807" y="695"/>
                  </a:lnTo>
                  <a:lnTo>
                    <a:pt x="807" y="689"/>
                  </a:lnTo>
                  <a:lnTo>
                    <a:pt x="805" y="684"/>
                  </a:lnTo>
                  <a:close/>
                  <a:moveTo>
                    <a:pt x="967" y="740"/>
                  </a:moveTo>
                  <a:lnTo>
                    <a:pt x="967" y="740"/>
                  </a:lnTo>
                  <a:lnTo>
                    <a:pt x="966" y="737"/>
                  </a:lnTo>
                  <a:lnTo>
                    <a:pt x="964" y="735"/>
                  </a:lnTo>
                  <a:lnTo>
                    <a:pt x="963" y="736"/>
                  </a:lnTo>
                  <a:lnTo>
                    <a:pt x="960" y="741"/>
                  </a:lnTo>
                  <a:lnTo>
                    <a:pt x="958" y="744"/>
                  </a:lnTo>
                  <a:lnTo>
                    <a:pt x="961" y="745"/>
                  </a:lnTo>
                  <a:lnTo>
                    <a:pt x="964" y="745"/>
                  </a:lnTo>
                  <a:lnTo>
                    <a:pt x="965" y="745"/>
                  </a:lnTo>
                  <a:lnTo>
                    <a:pt x="967" y="749"/>
                  </a:lnTo>
                  <a:lnTo>
                    <a:pt x="969" y="750"/>
                  </a:lnTo>
                  <a:lnTo>
                    <a:pt x="969" y="747"/>
                  </a:lnTo>
                  <a:lnTo>
                    <a:pt x="969" y="745"/>
                  </a:lnTo>
                  <a:lnTo>
                    <a:pt x="967" y="740"/>
                  </a:lnTo>
                  <a:close/>
                  <a:moveTo>
                    <a:pt x="936" y="713"/>
                  </a:moveTo>
                  <a:lnTo>
                    <a:pt x="936" y="713"/>
                  </a:lnTo>
                  <a:lnTo>
                    <a:pt x="933" y="712"/>
                  </a:lnTo>
                  <a:lnTo>
                    <a:pt x="930" y="714"/>
                  </a:lnTo>
                  <a:lnTo>
                    <a:pt x="929" y="719"/>
                  </a:lnTo>
                  <a:lnTo>
                    <a:pt x="930" y="724"/>
                  </a:lnTo>
                  <a:lnTo>
                    <a:pt x="936" y="720"/>
                  </a:lnTo>
                  <a:lnTo>
                    <a:pt x="938" y="719"/>
                  </a:lnTo>
                  <a:lnTo>
                    <a:pt x="938" y="718"/>
                  </a:lnTo>
                  <a:lnTo>
                    <a:pt x="936" y="715"/>
                  </a:lnTo>
                  <a:lnTo>
                    <a:pt x="936" y="713"/>
                  </a:lnTo>
                  <a:close/>
                  <a:moveTo>
                    <a:pt x="960" y="732"/>
                  </a:moveTo>
                  <a:lnTo>
                    <a:pt x="960" y="732"/>
                  </a:lnTo>
                  <a:lnTo>
                    <a:pt x="962" y="732"/>
                  </a:lnTo>
                  <a:lnTo>
                    <a:pt x="965" y="733"/>
                  </a:lnTo>
                  <a:lnTo>
                    <a:pt x="964" y="731"/>
                  </a:lnTo>
                  <a:lnTo>
                    <a:pt x="962" y="723"/>
                  </a:lnTo>
                  <a:lnTo>
                    <a:pt x="961" y="720"/>
                  </a:lnTo>
                  <a:lnTo>
                    <a:pt x="959" y="718"/>
                  </a:lnTo>
                  <a:lnTo>
                    <a:pt x="947" y="706"/>
                  </a:lnTo>
                  <a:lnTo>
                    <a:pt x="943" y="711"/>
                  </a:lnTo>
                  <a:lnTo>
                    <a:pt x="944" y="716"/>
                  </a:lnTo>
                  <a:lnTo>
                    <a:pt x="947" y="729"/>
                  </a:lnTo>
                  <a:lnTo>
                    <a:pt x="948" y="732"/>
                  </a:lnTo>
                  <a:lnTo>
                    <a:pt x="952" y="733"/>
                  </a:lnTo>
                  <a:lnTo>
                    <a:pt x="957" y="735"/>
                  </a:lnTo>
                  <a:lnTo>
                    <a:pt x="959" y="734"/>
                  </a:lnTo>
                  <a:lnTo>
                    <a:pt x="960" y="732"/>
                  </a:lnTo>
                  <a:close/>
                  <a:moveTo>
                    <a:pt x="918" y="712"/>
                  </a:moveTo>
                  <a:lnTo>
                    <a:pt x="918" y="712"/>
                  </a:lnTo>
                  <a:lnTo>
                    <a:pt x="916" y="712"/>
                  </a:lnTo>
                  <a:lnTo>
                    <a:pt x="916" y="719"/>
                  </a:lnTo>
                  <a:lnTo>
                    <a:pt x="917" y="722"/>
                  </a:lnTo>
                  <a:lnTo>
                    <a:pt x="918" y="725"/>
                  </a:lnTo>
                  <a:lnTo>
                    <a:pt x="920" y="725"/>
                  </a:lnTo>
                  <a:lnTo>
                    <a:pt x="920" y="722"/>
                  </a:lnTo>
                  <a:lnTo>
                    <a:pt x="918" y="714"/>
                  </a:lnTo>
                  <a:lnTo>
                    <a:pt x="918" y="712"/>
                  </a:lnTo>
                  <a:close/>
                  <a:moveTo>
                    <a:pt x="1001" y="703"/>
                  </a:moveTo>
                  <a:lnTo>
                    <a:pt x="1001" y="703"/>
                  </a:lnTo>
                  <a:lnTo>
                    <a:pt x="997" y="695"/>
                  </a:lnTo>
                  <a:lnTo>
                    <a:pt x="995" y="695"/>
                  </a:lnTo>
                  <a:lnTo>
                    <a:pt x="996" y="693"/>
                  </a:lnTo>
                  <a:lnTo>
                    <a:pt x="995" y="692"/>
                  </a:lnTo>
                  <a:lnTo>
                    <a:pt x="992" y="694"/>
                  </a:lnTo>
                  <a:lnTo>
                    <a:pt x="992" y="698"/>
                  </a:lnTo>
                  <a:lnTo>
                    <a:pt x="996" y="705"/>
                  </a:lnTo>
                  <a:lnTo>
                    <a:pt x="999" y="709"/>
                  </a:lnTo>
                  <a:lnTo>
                    <a:pt x="1001" y="709"/>
                  </a:lnTo>
                  <a:lnTo>
                    <a:pt x="1001" y="707"/>
                  </a:lnTo>
                  <a:lnTo>
                    <a:pt x="1001" y="703"/>
                  </a:lnTo>
                  <a:close/>
                  <a:moveTo>
                    <a:pt x="592" y="346"/>
                  </a:moveTo>
                  <a:lnTo>
                    <a:pt x="592" y="346"/>
                  </a:lnTo>
                  <a:lnTo>
                    <a:pt x="595" y="341"/>
                  </a:lnTo>
                  <a:lnTo>
                    <a:pt x="592" y="339"/>
                  </a:lnTo>
                  <a:lnTo>
                    <a:pt x="588" y="342"/>
                  </a:lnTo>
                  <a:lnTo>
                    <a:pt x="585" y="347"/>
                  </a:lnTo>
                  <a:lnTo>
                    <a:pt x="585" y="349"/>
                  </a:lnTo>
                  <a:lnTo>
                    <a:pt x="589" y="350"/>
                  </a:lnTo>
                  <a:lnTo>
                    <a:pt x="597" y="354"/>
                  </a:lnTo>
                  <a:lnTo>
                    <a:pt x="600" y="354"/>
                  </a:lnTo>
                  <a:lnTo>
                    <a:pt x="601" y="354"/>
                  </a:lnTo>
                  <a:lnTo>
                    <a:pt x="602" y="355"/>
                  </a:lnTo>
                  <a:lnTo>
                    <a:pt x="604" y="356"/>
                  </a:lnTo>
                  <a:lnTo>
                    <a:pt x="605" y="356"/>
                  </a:lnTo>
                  <a:lnTo>
                    <a:pt x="606" y="354"/>
                  </a:lnTo>
                  <a:lnTo>
                    <a:pt x="605" y="352"/>
                  </a:lnTo>
                  <a:lnTo>
                    <a:pt x="602" y="351"/>
                  </a:lnTo>
                  <a:lnTo>
                    <a:pt x="601" y="350"/>
                  </a:lnTo>
                  <a:lnTo>
                    <a:pt x="600" y="348"/>
                  </a:lnTo>
                  <a:lnTo>
                    <a:pt x="598" y="347"/>
                  </a:lnTo>
                  <a:lnTo>
                    <a:pt x="595" y="346"/>
                  </a:lnTo>
                  <a:lnTo>
                    <a:pt x="592" y="346"/>
                  </a:lnTo>
                  <a:close/>
                  <a:moveTo>
                    <a:pt x="584" y="372"/>
                  </a:moveTo>
                  <a:lnTo>
                    <a:pt x="584" y="372"/>
                  </a:lnTo>
                  <a:lnTo>
                    <a:pt x="582" y="370"/>
                  </a:lnTo>
                  <a:lnTo>
                    <a:pt x="577" y="366"/>
                  </a:lnTo>
                  <a:lnTo>
                    <a:pt x="576" y="365"/>
                  </a:lnTo>
                  <a:lnTo>
                    <a:pt x="574" y="354"/>
                  </a:lnTo>
                  <a:lnTo>
                    <a:pt x="570" y="355"/>
                  </a:lnTo>
                  <a:lnTo>
                    <a:pt x="568" y="361"/>
                  </a:lnTo>
                  <a:lnTo>
                    <a:pt x="566" y="368"/>
                  </a:lnTo>
                  <a:lnTo>
                    <a:pt x="566" y="373"/>
                  </a:lnTo>
                  <a:lnTo>
                    <a:pt x="569" y="383"/>
                  </a:lnTo>
                  <a:lnTo>
                    <a:pt x="572" y="385"/>
                  </a:lnTo>
                  <a:lnTo>
                    <a:pt x="573" y="384"/>
                  </a:lnTo>
                  <a:lnTo>
                    <a:pt x="573" y="381"/>
                  </a:lnTo>
                  <a:lnTo>
                    <a:pt x="574" y="379"/>
                  </a:lnTo>
                  <a:lnTo>
                    <a:pt x="577" y="379"/>
                  </a:lnTo>
                  <a:lnTo>
                    <a:pt x="579" y="381"/>
                  </a:lnTo>
                  <a:lnTo>
                    <a:pt x="580" y="382"/>
                  </a:lnTo>
                  <a:lnTo>
                    <a:pt x="584" y="380"/>
                  </a:lnTo>
                  <a:lnTo>
                    <a:pt x="585" y="378"/>
                  </a:lnTo>
                  <a:lnTo>
                    <a:pt x="585" y="375"/>
                  </a:lnTo>
                  <a:lnTo>
                    <a:pt x="584" y="372"/>
                  </a:lnTo>
                  <a:close/>
                  <a:moveTo>
                    <a:pt x="670" y="405"/>
                  </a:moveTo>
                  <a:lnTo>
                    <a:pt x="670" y="405"/>
                  </a:lnTo>
                  <a:lnTo>
                    <a:pt x="673" y="406"/>
                  </a:lnTo>
                  <a:lnTo>
                    <a:pt x="675" y="407"/>
                  </a:lnTo>
                  <a:lnTo>
                    <a:pt x="676" y="408"/>
                  </a:lnTo>
                  <a:lnTo>
                    <a:pt x="679" y="406"/>
                  </a:lnTo>
                  <a:lnTo>
                    <a:pt x="679" y="405"/>
                  </a:lnTo>
                  <a:lnTo>
                    <a:pt x="684" y="405"/>
                  </a:lnTo>
                  <a:lnTo>
                    <a:pt x="687" y="404"/>
                  </a:lnTo>
                  <a:lnTo>
                    <a:pt x="687" y="404"/>
                  </a:lnTo>
                  <a:lnTo>
                    <a:pt x="685" y="401"/>
                  </a:lnTo>
                  <a:lnTo>
                    <a:pt x="684" y="400"/>
                  </a:lnTo>
                  <a:lnTo>
                    <a:pt x="682" y="400"/>
                  </a:lnTo>
                  <a:lnTo>
                    <a:pt x="681" y="401"/>
                  </a:lnTo>
                  <a:lnTo>
                    <a:pt x="677" y="401"/>
                  </a:lnTo>
                  <a:lnTo>
                    <a:pt x="676" y="402"/>
                  </a:lnTo>
                  <a:lnTo>
                    <a:pt x="669" y="403"/>
                  </a:lnTo>
                  <a:lnTo>
                    <a:pt x="668" y="405"/>
                  </a:lnTo>
                  <a:lnTo>
                    <a:pt x="669" y="406"/>
                  </a:lnTo>
                  <a:lnTo>
                    <a:pt x="670" y="405"/>
                  </a:lnTo>
                  <a:close/>
                  <a:moveTo>
                    <a:pt x="607" y="345"/>
                  </a:moveTo>
                  <a:lnTo>
                    <a:pt x="607" y="345"/>
                  </a:lnTo>
                  <a:lnTo>
                    <a:pt x="611" y="349"/>
                  </a:lnTo>
                  <a:lnTo>
                    <a:pt x="612" y="349"/>
                  </a:lnTo>
                  <a:lnTo>
                    <a:pt x="613" y="349"/>
                  </a:lnTo>
                  <a:lnTo>
                    <a:pt x="617" y="348"/>
                  </a:lnTo>
                  <a:lnTo>
                    <a:pt x="618" y="348"/>
                  </a:lnTo>
                  <a:lnTo>
                    <a:pt x="624" y="352"/>
                  </a:lnTo>
                  <a:lnTo>
                    <a:pt x="631" y="366"/>
                  </a:lnTo>
                  <a:lnTo>
                    <a:pt x="636" y="372"/>
                  </a:lnTo>
                  <a:lnTo>
                    <a:pt x="637" y="370"/>
                  </a:lnTo>
                  <a:lnTo>
                    <a:pt x="636" y="367"/>
                  </a:lnTo>
                  <a:lnTo>
                    <a:pt x="634" y="362"/>
                  </a:lnTo>
                  <a:lnTo>
                    <a:pt x="634" y="358"/>
                  </a:lnTo>
                  <a:lnTo>
                    <a:pt x="634" y="354"/>
                  </a:lnTo>
                  <a:lnTo>
                    <a:pt x="632" y="350"/>
                  </a:lnTo>
                  <a:lnTo>
                    <a:pt x="629" y="348"/>
                  </a:lnTo>
                  <a:lnTo>
                    <a:pt x="625" y="346"/>
                  </a:lnTo>
                  <a:lnTo>
                    <a:pt x="616" y="344"/>
                  </a:lnTo>
                  <a:lnTo>
                    <a:pt x="614" y="343"/>
                  </a:lnTo>
                  <a:lnTo>
                    <a:pt x="613" y="341"/>
                  </a:lnTo>
                  <a:lnTo>
                    <a:pt x="612" y="341"/>
                  </a:lnTo>
                  <a:lnTo>
                    <a:pt x="606" y="339"/>
                  </a:lnTo>
                  <a:lnTo>
                    <a:pt x="604" y="337"/>
                  </a:lnTo>
                  <a:lnTo>
                    <a:pt x="603" y="339"/>
                  </a:lnTo>
                  <a:lnTo>
                    <a:pt x="604" y="341"/>
                  </a:lnTo>
                  <a:lnTo>
                    <a:pt x="607" y="345"/>
                  </a:lnTo>
                  <a:close/>
                  <a:moveTo>
                    <a:pt x="545" y="386"/>
                  </a:moveTo>
                  <a:lnTo>
                    <a:pt x="545" y="386"/>
                  </a:lnTo>
                  <a:lnTo>
                    <a:pt x="550" y="384"/>
                  </a:lnTo>
                  <a:lnTo>
                    <a:pt x="555" y="386"/>
                  </a:lnTo>
                  <a:lnTo>
                    <a:pt x="559" y="385"/>
                  </a:lnTo>
                  <a:lnTo>
                    <a:pt x="563" y="382"/>
                  </a:lnTo>
                  <a:lnTo>
                    <a:pt x="565" y="378"/>
                  </a:lnTo>
                  <a:lnTo>
                    <a:pt x="565" y="374"/>
                  </a:lnTo>
                  <a:lnTo>
                    <a:pt x="565" y="371"/>
                  </a:lnTo>
                  <a:lnTo>
                    <a:pt x="563" y="369"/>
                  </a:lnTo>
                  <a:lnTo>
                    <a:pt x="560" y="369"/>
                  </a:lnTo>
                  <a:lnTo>
                    <a:pt x="556" y="368"/>
                  </a:lnTo>
                  <a:lnTo>
                    <a:pt x="554" y="368"/>
                  </a:lnTo>
                  <a:lnTo>
                    <a:pt x="548" y="366"/>
                  </a:lnTo>
                  <a:lnTo>
                    <a:pt x="546" y="365"/>
                  </a:lnTo>
                  <a:lnTo>
                    <a:pt x="537" y="364"/>
                  </a:lnTo>
                  <a:lnTo>
                    <a:pt x="536" y="365"/>
                  </a:lnTo>
                  <a:lnTo>
                    <a:pt x="537" y="369"/>
                  </a:lnTo>
                  <a:lnTo>
                    <a:pt x="536" y="370"/>
                  </a:lnTo>
                  <a:lnTo>
                    <a:pt x="535" y="370"/>
                  </a:lnTo>
                  <a:lnTo>
                    <a:pt x="533" y="370"/>
                  </a:lnTo>
                  <a:lnTo>
                    <a:pt x="532" y="369"/>
                  </a:lnTo>
                  <a:lnTo>
                    <a:pt x="532" y="369"/>
                  </a:lnTo>
                  <a:lnTo>
                    <a:pt x="527" y="368"/>
                  </a:lnTo>
                  <a:lnTo>
                    <a:pt x="525" y="369"/>
                  </a:lnTo>
                  <a:lnTo>
                    <a:pt x="524" y="371"/>
                  </a:lnTo>
                  <a:lnTo>
                    <a:pt x="523" y="374"/>
                  </a:lnTo>
                  <a:lnTo>
                    <a:pt x="522" y="376"/>
                  </a:lnTo>
                  <a:lnTo>
                    <a:pt x="523" y="379"/>
                  </a:lnTo>
                  <a:lnTo>
                    <a:pt x="526" y="382"/>
                  </a:lnTo>
                  <a:lnTo>
                    <a:pt x="531" y="385"/>
                  </a:lnTo>
                  <a:lnTo>
                    <a:pt x="538" y="387"/>
                  </a:lnTo>
                  <a:lnTo>
                    <a:pt x="545" y="386"/>
                  </a:lnTo>
                  <a:close/>
                  <a:moveTo>
                    <a:pt x="472" y="323"/>
                  </a:moveTo>
                  <a:lnTo>
                    <a:pt x="472" y="323"/>
                  </a:lnTo>
                  <a:lnTo>
                    <a:pt x="465" y="323"/>
                  </a:lnTo>
                  <a:lnTo>
                    <a:pt x="458" y="328"/>
                  </a:lnTo>
                  <a:lnTo>
                    <a:pt x="460" y="336"/>
                  </a:lnTo>
                  <a:lnTo>
                    <a:pt x="465" y="340"/>
                  </a:lnTo>
                  <a:lnTo>
                    <a:pt x="471" y="339"/>
                  </a:lnTo>
                  <a:lnTo>
                    <a:pt x="475" y="335"/>
                  </a:lnTo>
                  <a:lnTo>
                    <a:pt x="476" y="328"/>
                  </a:lnTo>
                  <a:lnTo>
                    <a:pt x="472" y="323"/>
                  </a:lnTo>
                  <a:close/>
                  <a:moveTo>
                    <a:pt x="526" y="407"/>
                  </a:moveTo>
                  <a:lnTo>
                    <a:pt x="526" y="407"/>
                  </a:lnTo>
                  <a:lnTo>
                    <a:pt x="526" y="408"/>
                  </a:lnTo>
                  <a:lnTo>
                    <a:pt x="530" y="407"/>
                  </a:lnTo>
                  <a:lnTo>
                    <a:pt x="533" y="405"/>
                  </a:lnTo>
                  <a:lnTo>
                    <a:pt x="534" y="402"/>
                  </a:lnTo>
                  <a:lnTo>
                    <a:pt x="535" y="399"/>
                  </a:lnTo>
                  <a:lnTo>
                    <a:pt x="534" y="397"/>
                  </a:lnTo>
                  <a:lnTo>
                    <a:pt x="532" y="391"/>
                  </a:lnTo>
                  <a:lnTo>
                    <a:pt x="530" y="390"/>
                  </a:lnTo>
                  <a:lnTo>
                    <a:pt x="521" y="384"/>
                  </a:lnTo>
                  <a:lnTo>
                    <a:pt x="514" y="385"/>
                  </a:lnTo>
                  <a:lnTo>
                    <a:pt x="509" y="388"/>
                  </a:lnTo>
                  <a:lnTo>
                    <a:pt x="504" y="389"/>
                  </a:lnTo>
                  <a:lnTo>
                    <a:pt x="499" y="384"/>
                  </a:lnTo>
                  <a:lnTo>
                    <a:pt x="496" y="390"/>
                  </a:lnTo>
                  <a:lnTo>
                    <a:pt x="495" y="391"/>
                  </a:lnTo>
                  <a:lnTo>
                    <a:pt x="488" y="394"/>
                  </a:lnTo>
                  <a:lnTo>
                    <a:pt x="485" y="396"/>
                  </a:lnTo>
                  <a:lnTo>
                    <a:pt x="483" y="398"/>
                  </a:lnTo>
                  <a:lnTo>
                    <a:pt x="476" y="408"/>
                  </a:lnTo>
                  <a:lnTo>
                    <a:pt x="474" y="412"/>
                  </a:lnTo>
                  <a:lnTo>
                    <a:pt x="474" y="415"/>
                  </a:lnTo>
                  <a:lnTo>
                    <a:pt x="477" y="417"/>
                  </a:lnTo>
                  <a:lnTo>
                    <a:pt x="481" y="416"/>
                  </a:lnTo>
                  <a:lnTo>
                    <a:pt x="485" y="415"/>
                  </a:lnTo>
                  <a:lnTo>
                    <a:pt x="487" y="413"/>
                  </a:lnTo>
                  <a:lnTo>
                    <a:pt x="493" y="402"/>
                  </a:lnTo>
                  <a:lnTo>
                    <a:pt x="495" y="401"/>
                  </a:lnTo>
                  <a:lnTo>
                    <a:pt x="497" y="402"/>
                  </a:lnTo>
                  <a:lnTo>
                    <a:pt x="507" y="403"/>
                  </a:lnTo>
                  <a:lnTo>
                    <a:pt x="509" y="404"/>
                  </a:lnTo>
                  <a:lnTo>
                    <a:pt x="513" y="407"/>
                  </a:lnTo>
                  <a:lnTo>
                    <a:pt x="516" y="408"/>
                  </a:lnTo>
                  <a:lnTo>
                    <a:pt x="519" y="407"/>
                  </a:lnTo>
                  <a:lnTo>
                    <a:pt x="519" y="405"/>
                  </a:lnTo>
                  <a:lnTo>
                    <a:pt x="517" y="400"/>
                  </a:lnTo>
                  <a:lnTo>
                    <a:pt x="520" y="402"/>
                  </a:lnTo>
                  <a:lnTo>
                    <a:pt x="526" y="407"/>
                  </a:lnTo>
                  <a:close/>
                  <a:moveTo>
                    <a:pt x="196" y="72"/>
                  </a:moveTo>
                  <a:lnTo>
                    <a:pt x="196" y="72"/>
                  </a:lnTo>
                  <a:lnTo>
                    <a:pt x="198" y="71"/>
                  </a:lnTo>
                  <a:lnTo>
                    <a:pt x="199" y="70"/>
                  </a:lnTo>
                  <a:lnTo>
                    <a:pt x="201" y="69"/>
                  </a:lnTo>
                  <a:lnTo>
                    <a:pt x="202" y="67"/>
                  </a:lnTo>
                  <a:lnTo>
                    <a:pt x="202" y="64"/>
                  </a:lnTo>
                  <a:lnTo>
                    <a:pt x="201" y="60"/>
                  </a:lnTo>
                  <a:lnTo>
                    <a:pt x="199" y="58"/>
                  </a:lnTo>
                  <a:lnTo>
                    <a:pt x="196" y="60"/>
                  </a:lnTo>
                  <a:lnTo>
                    <a:pt x="195" y="62"/>
                  </a:lnTo>
                  <a:lnTo>
                    <a:pt x="194" y="66"/>
                  </a:lnTo>
                  <a:lnTo>
                    <a:pt x="194" y="70"/>
                  </a:lnTo>
                  <a:lnTo>
                    <a:pt x="196" y="72"/>
                  </a:lnTo>
                  <a:close/>
                  <a:moveTo>
                    <a:pt x="260" y="68"/>
                  </a:moveTo>
                  <a:lnTo>
                    <a:pt x="260" y="68"/>
                  </a:lnTo>
                  <a:lnTo>
                    <a:pt x="263" y="67"/>
                  </a:lnTo>
                  <a:lnTo>
                    <a:pt x="260" y="64"/>
                  </a:lnTo>
                  <a:lnTo>
                    <a:pt x="258" y="62"/>
                  </a:lnTo>
                  <a:lnTo>
                    <a:pt x="256" y="61"/>
                  </a:lnTo>
                  <a:lnTo>
                    <a:pt x="254" y="60"/>
                  </a:lnTo>
                  <a:lnTo>
                    <a:pt x="251" y="60"/>
                  </a:lnTo>
                  <a:lnTo>
                    <a:pt x="249" y="60"/>
                  </a:lnTo>
                  <a:lnTo>
                    <a:pt x="247" y="61"/>
                  </a:lnTo>
                  <a:lnTo>
                    <a:pt x="252" y="62"/>
                  </a:lnTo>
                  <a:lnTo>
                    <a:pt x="260" y="68"/>
                  </a:lnTo>
                  <a:close/>
                  <a:moveTo>
                    <a:pt x="738" y="493"/>
                  </a:moveTo>
                  <a:lnTo>
                    <a:pt x="738" y="493"/>
                  </a:lnTo>
                  <a:lnTo>
                    <a:pt x="746" y="495"/>
                  </a:lnTo>
                  <a:lnTo>
                    <a:pt x="755" y="493"/>
                  </a:lnTo>
                  <a:lnTo>
                    <a:pt x="775" y="491"/>
                  </a:lnTo>
                  <a:lnTo>
                    <a:pt x="782" y="489"/>
                  </a:lnTo>
                  <a:lnTo>
                    <a:pt x="787" y="488"/>
                  </a:lnTo>
                  <a:lnTo>
                    <a:pt x="795" y="479"/>
                  </a:lnTo>
                  <a:lnTo>
                    <a:pt x="800" y="480"/>
                  </a:lnTo>
                  <a:lnTo>
                    <a:pt x="804" y="484"/>
                  </a:lnTo>
                  <a:lnTo>
                    <a:pt x="807" y="487"/>
                  </a:lnTo>
                  <a:lnTo>
                    <a:pt x="808" y="490"/>
                  </a:lnTo>
                  <a:lnTo>
                    <a:pt x="808" y="492"/>
                  </a:lnTo>
                  <a:lnTo>
                    <a:pt x="806" y="498"/>
                  </a:lnTo>
                  <a:lnTo>
                    <a:pt x="806" y="500"/>
                  </a:lnTo>
                  <a:lnTo>
                    <a:pt x="817" y="508"/>
                  </a:lnTo>
                  <a:lnTo>
                    <a:pt x="818" y="510"/>
                  </a:lnTo>
                  <a:lnTo>
                    <a:pt x="820" y="511"/>
                  </a:lnTo>
                  <a:lnTo>
                    <a:pt x="826" y="520"/>
                  </a:lnTo>
                  <a:lnTo>
                    <a:pt x="833" y="524"/>
                  </a:lnTo>
                  <a:lnTo>
                    <a:pt x="842" y="526"/>
                  </a:lnTo>
                  <a:lnTo>
                    <a:pt x="851" y="523"/>
                  </a:lnTo>
                  <a:lnTo>
                    <a:pt x="858" y="515"/>
                  </a:lnTo>
                  <a:lnTo>
                    <a:pt x="859" y="511"/>
                  </a:lnTo>
                  <a:lnTo>
                    <a:pt x="862" y="492"/>
                  </a:lnTo>
                  <a:lnTo>
                    <a:pt x="864" y="488"/>
                  </a:lnTo>
                  <a:lnTo>
                    <a:pt x="870" y="483"/>
                  </a:lnTo>
                  <a:lnTo>
                    <a:pt x="871" y="478"/>
                  </a:lnTo>
                  <a:lnTo>
                    <a:pt x="870" y="469"/>
                  </a:lnTo>
                  <a:lnTo>
                    <a:pt x="873" y="462"/>
                  </a:lnTo>
                  <a:lnTo>
                    <a:pt x="870" y="456"/>
                  </a:lnTo>
                  <a:lnTo>
                    <a:pt x="871" y="451"/>
                  </a:lnTo>
                  <a:lnTo>
                    <a:pt x="869" y="451"/>
                  </a:lnTo>
                  <a:lnTo>
                    <a:pt x="867" y="451"/>
                  </a:lnTo>
                  <a:lnTo>
                    <a:pt x="866" y="450"/>
                  </a:lnTo>
                  <a:lnTo>
                    <a:pt x="865" y="447"/>
                  </a:lnTo>
                  <a:lnTo>
                    <a:pt x="865" y="446"/>
                  </a:lnTo>
                  <a:lnTo>
                    <a:pt x="863" y="444"/>
                  </a:lnTo>
                  <a:lnTo>
                    <a:pt x="862" y="443"/>
                  </a:lnTo>
                  <a:lnTo>
                    <a:pt x="863" y="442"/>
                  </a:lnTo>
                  <a:lnTo>
                    <a:pt x="865" y="439"/>
                  </a:lnTo>
                  <a:lnTo>
                    <a:pt x="862" y="436"/>
                  </a:lnTo>
                  <a:lnTo>
                    <a:pt x="849" y="432"/>
                  </a:lnTo>
                  <a:lnTo>
                    <a:pt x="834" y="423"/>
                  </a:lnTo>
                  <a:lnTo>
                    <a:pt x="826" y="421"/>
                  </a:lnTo>
                  <a:lnTo>
                    <a:pt x="790" y="418"/>
                  </a:lnTo>
                  <a:lnTo>
                    <a:pt x="787" y="418"/>
                  </a:lnTo>
                  <a:lnTo>
                    <a:pt x="784" y="420"/>
                  </a:lnTo>
                  <a:lnTo>
                    <a:pt x="782" y="425"/>
                  </a:lnTo>
                  <a:lnTo>
                    <a:pt x="779" y="427"/>
                  </a:lnTo>
                  <a:lnTo>
                    <a:pt x="776" y="428"/>
                  </a:lnTo>
                  <a:lnTo>
                    <a:pt x="772" y="429"/>
                  </a:lnTo>
                  <a:lnTo>
                    <a:pt x="768" y="429"/>
                  </a:lnTo>
                  <a:lnTo>
                    <a:pt x="766" y="427"/>
                  </a:lnTo>
                  <a:lnTo>
                    <a:pt x="761" y="428"/>
                  </a:lnTo>
                  <a:lnTo>
                    <a:pt x="741" y="429"/>
                  </a:lnTo>
                  <a:lnTo>
                    <a:pt x="741" y="430"/>
                  </a:lnTo>
                  <a:lnTo>
                    <a:pt x="740" y="431"/>
                  </a:lnTo>
                  <a:lnTo>
                    <a:pt x="738" y="432"/>
                  </a:lnTo>
                  <a:lnTo>
                    <a:pt x="734" y="430"/>
                  </a:lnTo>
                  <a:lnTo>
                    <a:pt x="733" y="430"/>
                  </a:lnTo>
                  <a:lnTo>
                    <a:pt x="732" y="432"/>
                  </a:lnTo>
                  <a:lnTo>
                    <a:pt x="731" y="433"/>
                  </a:lnTo>
                  <a:lnTo>
                    <a:pt x="725" y="437"/>
                  </a:lnTo>
                  <a:lnTo>
                    <a:pt x="722" y="438"/>
                  </a:lnTo>
                  <a:lnTo>
                    <a:pt x="719" y="436"/>
                  </a:lnTo>
                  <a:lnTo>
                    <a:pt x="715" y="438"/>
                  </a:lnTo>
                  <a:lnTo>
                    <a:pt x="715" y="440"/>
                  </a:lnTo>
                  <a:lnTo>
                    <a:pt x="717" y="442"/>
                  </a:lnTo>
                  <a:lnTo>
                    <a:pt x="719" y="444"/>
                  </a:lnTo>
                  <a:lnTo>
                    <a:pt x="722" y="445"/>
                  </a:lnTo>
                  <a:lnTo>
                    <a:pt x="725" y="446"/>
                  </a:lnTo>
                  <a:lnTo>
                    <a:pt x="744" y="447"/>
                  </a:lnTo>
                  <a:lnTo>
                    <a:pt x="748" y="448"/>
                  </a:lnTo>
                  <a:lnTo>
                    <a:pt x="748" y="449"/>
                  </a:lnTo>
                  <a:lnTo>
                    <a:pt x="750" y="452"/>
                  </a:lnTo>
                  <a:lnTo>
                    <a:pt x="751" y="453"/>
                  </a:lnTo>
                  <a:lnTo>
                    <a:pt x="765" y="456"/>
                  </a:lnTo>
                  <a:lnTo>
                    <a:pt x="765" y="457"/>
                  </a:lnTo>
                  <a:lnTo>
                    <a:pt x="761" y="460"/>
                  </a:lnTo>
                  <a:lnTo>
                    <a:pt x="758" y="462"/>
                  </a:lnTo>
                  <a:lnTo>
                    <a:pt x="754" y="463"/>
                  </a:lnTo>
                  <a:lnTo>
                    <a:pt x="727" y="465"/>
                  </a:lnTo>
                  <a:lnTo>
                    <a:pt x="716" y="469"/>
                  </a:lnTo>
                  <a:lnTo>
                    <a:pt x="711" y="469"/>
                  </a:lnTo>
                  <a:lnTo>
                    <a:pt x="707" y="468"/>
                  </a:lnTo>
                  <a:lnTo>
                    <a:pt x="704" y="466"/>
                  </a:lnTo>
                  <a:lnTo>
                    <a:pt x="698" y="464"/>
                  </a:lnTo>
                  <a:lnTo>
                    <a:pt x="693" y="461"/>
                  </a:lnTo>
                  <a:lnTo>
                    <a:pt x="690" y="460"/>
                  </a:lnTo>
                  <a:lnTo>
                    <a:pt x="688" y="460"/>
                  </a:lnTo>
                  <a:lnTo>
                    <a:pt x="687" y="461"/>
                  </a:lnTo>
                  <a:lnTo>
                    <a:pt x="685" y="462"/>
                  </a:lnTo>
                  <a:lnTo>
                    <a:pt x="684" y="463"/>
                  </a:lnTo>
                  <a:lnTo>
                    <a:pt x="676" y="464"/>
                  </a:lnTo>
                  <a:lnTo>
                    <a:pt x="661" y="460"/>
                  </a:lnTo>
                  <a:lnTo>
                    <a:pt x="653" y="460"/>
                  </a:lnTo>
                  <a:lnTo>
                    <a:pt x="644" y="462"/>
                  </a:lnTo>
                  <a:lnTo>
                    <a:pt x="599" y="463"/>
                  </a:lnTo>
                  <a:lnTo>
                    <a:pt x="596" y="464"/>
                  </a:lnTo>
                  <a:lnTo>
                    <a:pt x="588" y="471"/>
                  </a:lnTo>
                  <a:lnTo>
                    <a:pt x="588" y="475"/>
                  </a:lnTo>
                  <a:lnTo>
                    <a:pt x="587" y="482"/>
                  </a:lnTo>
                  <a:lnTo>
                    <a:pt x="584" y="490"/>
                  </a:lnTo>
                  <a:lnTo>
                    <a:pt x="582" y="495"/>
                  </a:lnTo>
                  <a:lnTo>
                    <a:pt x="576" y="498"/>
                  </a:lnTo>
                  <a:lnTo>
                    <a:pt x="572" y="499"/>
                  </a:lnTo>
                  <a:lnTo>
                    <a:pt x="568" y="497"/>
                  </a:lnTo>
                  <a:lnTo>
                    <a:pt x="563" y="496"/>
                  </a:lnTo>
                  <a:lnTo>
                    <a:pt x="557" y="496"/>
                  </a:lnTo>
                  <a:lnTo>
                    <a:pt x="553" y="498"/>
                  </a:lnTo>
                  <a:lnTo>
                    <a:pt x="545" y="502"/>
                  </a:lnTo>
                  <a:lnTo>
                    <a:pt x="537" y="505"/>
                  </a:lnTo>
                  <a:lnTo>
                    <a:pt x="528" y="504"/>
                  </a:lnTo>
                  <a:lnTo>
                    <a:pt x="519" y="502"/>
                  </a:lnTo>
                  <a:lnTo>
                    <a:pt x="509" y="500"/>
                  </a:lnTo>
                  <a:lnTo>
                    <a:pt x="490" y="500"/>
                  </a:lnTo>
                  <a:lnTo>
                    <a:pt x="489" y="500"/>
                  </a:lnTo>
                  <a:lnTo>
                    <a:pt x="487" y="498"/>
                  </a:lnTo>
                  <a:lnTo>
                    <a:pt x="485" y="495"/>
                  </a:lnTo>
                  <a:lnTo>
                    <a:pt x="479" y="490"/>
                  </a:lnTo>
                  <a:lnTo>
                    <a:pt x="478" y="487"/>
                  </a:lnTo>
                  <a:lnTo>
                    <a:pt x="478" y="474"/>
                  </a:lnTo>
                  <a:lnTo>
                    <a:pt x="477" y="473"/>
                  </a:lnTo>
                  <a:lnTo>
                    <a:pt x="476" y="472"/>
                  </a:lnTo>
                  <a:lnTo>
                    <a:pt x="474" y="471"/>
                  </a:lnTo>
                  <a:lnTo>
                    <a:pt x="472" y="471"/>
                  </a:lnTo>
                  <a:lnTo>
                    <a:pt x="470" y="471"/>
                  </a:lnTo>
                  <a:lnTo>
                    <a:pt x="464" y="473"/>
                  </a:lnTo>
                  <a:lnTo>
                    <a:pt x="462" y="474"/>
                  </a:lnTo>
                  <a:lnTo>
                    <a:pt x="462" y="476"/>
                  </a:lnTo>
                  <a:lnTo>
                    <a:pt x="462" y="478"/>
                  </a:lnTo>
                  <a:lnTo>
                    <a:pt x="462" y="480"/>
                  </a:lnTo>
                  <a:lnTo>
                    <a:pt x="460" y="481"/>
                  </a:lnTo>
                  <a:lnTo>
                    <a:pt x="451" y="481"/>
                  </a:lnTo>
                  <a:lnTo>
                    <a:pt x="447" y="482"/>
                  </a:lnTo>
                  <a:lnTo>
                    <a:pt x="443" y="484"/>
                  </a:lnTo>
                  <a:lnTo>
                    <a:pt x="433" y="494"/>
                  </a:lnTo>
                  <a:lnTo>
                    <a:pt x="428" y="500"/>
                  </a:lnTo>
                  <a:lnTo>
                    <a:pt x="415" y="519"/>
                  </a:lnTo>
                  <a:lnTo>
                    <a:pt x="403" y="529"/>
                  </a:lnTo>
                  <a:lnTo>
                    <a:pt x="397" y="537"/>
                  </a:lnTo>
                  <a:lnTo>
                    <a:pt x="394" y="544"/>
                  </a:lnTo>
                  <a:lnTo>
                    <a:pt x="392" y="547"/>
                  </a:lnTo>
                  <a:lnTo>
                    <a:pt x="389" y="549"/>
                  </a:lnTo>
                  <a:lnTo>
                    <a:pt x="386" y="550"/>
                  </a:lnTo>
                  <a:lnTo>
                    <a:pt x="382" y="553"/>
                  </a:lnTo>
                  <a:lnTo>
                    <a:pt x="378" y="556"/>
                  </a:lnTo>
                  <a:lnTo>
                    <a:pt x="376" y="559"/>
                  </a:lnTo>
                  <a:lnTo>
                    <a:pt x="375" y="563"/>
                  </a:lnTo>
                  <a:lnTo>
                    <a:pt x="372" y="573"/>
                  </a:lnTo>
                  <a:lnTo>
                    <a:pt x="371" y="581"/>
                  </a:lnTo>
                  <a:lnTo>
                    <a:pt x="370" y="585"/>
                  </a:lnTo>
                  <a:lnTo>
                    <a:pt x="362" y="598"/>
                  </a:lnTo>
                  <a:lnTo>
                    <a:pt x="356" y="603"/>
                  </a:lnTo>
                  <a:lnTo>
                    <a:pt x="349" y="607"/>
                  </a:lnTo>
                  <a:lnTo>
                    <a:pt x="340" y="606"/>
                  </a:lnTo>
                  <a:lnTo>
                    <a:pt x="338" y="604"/>
                  </a:lnTo>
                  <a:lnTo>
                    <a:pt x="333" y="599"/>
                  </a:lnTo>
                  <a:lnTo>
                    <a:pt x="330" y="598"/>
                  </a:lnTo>
                  <a:lnTo>
                    <a:pt x="328" y="598"/>
                  </a:lnTo>
                  <a:lnTo>
                    <a:pt x="324" y="599"/>
                  </a:lnTo>
                  <a:lnTo>
                    <a:pt x="309" y="601"/>
                  </a:lnTo>
                  <a:lnTo>
                    <a:pt x="304" y="601"/>
                  </a:lnTo>
                  <a:lnTo>
                    <a:pt x="299" y="600"/>
                  </a:lnTo>
                  <a:lnTo>
                    <a:pt x="296" y="599"/>
                  </a:lnTo>
                  <a:lnTo>
                    <a:pt x="295" y="597"/>
                  </a:lnTo>
                  <a:lnTo>
                    <a:pt x="296" y="590"/>
                  </a:lnTo>
                  <a:lnTo>
                    <a:pt x="296" y="589"/>
                  </a:lnTo>
                  <a:lnTo>
                    <a:pt x="290" y="590"/>
                  </a:lnTo>
                  <a:lnTo>
                    <a:pt x="275" y="593"/>
                  </a:lnTo>
                  <a:lnTo>
                    <a:pt x="275" y="595"/>
                  </a:lnTo>
                  <a:lnTo>
                    <a:pt x="262" y="601"/>
                  </a:lnTo>
                  <a:lnTo>
                    <a:pt x="259" y="599"/>
                  </a:lnTo>
                  <a:lnTo>
                    <a:pt x="256" y="594"/>
                  </a:lnTo>
                  <a:lnTo>
                    <a:pt x="254" y="589"/>
                  </a:lnTo>
                  <a:lnTo>
                    <a:pt x="252" y="580"/>
                  </a:lnTo>
                  <a:lnTo>
                    <a:pt x="249" y="576"/>
                  </a:lnTo>
                  <a:lnTo>
                    <a:pt x="239" y="564"/>
                  </a:lnTo>
                  <a:lnTo>
                    <a:pt x="237" y="562"/>
                  </a:lnTo>
                  <a:lnTo>
                    <a:pt x="238" y="559"/>
                  </a:lnTo>
                  <a:lnTo>
                    <a:pt x="239" y="553"/>
                  </a:lnTo>
                  <a:lnTo>
                    <a:pt x="239" y="550"/>
                  </a:lnTo>
                  <a:lnTo>
                    <a:pt x="240" y="548"/>
                  </a:lnTo>
                  <a:lnTo>
                    <a:pt x="240" y="547"/>
                  </a:lnTo>
                  <a:lnTo>
                    <a:pt x="241" y="545"/>
                  </a:lnTo>
                  <a:lnTo>
                    <a:pt x="242" y="543"/>
                  </a:lnTo>
                  <a:lnTo>
                    <a:pt x="242" y="540"/>
                  </a:lnTo>
                  <a:lnTo>
                    <a:pt x="241" y="538"/>
                  </a:lnTo>
                  <a:lnTo>
                    <a:pt x="227" y="517"/>
                  </a:lnTo>
                  <a:lnTo>
                    <a:pt x="225" y="512"/>
                  </a:lnTo>
                  <a:lnTo>
                    <a:pt x="223" y="509"/>
                  </a:lnTo>
                  <a:lnTo>
                    <a:pt x="220" y="508"/>
                  </a:lnTo>
                  <a:lnTo>
                    <a:pt x="215" y="508"/>
                  </a:lnTo>
                  <a:lnTo>
                    <a:pt x="213" y="507"/>
                  </a:lnTo>
                  <a:lnTo>
                    <a:pt x="211" y="506"/>
                  </a:lnTo>
                  <a:lnTo>
                    <a:pt x="209" y="502"/>
                  </a:lnTo>
                  <a:lnTo>
                    <a:pt x="207" y="497"/>
                  </a:lnTo>
                  <a:lnTo>
                    <a:pt x="204" y="494"/>
                  </a:lnTo>
                  <a:lnTo>
                    <a:pt x="198" y="493"/>
                  </a:lnTo>
                  <a:lnTo>
                    <a:pt x="194" y="495"/>
                  </a:lnTo>
                  <a:lnTo>
                    <a:pt x="189" y="499"/>
                  </a:lnTo>
                  <a:lnTo>
                    <a:pt x="184" y="501"/>
                  </a:lnTo>
                  <a:lnTo>
                    <a:pt x="179" y="500"/>
                  </a:lnTo>
                  <a:lnTo>
                    <a:pt x="169" y="493"/>
                  </a:lnTo>
                  <a:lnTo>
                    <a:pt x="166" y="490"/>
                  </a:lnTo>
                  <a:lnTo>
                    <a:pt x="132" y="440"/>
                  </a:lnTo>
                  <a:lnTo>
                    <a:pt x="129" y="430"/>
                  </a:lnTo>
                  <a:lnTo>
                    <a:pt x="125" y="409"/>
                  </a:lnTo>
                  <a:lnTo>
                    <a:pt x="123" y="404"/>
                  </a:lnTo>
                  <a:lnTo>
                    <a:pt x="123" y="402"/>
                  </a:lnTo>
                  <a:lnTo>
                    <a:pt x="123" y="399"/>
                  </a:lnTo>
                  <a:lnTo>
                    <a:pt x="125" y="395"/>
                  </a:lnTo>
                  <a:lnTo>
                    <a:pt x="126" y="393"/>
                  </a:lnTo>
                  <a:lnTo>
                    <a:pt x="124" y="388"/>
                  </a:lnTo>
                  <a:lnTo>
                    <a:pt x="118" y="380"/>
                  </a:lnTo>
                  <a:lnTo>
                    <a:pt x="117" y="375"/>
                  </a:lnTo>
                  <a:lnTo>
                    <a:pt x="112" y="347"/>
                  </a:lnTo>
                  <a:lnTo>
                    <a:pt x="112" y="342"/>
                  </a:lnTo>
                  <a:lnTo>
                    <a:pt x="113" y="338"/>
                  </a:lnTo>
                  <a:lnTo>
                    <a:pt x="115" y="334"/>
                  </a:lnTo>
                  <a:lnTo>
                    <a:pt x="117" y="329"/>
                  </a:lnTo>
                  <a:lnTo>
                    <a:pt x="118" y="319"/>
                  </a:lnTo>
                  <a:lnTo>
                    <a:pt x="118" y="314"/>
                  </a:lnTo>
                  <a:lnTo>
                    <a:pt x="118" y="311"/>
                  </a:lnTo>
                  <a:lnTo>
                    <a:pt x="119" y="309"/>
                  </a:lnTo>
                  <a:lnTo>
                    <a:pt x="127" y="303"/>
                  </a:lnTo>
                  <a:lnTo>
                    <a:pt x="129" y="299"/>
                  </a:lnTo>
                  <a:lnTo>
                    <a:pt x="131" y="294"/>
                  </a:lnTo>
                  <a:lnTo>
                    <a:pt x="134" y="285"/>
                  </a:lnTo>
                  <a:lnTo>
                    <a:pt x="134" y="275"/>
                  </a:lnTo>
                  <a:lnTo>
                    <a:pt x="136" y="270"/>
                  </a:lnTo>
                  <a:lnTo>
                    <a:pt x="139" y="266"/>
                  </a:lnTo>
                  <a:lnTo>
                    <a:pt x="140" y="264"/>
                  </a:lnTo>
                  <a:lnTo>
                    <a:pt x="141" y="256"/>
                  </a:lnTo>
                  <a:lnTo>
                    <a:pt x="142" y="254"/>
                  </a:lnTo>
                  <a:lnTo>
                    <a:pt x="148" y="246"/>
                  </a:lnTo>
                  <a:lnTo>
                    <a:pt x="160" y="232"/>
                  </a:lnTo>
                  <a:lnTo>
                    <a:pt x="173" y="213"/>
                  </a:lnTo>
                  <a:lnTo>
                    <a:pt x="182" y="203"/>
                  </a:lnTo>
                  <a:lnTo>
                    <a:pt x="188" y="199"/>
                  </a:lnTo>
                  <a:lnTo>
                    <a:pt x="190" y="197"/>
                  </a:lnTo>
                  <a:lnTo>
                    <a:pt x="192" y="194"/>
                  </a:lnTo>
                  <a:lnTo>
                    <a:pt x="195" y="191"/>
                  </a:lnTo>
                  <a:lnTo>
                    <a:pt x="199" y="190"/>
                  </a:lnTo>
                  <a:lnTo>
                    <a:pt x="203" y="190"/>
                  </a:lnTo>
                  <a:lnTo>
                    <a:pt x="220" y="181"/>
                  </a:lnTo>
                  <a:lnTo>
                    <a:pt x="223" y="180"/>
                  </a:lnTo>
                  <a:lnTo>
                    <a:pt x="262" y="180"/>
                  </a:lnTo>
                  <a:lnTo>
                    <a:pt x="267" y="181"/>
                  </a:lnTo>
                  <a:lnTo>
                    <a:pt x="274" y="188"/>
                  </a:lnTo>
                  <a:lnTo>
                    <a:pt x="278" y="190"/>
                  </a:lnTo>
                  <a:lnTo>
                    <a:pt x="280" y="190"/>
                  </a:lnTo>
                  <a:lnTo>
                    <a:pt x="284" y="189"/>
                  </a:lnTo>
                  <a:lnTo>
                    <a:pt x="286" y="189"/>
                  </a:lnTo>
                  <a:lnTo>
                    <a:pt x="288" y="189"/>
                  </a:lnTo>
                  <a:lnTo>
                    <a:pt x="290" y="191"/>
                  </a:lnTo>
                  <a:lnTo>
                    <a:pt x="290" y="193"/>
                  </a:lnTo>
                  <a:lnTo>
                    <a:pt x="291" y="193"/>
                  </a:lnTo>
                  <a:lnTo>
                    <a:pt x="298" y="194"/>
                  </a:lnTo>
                  <a:lnTo>
                    <a:pt x="299" y="195"/>
                  </a:lnTo>
                  <a:lnTo>
                    <a:pt x="300" y="196"/>
                  </a:lnTo>
                  <a:lnTo>
                    <a:pt x="301" y="199"/>
                  </a:lnTo>
                  <a:lnTo>
                    <a:pt x="302" y="201"/>
                  </a:lnTo>
                  <a:lnTo>
                    <a:pt x="306" y="203"/>
                  </a:lnTo>
                  <a:lnTo>
                    <a:pt x="309" y="203"/>
                  </a:lnTo>
                  <a:lnTo>
                    <a:pt x="323" y="201"/>
                  </a:lnTo>
                  <a:lnTo>
                    <a:pt x="330" y="198"/>
                  </a:lnTo>
                  <a:lnTo>
                    <a:pt x="334" y="198"/>
                  </a:lnTo>
                  <a:lnTo>
                    <a:pt x="337" y="199"/>
                  </a:lnTo>
                  <a:lnTo>
                    <a:pt x="343" y="204"/>
                  </a:lnTo>
                  <a:lnTo>
                    <a:pt x="347" y="205"/>
                  </a:lnTo>
                  <a:lnTo>
                    <a:pt x="355" y="207"/>
                  </a:lnTo>
                  <a:lnTo>
                    <a:pt x="357" y="207"/>
                  </a:lnTo>
                  <a:lnTo>
                    <a:pt x="359" y="206"/>
                  </a:lnTo>
                  <a:lnTo>
                    <a:pt x="361" y="205"/>
                  </a:lnTo>
                  <a:lnTo>
                    <a:pt x="363" y="201"/>
                  </a:lnTo>
                  <a:lnTo>
                    <a:pt x="366" y="198"/>
                  </a:lnTo>
                  <a:lnTo>
                    <a:pt x="369" y="196"/>
                  </a:lnTo>
                  <a:lnTo>
                    <a:pt x="373" y="195"/>
                  </a:lnTo>
                  <a:lnTo>
                    <a:pt x="377" y="195"/>
                  </a:lnTo>
                  <a:lnTo>
                    <a:pt x="382" y="194"/>
                  </a:lnTo>
                  <a:lnTo>
                    <a:pt x="390" y="190"/>
                  </a:lnTo>
                  <a:lnTo>
                    <a:pt x="396" y="190"/>
                  </a:lnTo>
                  <a:lnTo>
                    <a:pt x="398" y="191"/>
                  </a:lnTo>
                  <a:lnTo>
                    <a:pt x="403" y="194"/>
                  </a:lnTo>
                  <a:lnTo>
                    <a:pt x="406" y="195"/>
                  </a:lnTo>
                  <a:lnTo>
                    <a:pt x="406" y="195"/>
                  </a:lnTo>
                  <a:lnTo>
                    <a:pt x="406" y="195"/>
                  </a:lnTo>
                  <a:lnTo>
                    <a:pt x="408" y="190"/>
                  </a:lnTo>
                  <a:lnTo>
                    <a:pt x="409" y="187"/>
                  </a:lnTo>
                  <a:lnTo>
                    <a:pt x="408" y="175"/>
                  </a:lnTo>
                  <a:lnTo>
                    <a:pt x="407" y="172"/>
                  </a:lnTo>
                  <a:lnTo>
                    <a:pt x="406" y="170"/>
                  </a:lnTo>
                  <a:lnTo>
                    <a:pt x="405" y="170"/>
                  </a:lnTo>
                  <a:lnTo>
                    <a:pt x="404" y="169"/>
                  </a:lnTo>
                  <a:lnTo>
                    <a:pt x="403" y="170"/>
                  </a:lnTo>
                  <a:lnTo>
                    <a:pt x="402" y="170"/>
                  </a:lnTo>
                  <a:lnTo>
                    <a:pt x="401" y="170"/>
                  </a:lnTo>
                  <a:lnTo>
                    <a:pt x="400" y="170"/>
                  </a:lnTo>
                  <a:lnTo>
                    <a:pt x="398" y="170"/>
                  </a:lnTo>
                  <a:lnTo>
                    <a:pt x="395" y="168"/>
                  </a:lnTo>
                  <a:lnTo>
                    <a:pt x="390" y="168"/>
                  </a:lnTo>
                  <a:lnTo>
                    <a:pt x="387" y="166"/>
                  </a:lnTo>
                  <a:lnTo>
                    <a:pt x="383" y="163"/>
                  </a:lnTo>
                  <a:lnTo>
                    <a:pt x="381" y="159"/>
                  </a:lnTo>
                  <a:lnTo>
                    <a:pt x="368" y="146"/>
                  </a:lnTo>
                  <a:lnTo>
                    <a:pt x="380" y="141"/>
                  </a:lnTo>
                  <a:lnTo>
                    <a:pt x="382" y="140"/>
                  </a:lnTo>
                  <a:lnTo>
                    <a:pt x="385" y="137"/>
                  </a:lnTo>
                  <a:lnTo>
                    <a:pt x="386" y="135"/>
                  </a:lnTo>
                  <a:lnTo>
                    <a:pt x="389" y="129"/>
                  </a:lnTo>
                  <a:lnTo>
                    <a:pt x="390" y="125"/>
                  </a:lnTo>
                  <a:lnTo>
                    <a:pt x="394" y="120"/>
                  </a:lnTo>
                  <a:lnTo>
                    <a:pt x="397" y="117"/>
                  </a:lnTo>
                  <a:lnTo>
                    <a:pt x="400" y="115"/>
                  </a:lnTo>
                  <a:lnTo>
                    <a:pt x="409" y="110"/>
                  </a:lnTo>
                  <a:lnTo>
                    <a:pt x="412" y="109"/>
                  </a:lnTo>
                  <a:lnTo>
                    <a:pt x="416" y="108"/>
                  </a:lnTo>
                  <a:lnTo>
                    <a:pt x="420" y="107"/>
                  </a:lnTo>
                  <a:lnTo>
                    <a:pt x="426" y="108"/>
                  </a:lnTo>
                  <a:lnTo>
                    <a:pt x="435" y="110"/>
                  </a:lnTo>
                  <a:lnTo>
                    <a:pt x="438" y="111"/>
                  </a:lnTo>
                  <a:lnTo>
                    <a:pt x="440" y="111"/>
                  </a:lnTo>
                  <a:lnTo>
                    <a:pt x="442" y="111"/>
                  </a:lnTo>
                  <a:lnTo>
                    <a:pt x="445" y="111"/>
                  </a:lnTo>
                  <a:lnTo>
                    <a:pt x="455" y="107"/>
                  </a:lnTo>
                  <a:lnTo>
                    <a:pt x="468" y="104"/>
                  </a:lnTo>
                  <a:lnTo>
                    <a:pt x="472" y="102"/>
                  </a:lnTo>
                  <a:lnTo>
                    <a:pt x="478" y="99"/>
                  </a:lnTo>
                  <a:lnTo>
                    <a:pt x="492" y="95"/>
                  </a:lnTo>
                  <a:lnTo>
                    <a:pt x="518" y="84"/>
                  </a:lnTo>
                  <a:lnTo>
                    <a:pt x="521" y="83"/>
                  </a:lnTo>
                  <a:lnTo>
                    <a:pt x="524" y="83"/>
                  </a:lnTo>
                  <a:lnTo>
                    <a:pt x="526" y="83"/>
                  </a:lnTo>
                  <a:lnTo>
                    <a:pt x="529" y="83"/>
                  </a:lnTo>
                  <a:lnTo>
                    <a:pt x="552" y="91"/>
                  </a:lnTo>
                  <a:lnTo>
                    <a:pt x="563" y="89"/>
                  </a:lnTo>
                  <a:lnTo>
                    <a:pt x="584" y="80"/>
                  </a:lnTo>
                  <a:lnTo>
                    <a:pt x="596" y="72"/>
                  </a:lnTo>
                  <a:lnTo>
                    <a:pt x="597" y="71"/>
                  </a:lnTo>
                  <a:lnTo>
                    <a:pt x="595" y="70"/>
                  </a:lnTo>
                  <a:lnTo>
                    <a:pt x="592" y="69"/>
                  </a:lnTo>
                  <a:lnTo>
                    <a:pt x="586" y="69"/>
                  </a:lnTo>
                  <a:lnTo>
                    <a:pt x="573" y="64"/>
                  </a:lnTo>
                  <a:lnTo>
                    <a:pt x="567" y="63"/>
                  </a:lnTo>
                  <a:lnTo>
                    <a:pt x="564" y="64"/>
                  </a:lnTo>
                  <a:lnTo>
                    <a:pt x="559" y="70"/>
                  </a:lnTo>
                  <a:lnTo>
                    <a:pt x="556" y="72"/>
                  </a:lnTo>
                  <a:lnTo>
                    <a:pt x="551" y="72"/>
                  </a:lnTo>
                  <a:lnTo>
                    <a:pt x="547" y="71"/>
                  </a:lnTo>
                  <a:lnTo>
                    <a:pt x="543" y="67"/>
                  </a:lnTo>
                  <a:lnTo>
                    <a:pt x="541" y="57"/>
                  </a:lnTo>
                  <a:lnTo>
                    <a:pt x="537" y="56"/>
                  </a:lnTo>
                  <a:lnTo>
                    <a:pt x="472" y="64"/>
                  </a:lnTo>
                  <a:lnTo>
                    <a:pt x="462" y="64"/>
                  </a:lnTo>
                  <a:lnTo>
                    <a:pt x="453" y="61"/>
                  </a:lnTo>
                  <a:lnTo>
                    <a:pt x="449" y="59"/>
                  </a:lnTo>
                  <a:lnTo>
                    <a:pt x="439" y="51"/>
                  </a:lnTo>
                  <a:lnTo>
                    <a:pt x="437" y="47"/>
                  </a:lnTo>
                  <a:lnTo>
                    <a:pt x="436" y="45"/>
                  </a:lnTo>
                  <a:lnTo>
                    <a:pt x="432" y="40"/>
                  </a:lnTo>
                  <a:lnTo>
                    <a:pt x="431" y="38"/>
                  </a:lnTo>
                  <a:lnTo>
                    <a:pt x="431" y="36"/>
                  </a:lnTo>
                  <a:lnTo>
                    <a:pt x="431" y="35"/>
                  </a:lnTo>
                  <a:lnTo>
                    <a:pt x="431" y="33"/>
                  </a:lnTo>
                  <a:lnTo>
                    <a:pt x="430" y="31"/>
                  </a:lnTo>
                  <a:lnTo>
                    <a:pt x="428" y="28"/>
                  </a:lnTo>
                  <a:lnTo>
                    <a:pt x="428" y="26"/>
                  </a:lnTo>
                  <a:lnTo>
                    <a:pt x="429" y="26"/>
                  </a:lnTo>
                  <a:lnTo>
                    <a:pt x="434" y="24"/>
                  </a:lnTo>
                  <a:lnTo>
                    <a:pt x="436" y="23"/>
                  </a:lnTo>
                  <a:lnTo>
                    <a:pt x="437" y="21"/>
                  </a:lnTo>
                  <a:lnTo>
                    <a:pt x="437" y="18"/>
                  </a:lnTo>
                  <a:lnTo>
                    <a:pt x="436" y="15"/>
                  </a:lnTo>
                  <a:lnTo>
                    <a:pt x="435" y="13"/>
                  </a:lnTo>
                  <a:lnTo>
                    <a:pt x="432" y="12"/>
                  </a:lnTo>
                  <a:lnTo>
                    <a:pt x="430" y="13"/>
                  </a:lnTo>
                  <a:lnTo>
                    <a:pt x="426" y="16"/>
                  </a:lnTo>
                  <a:lnTo>
                    <a:pt x="421" y="20"/>
                  </a:lnTo>
                  <a:lnTo>
                    <a:pt x="417" y="21"/>
                  </a:lnTo>
                  <a:lnTo>
                    <a:pt x="407" y="21"/>
                  </a:lnTo>
                  <a:lnTo>
                    <a:pt x="403" y="22"/>
                  </a:lnTo>
                  <a:lnTo>
                    <a:pt x="391" y="27"/>
                  </a:lnTo>
                  <a:lnTo>
                    <a:pt x="373" y="18"/>
                  </a:lnTo>
                  <a:lnTo>
                    <a:pt x="368" y="11"/>
                  </a:lnTo>
                  <a:lnTo>
                    <a:pt x="362" y="8"/>
                  </a:lnTo>
                  <a:lnTo>
                    <a:pt x="351" y="4"/>
                  </a:lnTo>
                  <a:lnTo>
                    <a:pt x="346" y="6"/>
                  </a:lnTo>
                  <a:lnTo>
                    <a:pt x="326" y="1"/>
                  </a:lnTo>
                  <a:lnTo>
                    <a:pt x="322" y="2"/>
                  </a:lnTo>
                  <a:lnTo>
                    <a:pt x="319" y="3"/>
                  </a:lnTo>
                  <a:lnTo>
                    <a:pt x="315" y="8"/>
                  </a:lnTo>
                  <a:lnTo>
                    <a:pt x="313" y="9"/>
                  </a:lnTo>
                  <a:lnTo>
                    <a:pt x="312" y="6"/>
                  </a:lnTo>
                  <a:lnTo>
                    <a:pt x="313" y="0"/>
                  </a:lnTo>
                  <a:lnTo>
                    <a:pt x="308" y="5"/>
                  </a:lnTo>
                  <a:lnTo>
                    <a:pt x="305" y="6"/>
                  </a:lnTo>
                  <a:lnTo>
                    <a:pt x="303" y="6"/>
                  </a:lnTo>
                  <a:lnTo>
                    <a:pt x="298" y="5"/>
                  </a:lnTo>
                  <a:lnTo>
                    <a:pt x="296" y="6"/>
                  </a:lnTo>
                  <a:lnTo>
                    <a:pt x="294" y="9"/>
                  </a:lnTo>
                  <a:lnTo>
                    <a:pt x="293" y="13"/>
                  </a:lnTo>
                  <a:lnTo>
                    <a:pt x="295" y="22"/>
                  </a:lnTo>
                  <a:lnTo>
                    <a:pt x="295" y="30"/>
                  </a:lnTo>
                  <a:lnTo>
                    <a:pt x="295" y="34"/>
                  </a:lnTo>
                  <a:lnTo>
                    <a:pt x="293" y="39"/>
                  </a:lnTo>
                  <a:lnTo>
                    <a:pt x="293" y="39"/>
                  </a:lnTo>
                  <a:lnTo>
                    <a:pt x="291" y="41"/>
                  </a:lnTo>
                  <a:lnTo>
                    <a:pt x="290" y="44"/>
                  </a:lnTo>
                  <a:lnTo>
                    <a:pt x="290" y="45"/>
                  </a:lnTo>
                  <a:lnTo>
                    <a:pt x="289" y="46"/>
                  </a:lnTo>
                  <a:lnTo>
                    <a:pt x="289" y="48"/>
                  </a:lnTo>
                  <a:lnTo>
                    <a:pt x="290" y="62"/>
                  </a:lnTo>
                  <a:lnTo>
                    <a:pt x="289" y="66"/>
                  </a:lnTo>
                  <a:lnTo>
                    <a:pt x="287" y="69"/>
                  </a:lnTo>
                  <a:lnTo>
                    <a:pt x="285" y="70"/>
                  </a:lnTo>
                  <a:lnTo>
                    <a:pt x="281" y="71"/>
                  </a:lnTo>
                  <a:lnTo>
                    <a:pt x="279" y="73"/>
                  </a:lnTo>
                  <a:lnTo>
                    <a:pt x="277" y="75"/>
                  </a:lnTo>
                  <a:lnTo>
                    <a:pt x="276" y="79"/>
                  </a:lnTo>
                  <a:lnTo>
                    <a:pt x="274" y="82"/>
                  </a:lnTo>
                  <a:lnTo>
                    <a:pt x="272" y="82"/>
                  </a:lnTo>
                  <a:lnTo>
                    <a:pt x="269" y="81"/>
                  </a:lnTo>
                  <a:lnTo>
                    <a:pt x="267" y="79"/>
                  </a:lnTo>
                  <a:lnTo>
                    <a:pt x="265" y="78"/>
                  </a:lnTo>
                  <a:lnTo>
                    <a:pt x="263" y="79"/>
                  </a:lnTo>
                  <a:lnTo>
                    <a:pt x="259" y="84"/>
                  </a:lnTo>
                  <a:lnTo>
                    <a:pt x="249" y="99"/>
                  </a:lnTo>
                  <a:lnTo>
                    <a:pt x="245" y="109"/>
                  </a:lnTo>
                  <a:lnTo>
                    <a:pt x="248" y="114"/>
                  </a:lnTo>
                  <a:lnTo>
                    <a:pt x="242" y="121"/>
                  </a:lnTo>
                  <a:lnTo>
                    <a:pt x="238" y="125"/>
                  </a:lnTo>
                  <a:lnTo>
                    <a:pt x="235" y="125"/>
                  </a:lnTo>
                  <a:lnTo>
                    <a:pt x="232" y="122"/>
                  </a:lnTo>
                  <a:lnTo>
                    <a:pt x="229" y="120"/>
                  </a:lnTo>
                  <a:lnTo>
                    <a:pt x="225" y="119"/>
                  </a:lnTo>
                  <a:lnTo>
                    <a:pt x="220" y="118"/>
                  </a:lnTo>
                  <a:lnTo>
                    <a:pt x="219" y="119"/>
                  </a:lnTo>
                  <a:lnTo>
                    <a:pt x="218" y="121"/>
                  </a:lnTo>
                  <a:lnTo>
                    <a:pt x="216" y="122"/>
                  </a:lnTo>
                  <a:lnTo>
                    <a:pt x="213" y="120"/>
                  </a:lnTo>
                  <a:lnTo>
                    <a:pt x="206" y="118"/>
                  </a:lnTo>
                  <a:lnTo>
                    <a:pt x="201" y="116"/>
                  </a:lnTo>
                  <a:lnTo>
                    <a:pt x="198" y="113"/>
                  </a:lnTo>
                  <a:lnTo>
                    <a:pt x="195" y="110"/>
                  </a:lnTo>
                  <a:lnTo>
                    <a:pt x="194" y="106"/>
                  </a:lnTo>
                  <a:lnTo>
                    <a:pt x="192" y="106"/>
                  </a:lnTo>
                  <a:lnTo>
                    <a:pt x="189" y="109"/>
                  </a:lnTo>
                  <a:lnTo>
                    <a:pt x="188" y="105"/>
                  </a:lnTo>
                  <a:lnTo>
                    <a:pt x="188" y="95"/>
                  </a:lnTo>
                  <a:lnTo>
                    <a:pt x="189" y="85"/>
                  </a:lnTo>
                  <a:lnTo>
                    <a:pt x="188" y="81"/>
                  </a:lnTo>
                  <a:lnTo>
                    <a:pt x="183" y="78"/>
                  </a:lnTo>
                  <a:lnTo>
                    <a:pt x="174" y="78"/>
                  </a:lnTo>
                  <a:lnTo>
                    <a:pt x="169" y="84"/>
                  </a:lnTo>
                  <a:lnTo>
                    <a:pt x="167" y="92"/>
                  </a:lnTo>
                  <a:lnTo>
                    <a:pt x="165" y="114"/>
                  </a:lnTo>
                  <a:lnTo>
                    <a:pt x="163" y="118"/>
                  </a:lnTo>
                  <a:lnTo>
                    <a:pt x="158" y="121"/>
                  </a:lnTo>
                  <a:lnTo>
                    <a:pt x="154" y="124"/>
                  </a:lnTo>
                  <a:lnTo>
                    <a:pt x="139" y="131"/>
                  </a:lnTo>
                  <a:lnTo>
                    <a:pt x="137" y="131"/>
                  </a:lnTo>
                  <a:lnTo>
                    <a:pt x="134" y="132"/>
                  </a:lnTo>
                  <a:lnTo>
                    <a:pt x="129" y="133"/>
                  </a:lnTo>
                  <a:lnTo>
                    <a:pt x="127" y="133"/>
                  </a:lnTo>
                  <a:lnTo>
                    <a:pt x="123" y="135"/>
                  </a:lnTo>
                  <a:lnTo>
                    <a:pt x="120" y="140"/>
                  </a:lnTo>
                  <a:lnTo>
                    <a:pt x="119" y="145"/>
                  </a:lnTo>
                  <a:lnTo>
                    <a:pt x="118" y="150"/>
                  </a:lnTo>
                  <a:lnTo>
                    <a:pt x="119" y="158"/>
                  </a:lnTo>
                  <a:lnTo>
                    <a:pt x="122" y="167"/>
                  </a:lnTo>
                  <a:lnTo>
                    <a:pt x="123" y="176"/>
                  </a:lnTo>
                  <a:lnTo>
                    <a:pt x="120" y="183"/>
                  </a:lnTo>
                  <a:lnTo>
                    <a:pt x="116" y="185"/>
                  </a:lnTo>
                  <a:lnTo>
                    <a:pt x="105" y="186"/>
                  </a:lnTo>
                  <a:lnTo>
                    <a:pt x="101" y="188"/>
                  </a:lnTo>
                  <a:lnTo>
                    <a:pt x="99" y="189"/>
                  </a:lnTo>
                  <a:lnTo>
                    <a:pt x="96" y="191"/>
                  </a:lnTo>
                  <a:lnTo>
                    <a:pt x="93" y="192"/>
                  </a:lnTo>
                  <a:lnTo>
                    <a:pt x="91" y="195"/>
                  </a:lnTo>
                  <a:lnTo>
                    <a:pt x="90" y="197"/>
                  </a:lnTo>
                  <a:lnTo>
                    <a:pt x="90" y="202"/>
                  </a:lnTo>
                  <a:lnTo>
                    <a:pt x="90" y="204"/>
                  </a:lnTo>
                  <a:lnTo>
                    <a:pt x="87" y="208"/>
                  </a:lnTo>
                  <a:lnTo>
                    <a:pt x="82" y="216"/>
                  </a:lnTo>
                  <a:lnTo>
                    <a:pt x="81" y="221"/>
                  </a:lnTo>
                  <a:lnTo>
                    <a:pt x="82" y="226"/>
                  </a:lnTo>
                  <a:lnTo>
                    <a:pt x="84" y="230"/>
                  </a:lnTo>
                  <a:lnTo>
                    <a:pt x="84" y="233"/>
                  </a:lnTo>
                  <a:lnTo>
                    <a:pt x="81" y="237"/>
                  </a:lnTo>
                  <a:lnTo>
                    <a:pt x="68" y="241"/>
                  </a:lnTo>
                  <a:lnTo>
                    <a:pt x="65" y="243"/>
                  </a:lnTo>
                  <a:lnTo>
                    <a:pt x="66" y="247"/>
                  </a:lnTo>
                  <a:lnTo>
                    <a:pt x="66" y="250"/>
                  </a:lnTo>
                  <a:lnTo>
                    <a:pt x="67" y="253"/>
                  </a:lnTo>
                  <a:lnTo>
                    <a:pt x="84" y="273"/>
                  </a:lnTo>
                  <a:lnTo>
                    <a:pt x="88" y="280"/>
                  </a:lnTo>
                  <a:lnTo>
                    <a:pt x="86" y="286"/>
                  </a:lnTo>
                  <a:lnTo>
                    <a:pt x="81" y="305"/>
                  </a:lnTo>
                  <a:lnTo>
                    <a:pt x="79" y="309"/>
                  </a:lnTo>
                  <a:lnTo>
                    <a:pt x="76" y="314"/>
                  </a:lnTo>
                  <a:lnTo>
                    <a:pt x="74" y="316"/>
                  </a:lnTo>
                  <a:lnTo>
                    <a:pt x="72" y="316"/>
                  </a:lnTo>
                  <a:lnTo>
                    <a:pt x="68" y="315"/>
                  </a:lnTo>
                  <a:lnTo>
                    <a:pt x="64" y="313"/>
                  </a:lnTo>
                  <a:lnTo>
                    <a:pt x="61" y="310"/>
                  </a:lnTo>
                  <a:lnTo>
                    <a:pt x="56" y="303"/>
                  </a:lnTo>
                  <a:lnTo>
                    <a:pt x="50" y="296"/>
                  </a:lnTo>
                  <a:lnTo>
                    <a:pt x="46" y="292"/>
                  </a:lnTo>
                  <a:lnTo>
                    <a:pt x="41" y="289"/>
                  </a:lnTo>
                  <a:lnTo>
                    <a:pt x="40" y="291"/>
                  </a:lnTo>
                  <a:lnTo>
                    <a:pt x="40" y="292"/>
                  </a:lnTo>
                  <a:lnTo>
                    <a:pt x="40" y="294"/>
                  </a:lnTo>
                  <a:lnTo>
                    <a:pt x="40" y="297"/>
                  </a:lnTo>
                  <a:lnTo>
                    <a:pt x="38" y="296"/>
                  </a:lnTo>
                  <a:lnTo>
                    <a:pt x="36" y="296"/>
                  </a:lnTo>
                  <a:lnTo>
                    <a:pt x="32" y="294"/>
                  </a:lnTo>
                  <a:lnTo>
                    <a:pt x="31" y="300"/>
                  </a:lnTo>
                  <a:lnTo>
                    <a:pt x="33" y="307"/>
                  </a:lnTo>
                  <a:lnTo>
                    <a:pt x="37" y="313"/>
                  </a:lnTo>
                  <a:lnTo>
                    <a:pt x="41" y="318"/>
                  </a:lnTo>
                  <a:lnTo>
                    <a:pt x="47" y="321"/>
                  </a:lnTo>
                  <a:lnTo>
                    <a:pt x="53" y="322"/>
                  </a:lnTo>
                  <a:lnTo>
                    <a:pt x="60" y="322"/>
                  </a:lnTo>
                  <a:lnTo>
                    <a:pt x="67" y="319"/>
                  </a:lnTo>
                  <a:lnTo>
                    <a:pt x="69" y="323"/>
                  </a:lnTo>
                  <a:lnTo>
                    <a:pt x="70" y="330"/>
                  </a:lnTo>
                  <a:lnTo>
                    <a:pt x="71" y="336"/>
                  </a:lnTo>
                  <a:lnTo>
                    <a:pt x="69" y="339"/>
                  </a:lnTo>
                  <a:lnTo>
                    <a:pt x="67" y="342"/>
                  </a:lnTo>
                  <a:lnTo>
                    <a:pt x="65" y="348"/>
                  </a:lnTo>
                  <a:lnTo>
                    <a:pt x="59" y="399"/>
                  </a:lnTo>
                  <a:lnTo>
                    <a:pt x="60" y="403"/>
                  </a:lnTo>
                  <a:lnTo>
                    <a:pt x="63" y="410"/>
                  </a:lnTo>
                  <a:lnTo>
                    <a:pt x="64" y="413"/>
                  </a:lnTo>
                  <a:lnTo>
                    <a:pt x="65" y="420"/>
                  </a:lnTo>
                  <a:lnTo>
                    <a:pt x="67" y="429"/>
                  </a:lnTo>
                  <a:lnTo>
                    <a:pt x="72" y="439"/>
                  </a:lnTo>
                  <a:lnTo>
                    <a:pt x="73" y="441"/>
                  </a:lnTo>
                  <a:lnTo>
                    <a:pt x="74" y="444"/>
                  </a:lnTo>
                  <a:lnTo>
                    <a:pt x="79" y="449"/>
                  </a:lnTo>
                  <a:lnTo>
                    <a:pt x="81" y="453"/>
                  </a:lnTo>
                  <a:lnTo>
                    <a:pt x="81" y="455"/>
                  </a:lnTo>
                  <a:lnTo>
                    <a:pt x="81" y="462"/>
                  </a:lnTo>
                  <a:lnTo>
                    <a:pt x="81" y="464"/>
                  </a:lnTo>
                  <a:lnTo>
                    <a:pt x="83" y="467"/>
                  </a:lnTo>
                  <a:lnTo>
                    <a:pt x="84" y="468"/>
                  </a:lnTo>
                  <a:lnTo>
                    <a:pt x="83" y="474"/>
                  </a:lnTo>
                  <a:lnTo>
                    <a:pt x="82" y="478"/>
                  </a:lnTo>
                  <a:lnTo>
                    <a:pt x="79" y="487"/>
                  </a:lnTo>
                  <a:lnTo>
                    <a:pt x="74" y="484"/>
                  </a:lnTo>
                  <a:lnTo>
                    <a:pt x="71" y="478"/>
                  </a:lnTo>
                  <a:lnTo>
                    <a:pt x="67" y="466"/>
                  </a:lnTo>
                  <a:lnTo>
                    <a:pt x="59" y="450"/>
                  </a:lnTo>
                  <a:lnTo>
                    <a:pt x="58" y="444"/>
                  </a:lnTo>
                  <a:lnTo>
                    <a:pt x="54" y="436"/>
                  </a:lnTo>
                  <a:lnTo>
                    <a:pt x="54" y="435"/>
                  </a:lnTo>
                  <a:lnTo>
                    <a:pt x="52" y="436"/>
                  </a:lnTo>
                  <a:lnTo>
                    <a:pt x="48" y="442"/>
                  </a:lnTo>
                  <a:lnTo>
                    <a:pt x="45" y="444"/>
                  </a:lnTo>
                  <a:lnTo>
                    <a:pt x="40" y="447"/>
                  </a:lnTo>
                  <a:lnTo>
                    <a:pt x="38" y="448"/>
                  </a:lnTo>
                  <a:lnTo>
                    <a:pt x="37" y="450"/>
                  </a:lnTo>
                  <a:lnTo>
                    <a:pt x="38" y="452"/>
                  </a:lnTo>
                  <a:lnTo>
                    <a:pt x="43" y="457"/>
                  </a:lnTo>
                  <a:lnTo>
                    <a:pt x="32" y="466"/>
                  </a:lnTo>
                  <a:lnTo>
                    <a:pt x="25" y="469"/>
                  </a:lnTo>
                  <a:lnTo>
                    <a:pt x="25" y="470"/>
                  </a:lnTo>
                  <a:lnTo>
                    <a:pt x="22" y="475"/>
                  </a:lnTo>
                  <a:lnTo>
                    <a:pt x="19" y="477"/>
                  </a:lnTo>
                  <a:lnTo>
                    <a:pt x="17" y="478"/>
                  </a:lnTo>
                  <a:lnTo>
                    <a:pt x="17" y="478"/>
                  </a:lnTo>
                  <a:lnTo>
                    <a:pt x="17" y="479"/>
                  </a:lnTo>
                  <a:lnTo>
                    <a:pt x="19" y="488"/>
                  </a:lnTo>
                  <a:lnTo>
                    <a:pt x="17" y="513"/>
                  </a:lnTo>
                  <a:lnTo>
                    <a:pt x="18" y="521"/>
                  </a:lnTo>
                  <a:lnTo>
                    <a:pt x="19" y="526"/>
                  </a:lnTo>
                  <a:lnTo>
                    <a:pt x="24" y="541"/>
                  </a:lnTo>
                  <a:lnTo>
                    <a:pt x="25" y="548"/>
                  </a:lnTo>
                  <a:lnTo>
                    <a:pt x="24" y="552"/>
                  </a:lnTo>
                  <a:lnTo>
                    <a:pt x="22" y="555"/>
                  </a:lnTo>
                  <a:lnTo>
                    <a:pt x="9" y="564"/>
                  </a:lnTo>
                  <a:lnTo>
                    <a:pt x="5" y="566"/>
                  </a:lnTo>
                  <a:lnTo>
                    <a:pt x="2" y="570"/>
                  </a:lnTo>
                  <a:lnTo>
                    <a:pt x="0" y="578"/>
                  </a:lnTo>
                  <a:lnTo>
                    <a:pt x="0" y="583"/>
                  </a:lnTo>
                  <a:lnTo>
                    <a:pt x="1" y="587"/>
                  </a:lnTo>
                  <a:lnTo>
                    <a:pt x="4" y="589"/>
                  </a:lnTo>
                  <a:lnTo>
                    <a:pt x="8" y="591"/>
                  </a:lnTo>
                  <a:lnTo>
                    <a:pt x="34" y="601"/>
                  </a:lnTo>
                  <a:lnTo>
                    <a:pt x="37" y="603"/>
                  </a:lnTo>
                  <a:lnTo>
                    <a:pt x="40" y="606"/>
                  </a:lnTo>
                  <a:lnTo>
                    <a:pt x="43" y="610"/>
                  </a:lnTo>
                  <a:lnTo>
                    <a:pt x="45" y="616"/>
                  </a:lnTo>
                  <a:lnTo>
                    <a:pt x="48" y="638"/>
                  </a:lnTo>
                  <a:lnTo>
                    <a:pt x="50" y="644"/>
                  </a:lnTo>
                  <a:lnTo>
                    <a:pt x="52" y="649"/>
                  </a:lnTo>
                  <a:lnTo>
                    <a:pt x="62" y="661"/>
                  </a:lnTo>
                  <a:lnTo>
                    <a:pt x="68" y="667"/>
                  </a:lnTo>
                  <a:lnTo>
                    <a:pt x="74" y="674"/>
                  </a:lnTo>
                  <a:lnTo>
                    <a:pt x="77" y="680"/>
                  </a:lnTo>
                  <a:lnTo>
                    <a:pt x="79" y="684"/>
                  </a:lnTo>
                  <a:lnTo>
                    <a:pt x="79" y="688"/>
                  </a:lnTo>
                  <a:lnTo>
                    <a:pt x="77" y="694"/>
                  </a:lnTo>
                  <a:lnTo>
                    <a:pt x="74" y="705"/>
                  </a:lnTo>
                  <a:lnTo>
                    <a:pt x="73" y="709"/>
                  </a:lnTo>
                  <a:lnTo>
                    <a:pt x="74" y="713"/>
                  </a:lnTo>
                  <a:lnTo>
                    <a:pt x="75" y="717"/>
                  </a:lnTo>
                  <a:lnTo>
                    <a:pt x="77" y="720"/>
                  </a:lnTo>
                  <a:lnTo>
                    <a:pt x="79" y="722"/>
                  </a:lnTo>
                  <a:lnTo>
                    <a:pt x="81" y="723"/>
                  </a:lnTo>
                  <a:lnTo>
                    <a:pt x="85" y="724"/>
                  </a:lnTo>
                  <a:lnTo>
                    <a:pt x="93" y="720"/>
                  </a:lnTo>
                  <a:lnTo>
                    <a:pt x="105" y="712"/>
                  </a:lnTo>
                  <a:lnTo>
                    <a:pt x="123" y="703"/>
                  </a:lnTo>
                  <a:lnTo>
                    <a:pt x="128" y="702"/>
                  </a:lnTo>
                  <a:lnTo>
                    <a:pt x="135" y="701"/>
                  </a:lnTo>
                  <a:lnTo>
                    <a:pt x="147" y="703"/>
                  </a:lnTo>
                  <a:lnTo>
                    <a:pt x="177" y="712"/>
                  </a:lnTo>
                  <a:lnTo>
                    <a:pt x="184" y="712"/>
                  </a:lnTo>
                  <a:lnTo>
                    <a:pt x="189" y="712"/>
                  </a:lnTo>
                  <a:lnTo>
                    <a:pt x="190" y="710"/>
                  </a:lnTo>
                  <a:lnTo>
                    <a:pt x="191" y="708"/>
                  </a:lnTo>
                  <a:lnTo>
                    <a:pt x="193" y="703"/>
                  </a:lnTo>
                  <a:lnTo>
                    <a:pt x="195" y="700"/>
                  </a:lnTo>
                  <a:lnTo>
                    <a:pt x="197" y="699"/>
                  </a:lnTo>
                  <a:lnTo>
                    <a:pt x="202" y="698"/>
                  </a:lnTo>
                  <a:lnTo>
                    <a:pt x="207" y="700"/>
                  </a:lnTo>
                  <a:lnTo>
                    <a:pt x="211" y="704"/>
                  </a:lnTo>
                  <a:lnTo>
                    <a:pt x="235" y="739"/>
                  </a:lnTo>
                  <a:lnTo>
                    <a:pt x="242" y="748"/>
                  </a:lnTo>
                  <a:lnTo>
                    <a:pt x="250" y="756"/>
                  </a:lnTo>
                  <a:lnTo>
                    <a:pt x="281" y="781"/>
                  </a:lnTo>
                  <a:lnTo>
                    <a:pt x="290" y="786"/>
                  </a:lnTo>
                  <a:lnTo>
                    <a:pt x="410" y="810"/>
                  </a:lnTo>
                  <a:lnTo>
                    <a:pt x="421" y="813"/>
                  </a:lnTo>
                  <a:lnTo>
                    <a:pt x="432" y="818"/>
                  </a:lnTo>
                  <a:lnTo>
                    <a:pt x="437" y="822"/>
                  </a:lnTo>
                  <a:lnTo>
                    <a:pt x="441" y="825"/>
                  </a:lnTo>
                  <a:lnTo>
                    <a:pt x="453" y="839"/>
                  </a:lnTo>
                  <a:lnTo>
                    <a:pt x="467" y="851"/>
                  </a:lnTo>
                  <a:lnTo>
                    <a:pt x="473" y="856"/>
                  </a:lnTo>
                  <a:lnTo>
                    <a:pt x="496" y="867"/>
                  </a:lnTo>
                  <a:lnTo>
                    <a:pt x="501" y="871"/>
                  </a:lnTo>
                  <a:lnTo>
                    <a:pt x="504" y="875"/>
                  </a:lnTo>
                  <a:lnTo>
                    <a:pt x="506" y="880"/>
                  </a:lnTo>
                  <a:lnTo>
                    <a:pt x="508" y="886"/>
                  </a:lnTo>
                  <a:lnTo>
                    <a:pt x="508" y="890"/>
                  </a:lnTo>
                  <a:lnTo>
                    <a:pt x="508" y="895"/>
                  </a:lnTo>
                  <a:lnTo>
                    <a:pt x="507" y="899"/>
                  </a:lnTo>
                  <a:lnTo>
                    <a:pt x="506" y="903"/>
                  </a:lnTo>
                  <a:lnTo>
                    <a:pt x="503" y="909"/>
                  </a:lnTo>
                  <a:lnTo>
                    <a:pt x="469" y="944"/>
                  </a:lnTo>
                  <a:lnTo>
                    <a:pt x="465" y="946"/>
                  </a:lnTo>
                  <a:lnTo>
                    <a:pt x="481" y="949"/>
                  </a:lnTo>
                  <a:lnTo>
                    <a:pt x="505" y="949"/>
                  </a:lnTo>
                  <a:lnTo>
                    <a:pt x="513" y="951"/>
                  </a:lnTo>
                  <a:lnTo>
                    <a:pt x="566" y="973"/>
                  </a:lnTo>
                  <a:lnTo>
                    <a:pt x="570" y="973"/>
                  </a:lnTo>
                  <a:lnTo>
                    <a:pt x="583" y="972"/>
                  </a:lnTo>
                  <a:lnTo>
                    <a:pt x="587" y="972"/>
                  </a:lnTo>
                  <a:lnTo>
                    <a:pt x="591" y="973"/>
                  </a:lnTo>
                  <a:lnTo>
                    <a:pt x="595" y="974"/>
                  </a:lnTo>
                  <a:lnTo>
                    <a:pt x="599" y="977"/>
                  </a:lnTo>
                  <a:lnTo>
                    <a:pt x="617" y="992"/>
                  </a:lnTo>
                  <a:lnTo>
                    <a:pt x="628" y="1004"/>
                  </a:lnTo>
                  <a:lnTo>
                    <a:pt x="628" y="1004"/>
                  </a:lnTo>
                  <a:lnTo>
                    <a:pt x="632" y="1000"/>
                  </a:lnTo>
                  <a:lnTo>
                    <a:pt x="637" y="1005"/>
                  </a:lnTo>
                  <a:lnTo>
                    <a:pt x="638" y="1004"/>
                  </a:lnTo>
                  <a:lnTo>
                    <a:pt x="639" y="1003"/>
                  </a:lnTo>
                  <a:lnTo>
                    <a:pt x="640" y="1003"/>
                  </a:lnTo>
                  <a:lnTo>
                    <a:pt x="642" y="1003"/>
                  </a:lnTo>
                  <a:lnTo>
                    <a:pt x="644" y="1005"/>
                  </a:lnTo>
                  <a:lnTo>
                    <a:pt x="645" y="1006"/>
                  </a:lnTo>
                  <a:lnTo>
                    <a:pt x="645" y="1006"/>
                  </a:lnTo>
                  <a:lnTo>
                    <a:pt x="648" y="1006"/>
                  </a:lnTo>
                  <a:lnTo>
                    <a:pt x="649" y="1006"/>
                  </a:lnTo>
                  <a:lnTo>
                    <a:pt x="649" y="1004"/>
                  </a:lnTo>
                  <a:lnTo>
                    <a:pt x="649" y="1000"/>
                  </a:lnTo>
                  <a:lnTo>
                    <a:pt x="649" y="999"/>
                  </a:lnTo>
                  <a:lnTo>
                    <a:pt x="649" y="995"/>
                  </a:lnTo>
                  <a:lnTo>
                    <a:pt x="649" y="994"/>
                  </a:lnTo>
                  <a:lnTo>
                    <a:pt x="651" y="993"/>
                  </a:lnTo>
                  <a:lnTo>
                    <a:pt x="654" y="992"/>
                  </a:lnTo>
                  <a:lnTo>
                    <a:pt x="656" y="991"/>
                  </a:lnTo>
                  <a:lnTo>
                    <a:pt x="657" y="988"/>
                  </a:lnTo>
                  <a:lnTo>
                    <a:pt x="657" y="985"/>
                  </a:lnTo>
                  <a:lnTo>
                    <a:pt x="656" y="985"/>
                  </a:lnTo>
                  <a:lnTo>
                    <a:pt x="654" y="987"/>
                  </a:lnTo>
                  <a:lnTo>
                    <a:pt x="651" y="985"/>
                  </a:lnTo>
                  <a:lnTo>
                    <a:pt x="650" y="983"/>
                  </a:lnTo>
                  <a:lnTo>
                    <a:pt x="649" y="981"/>
                  </a:lnTo>
                  <a:lnTo>
                    <a:pt x="648" y="977"/>
                  </a:lnTo>
                  <a:lnTo>
                    <a:pt x="646" y="979"/>
                  </a:lnTo>
                  <a:lnTo>
                    <a:pt x="643" y="980"/>
                  </a:lnTo>
                  <a:lnTo>
                    <a:pt x="640" y="982"/>
                  </a:lnTo>
                  <a:lnTo>
                    <a:pt x="638" y="981"/>
                  </a:lnTo>
                  <a:lnTo>
                    <a:pt x="622" y="966"/>
                  </a:lnTo>
                  <a:lnTo>
                    <a:pt x="616" y="962"/>
                  </a:lnTo>
                  <a:lnTo>
                    <a:pt x="615" y="961"/>
                  </a:lnTo>
                  <a:lnTo>
                    <a:pt x="613" y="953"/>
                  </a:lnTo>
                  <a:lnTo>
                    <a:pt x="618" y="945"/>
                  </a:lnTo>
                  <a:lnTo>
                    <a:pt x="622" y="936"/>
                  </a:lnTo>
                  <a:lnTo>
                    <a:pt x="616" y="928"/>
                  </a:lnTo>
                  <a:lnTo>
                    <a:pt x="612" y="926"/>
                  </a:lnTo>
                  <a:lnTo>
                    <a:pt x="607" y="925"/>
                  </a:lnTo>
                  <a:lnTo>
                    <a:pt x="599" y="925"/>
                  </a:lnTo>
                  <a:lnTo>
                    <a:pt x="596" y="923"/>
                  </a:lnTo>
                  <a:lnTo>
                    <a:pt x="594" y="919"/>
                  </a:lnTo>
                  <a:lnTo>
                    <a:pt x="593" y="914"/>
                  </a:lnTo>
                  <a:lnTo>
                    <a:pt x="592" y="910"/>
                  </a:lnTo>
                  <a:lnTo>
                    <a:pt x="591" y="909"/>
                  </a:lnTo>
                  <a:lnTo>
                    <a:pt x="589" y="908"/>
                  </a:lnTo>
                  <a:lnTo>
                    <a:pt x="587" y="907"/>
                  </a:lnTo>
                  <a:lnTo>
                    <a:pt x="586" y="905"/>
                  </a:lnTo>
                  <a:lnTo>
                    <a:pt x="585" y="904"/>
                  </a:lnTo>
                  <a:lnTo>
                    <a:pt x="583" y="903"/>
                  </a:lnTo>
                  <a:lnTo>
                    <a:pt x="575" y="902"/>
                  </a:lnTo>
                  <a:lnTo>
                    <a:pt x="572" y="901"/>
                  </a:lnTo>
                  <a:lnTo>
                    <a:pt x="566" y="896"/>
                  </a:lnTo>
                  <a:lnTo>
                    <a:pt x="557" y="885"/>
                  </a:lnTo>
                  <a:lnTo>
                    <a:pt x="556" y="882"/>
                  </a:lnTo>
                  <a:lnTo>
                    <a:pt x="557" y="873"/>
                  </a:lnTo>
                  <a:lnTo>
                    <a:pt x="557" y="868"/>
                  </a:lnTo>
                  <a:lnTo>
                    <a:pt x="555" y="863"/>
                  </a:lnTo>
                  <a:lnTo>
                    <a:pt x="548" y="855"/>
                  </a:lnTo>
                  <a:lnTo>
                    <a:pt x="546" y="847"/>
                  </a:lnTo>
                  <a:lnTo>
                    <a:pt x="538" y="835"/>
                  </a:lnTo>
                  <a:lnTo>
                    <a:pt x="527" y="824"/>
                  </a:lnTo>
                  <a:lnTo>
                    <a:pt x="526" y="821"/>
                  </a:lnTo>
                  <a:lnTo>
                    <a:pt x="525" y="817"/>
                  </a:lnTo>
                  <a:lnTo>
                    <a:pt x="523" y="812"/>
                  </a:lnTo>
                  <a:lnTo>
                    <a:pt x="520" y="804"/>
                  </a:lnTo>
                  <a:lnTo>
                    <a:pt x="514" y="796"/>
                  </a:lnTo>
                  <a:lnTo>
                    <a:pt x="502" y="786"/>
                  </a:lnTo>
                  <a:lnTo>
                    <a:pt x="496" y="780"/>
                  </a:lnTo>
                  <a:lnTo>
                    <a:pt x="487" y="773"/>
                  </a:lnTo>
                  <a:lnTo>
                    <a:pt x="478" y="772"/>
                  </a:lnTo>
                  <a:lnTo>
                    <a:pt x="469" y="772"/>
                  </a:lnTo>
                  <a:lnTo>
                    <a:pt x="460" y="769"/>
                  </a:lnTo>
                  <a:lnTo>
                    <a:pt x="455" y="763"/>
                  </a:lnTo>
                  <a:lnTo>
                    <a:pt x="451" y="746"/>
                  </a:lnTo>
                  <a:lnTo>
                    <a:pt x="446" y="740"/>
                  </a:lnTo>
                  <a:lnTo>
                    <a:pt x="441" y="741"/>
                  </a:lnTo>
                  <a:lnTo>
                    <a:pt x="438" y="738"/>
                  </a:lnTo>
                  <a:lnTo>
                    <a:pt x="436" y="734"/>
                  </a:lnTo>
                  <a:lnTo>
                    <a:pt x="429" y="729"/>
                  </a:lnTo>
                  <a:lnTo>
                    <a:pt x="424" y="718"/>
                  </a:lnTo>
                  <a:lnTo>
                    <a:pt x="422" y="714"/>
                  </a:lnTo>
                  <a:lnTo>
                    <a:pt x="419" y="715"/>
                  </a:lnTo>
                  <a:lnTo>
                    <a:pt x="417" y="718"/>
                  </a:lnTo>
                  <a:lnTo>
                    <a:pt x="417" y="721"/>
                  </a:lnTo>
                  <a:lnTo>
                    <a:pt x="416" y="724"/>
                  </a:lnTo>
                  <a:lnTo>
                    <a:pt x="414" y="726"/>
                  </a:lnTo>
                  <a:lnTo>
                    <a:pt x="412" y="728"/>
                  </a:lnTo>
                  <a:lnTo>
                    <a:pt x="410" y="730"/>
                  </a:lnTo>
                  <a:lnTo>
                    <a:pt x="408" y="732"/>
                  </a:lnTo>
                  <a:lnTo>
                    <a:pt x="408" y="722"/>
                  </a:lnTo>
                  <a:lnTo>
                    <a:pt x="408" y="720"/>
                  </a:lnTo>
                  <a:lnTo>
                    <a:pt x="405" y="718"/>
                  </a:lnTo>
                  <a:lnTo>
                    <a:pt x="405" y="716"/>
                  </a:lnTo>
                  <a:lnTo>
                    <a:pt x="406" y="711"/>
                  </a:lnTo>
                  <a:lnTo>
                    <a:pt x="408" y="706"/>
                  </a:lnTo>
                  <a:lnTo>
                    <a:pt x="409" y="702"/>
                  </a:lnTo>
                  <a:lnTo>
                    <a:pt x="408" y="698"/>
                  </a:lnTo>
                  <a:lnTo>
                    <a:pt x="400" y="700"/>
                  </a:lnTo>
                  <a:lnTo>
                    <a:pt x="398" y="693"/>
                  </a:lnTo>
                  <a:lnTo>
                    <a:pt x="402" y="686"/>
                  </a:lnTo>
                  <a:lnTo>
                    <a:pt x="410" y="685"/>
                  </a:lnTo>
                  <a:lnTo>
                    <a:pt x="411" y="686"/>
                  </a:lnTo>
                  <a:lnTo>
                    <a:pt x="413" y="690"/>
                  </a:lnTo>
                  <a:lnTo>
                    <a:pt x="415" y="691"/>
                  </a:lnTo>
                  <a:lnTo>
                    <a:pt x="425" y="691"/>
                  </a:lnTo>
                  <a:lnTo>
                    <a:pt x="430" y="693"/>
                  </a:lnTo>
                  <a:lnTo>
                    <a:pt x="431" y="695"/>
                  </a:lnTo>
                  <a:lnTo>
                    <a:pt x="431" y="699"/>
                  </a:lnTo>
                  <a:lnTo>
                    <a:pt x="434" y="703"/>
                  </a:lnTo>
                  <a:lnTo>
                    <a:pt x="441" y="705"/>
                  </a:lnTo>
                  <a:lnTo>
                    <a:pt x="442" y="706"/>
                  </a:lnTo>
                  <a:lnTo>
                    <a:pt x="444" y="706"/>
                  </a:lnTo>
                  <a:lnTo>
                    <a:pt x="446" y="708"/>
                  </a:lnTo>
                  <a:lnTo>
                    <a:pt x="450" y="713"/>
                  </a:lnTo>
                  <a:lnTo>
                    <a:pt x="451" y="715"/>
                  </a:lnTo>
                  <a:lnTo>
                    <a:pt x="452" y="717"/>
                  </a:lnTo>
                  <a:lnTo>
                    <a:pt x="455" y="718"/>
                  </a:lnTo>
                  <a:lnTo>
                    <a:pt x="457" y="718"/>
                  </a:lnTo>
                  <a:lnTo>
                    <a:pt x="471" y="718"/>
                  </a:lnTo>
                  <a:lnTo>
                    <a:pt x="479" y="716"/>
                  </a:lnTo>
                  <a:lnTo>
                    <a:pt x="485" y="713"/>
                  </a:lnTo>
                  <a:lnTo>
                    <a:pt x="491" y="709"/>
                  </a:lnTo>
                  <a:lnTo>
                    <a:pt x="496" y="703"/>
                  </a:lnTo>
                  <a:lnTo>
                    <a:pt x="499" y="697"/>
                  </a:lnTo>
                  <a:lnTo>
                    <a:pt x="505" y="684"/>
                  </a:lnTo>
                  <a:lnTo>
                    <a:pt x="507" y="676"/>
                  </a:lnTo>
                  <a:lnTo>
                    <a:pt x="509" y="672"/>
                  </a:lnTo>
                  <a:lnTo>
                    <a:pt x="511" y="670"/>
                  </a:lnTo>
                  <a:lnTo>
                    <a:pt x="514" y="669"/>
                  </a:lnTo>
                  <a:lnTo>
                    <a:pt x="516" y="668"/>
                  </a:lnTo>
                  <a:lnTo>
                    <a:pt x="520" y="666"/>
                  </a:lnTo>
                  <a:lnTo>
                    <a:pt x="522" y="665"/>
                  </a:lnTo>
                  <a:lnTo>
                    <a:pt x="523" y="661"/>
                  </a:lnTo>
                  <a:lnTo>
                    <a:pt x="531" y="662"/>
                  </a:lnTo>
                  <a:lnTo>
                    <a:pt x="535" y="662"/>
                  </a:lnTo>
                  <a:lnTo>
                    <a:pt x="541" y="660"/>
                  </a:lnTo>
                  <a:lnTo>
                    <a:pt x="543" y="660"/>
                  </a:lnTo>
                  <a:lnTo>
                    <a:pt x="547" y="658"/>
                  </a:lnTo>
                  <a:lnTo>
                    <a:pt x="554" y="654"/>
                  </a:lnTo>
                  <a:lnTo>
                    <a:pt x="555" y="652"/>
                  </a:lnTo>
                  <a:lnTo>
                    <a:pt x="556" y="651"/>
                  </a:lnTo>
                  <a:lnTo>
                    <a:pt x="557" y="650"/>
                  </a:lnTo>
                  <a:lnTo>
                    <a:pt x="559" y="649"/>
                  </a:lnTo>
                  <a:lnTo>
                    <a:pt x="561" y="649"/>
                  </a:lnTo>
                  <a:lnTo>
                    <a:pt x="565" y="650"/>
                  </a:lnTo>
                  <a:lnTo>
                    <a:pt x="567" y="651"/>
                  </a:lnTo>
                  <a:lnTo>
                    <a:pt x="572" y="650"/>
                  </a:lnTo>
                  <a:lnTo>
                    <a:pt x="581" y="645"/>
                  </a:lnTo>
                  <a:lnTo>
                    <a:pt x="585" y="645"/>
                  </a:lnTo>
                  <a:lnTo>
                    <a:pt x="588" y="646"/>
                  </a:lnTo>
                  <a:lnTo>
                    <a:pt x="591" y="648"/>
                  </a:lnTo>
                  <a:lnTo>
                    <a:pt x="594" y="649"/>
                  </a:lnTo>
                  <a:lnTo>
                    <a:pt x="597" y="647"/>
                  </a:lnTo>
                  <a:lnTo>
                    <a:pt x="605" y="640"/>
                  </a:lnTo>
                  <a:lnTo>
                    <a:pt x="621" y="629"/>
                  </a:lnTo>
                  <a:lnTo>
                    <a:pt x="634" y="622"/>
                  </a:lnTo>
                  <a:lnTo>
                    <a:pt x="637" y="619"/>
                  </a:lnTo>
                  <a:lnTo>
                    <a:pt x="643" y="612"/>
                  </a:lnTo>
                  <a:lnTo>
                    <a:pt x="659" y="598"/>
                  </a:lnTo>
                  <a:lnTo>
                    <a:pt x="660" y="597"/>
                  </a:lnTo>
                  <a:lnTo>
                    <a:pt x="662" y="592"/>
                  </a:lnTo>
                  <a:lnTo>
                    <a:pt x="663" y="590"/>
                  </a:lnTo>
                  <a:lnTo>
                    <a:pt x="664" y="588"/>
                  </a:lnTo>
                  <a:lnTo>
                    <a:pt x="666" y="586"/>
                  </a:lnTo>
                  <a:lnTo>
                    <a:pt x="670" y="584"/>
                  </a:lnTo>
                  <a:lnTo>
                    <a:pt x="679" y="570"/>
                  </a:lnTo>
                  <a:lnTo>
                    <a:pt x="683" y="566"/>
                  </a:lnTo>
                  <a:lnTo>
                    <a:pt x="691" y="562"/>
                  </a:lnTo>
                  <a:lnTo>
                    <a:pt x="694" y="560"/>
                  </a:lnTo>
                  <a:lnTo>
                    <a:pt x="696" y="549"/>
                  </a:lnTo>
                  <a:lnTo>
                    <a:pt x="699" y="546"/>
                  </a:lnTo>
                  <a:lnTo>
                    <a:pt x="705" y="541"/>
                  </a:lnTo>
                  <a:lnTo>
                    <a:pt x="708" y="540"/>
                  </a:lnTo>
                  <a:lnTo>
                    <a:pt x="710" y="540"/>
                  </a:lnTo>
                  <a:lnTo>
                    <a:pt x="712" y="538"/>
                  </a:lnTo>
                  <a:lnTo>
                    <a:pt x="713" y="536"/>
                  </a:lnTo>
                  <a:lnTo>
                    <a:pt x="713" y="534"/>
                  </a:lnTo>
                  <a:lnTo>
                    <a:pt x="713" y="532"/>
                  </a:lnTo>
                  <a:lnTo>
                    <a:pt x="714" y="530"/>
                  </a:lnTo>
                  <a:lnTo>
                    <a:pt x="715" y="528"/>
                  </a:lnTo>
                  <a:lnTo>
                    <a:pt x="721" y="522"/>
                  </a:lnTo>
                  <a:lnTo>
                    <a:pt x="723" y="519"/>
                  </a:lnTo>
                  <a:lnTo>
                    <a:pt x="732" y="498"/>
                  </a:lnTo>
                  <a:lnTo>
                    <a:pt x="738" y="49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6" name="Freeform 58">
              <a:extLst>
                <a:ext uri="{FF2B5EF4-FFF2-40B4-BE49-F238E27FC236}">
                  <a16:creationId xmlns:a16="http://schemas.microsoft.com/office/drawing/2014/main" xmlns="" id="{FC26C369-D5EC-46CF-BFE0-ED62D756DCD0}"/>
                </a:ext>
              </a:extLst>
            </p:cNvPr>
            <p:cNvSpPr>
              <a:spLocks noEditPoints="1"/>
            </p:cNvSpPr>
            <p:nvPr/>
          </p:nvSpPr>
          <p:spPr bwMode="auto">
            <a:xfrm>
              <a:off x="4049" y="1520"/>
              <a:ext cx="752" cy="891"/>
            </a:xfrm>
            <a:custGeom>
              <a:avLst/>
              <a:gdLst>
                <a:gd name="T0" fmla="*/ 863 w 1001"/>
                <a:gd name="T1" fmla="*/ 563 h 1006"/>
                <a:gd name="T2" fmla="*/ 817 w 1001"/>
                <a:gd name="T3" fmla="*/ 573 h 1006"/>
                <a:gd name="T4" fmla="*/ 777 w 1001"/>
                <a:gd name="T5" fmla="*/ 552 h 1006"/>
                <a:gd name="T6" fmla="*/ 794 w 1001"/>
                <a:gd name="T7" fmla="*/ 590 h 1006"/>
                <a:gd name="T8" fmla="*/ 813 w 1001"/>
                <a:gd name="T9" fmla="*/ 651 h 1006"/>
                <a:gd name="T10" fmla="*/ 857 w 1001"/>
                <a:gd name="T11" fmla="*/ 624 h 1006"/>
                <a:gd name="T12" fmla="*/ 889 w 1001"/>
                <a:gd name="T13" fmla="*/ 624 h 1006"/>
                <a:gd name="T14" fmla="*/ 882 w 1001"/>
                <a:gd name="T15" fmla="*/ 670 h 1006"/>
                <a:gd name="T16" fmla="*/ 834 w 1001"/>
                <a:gd name="T17" fmla="*/ 561 h 1006"/>
                <a:gd name="T18" fmla="*/ 851 w 1001"/>
                <a:gd name="T19" fmla="*/ 675 h 1006"/>
                <a:gd name="T20" fmla="*/ 796 w 1001"/>
                <a:gd name="T21" fmla="*/ 708 h 1006"/>
                <a:gd name="T22" fmla="*/ 969 w 1001"/>
                <a:gd name="T23" fmla="*/ 745 h 1006"/>
                <a:gd name="T24" fmla="*/ 959 w 1001"/>
                <a:gd name="T25" fmla="*/ 718 h 1006"/>
                <a:gd name="T26" fmla="*/ 1001 w 1001"/>
                <a:gd name="T27" fmla="*/ 703 h 1006"/>
                <a:gd name="T28" fmla="*/ 597 w 1001"/>
                <a:gd name="T29" fmla="*/ 354 h 1006"/>
                <a:gd name="T30" fmla="*/ 568 w 1001"/>
                <a:gd name="T31" fmla="*/ 361 h 1006"/>
                <a:gd name="T32" fmla="*/ 679 w 1001"/>
                <a:gd name="T33" fmla="*/ 405 h 1006"/>
                <a:gd name="T34" fmla="*/ 624 w 1001"/>
                <a:gd name="T35" fmla="*/ 352 h 1006"/>
                <a:gd name="T36" fmla="*/ 545 w 1001"/>
                <a:gd name="T37" fmla="*/ 386 h 1006"/>
                <a:gd name="T38" fmla="*/ 527 w 1001"/>
                <a:gd name="T39" fmla="*/ 368 h 1006"/>
                <a:gd name="T40" fmla="*/ 526 w 1001"/>
                <a:gd name="T41" fmla="*/ 407 h 1006"/>
                <a:gd name="T42" fmla="*/ 474 w 1001"/>
                <a:gd name="T43" fmla="*/ 415 h 1006"/>
                <a:gd name="T44" fmla="*/ 201 w 1001"/>
                <a:gd name="T45" fmla="*/ 69 h 1006"/>
                <a:gd name="T46" fmla="*/ 260 w 1001"/>
                <a:gd name="T47" fmla="*/ 68 h 1006"/>
                <a:gd name="T48" fmla="*/ 842 w 1001"/>
                <a:gd name="T49" fmla="*/ 526 h 1006"/>
                <a:gd name="T50" fmla="*/ 849 w 1001"/>
                <a:gd name="T51" fmla="*/ 432 h 1006"/>
                <a:gd name="T52" fmla="*/ 722 w 1001"/>
                <a:gd name="T53" fmla="*/ 438 h 1006"/>
                <a:gd name="T54" fmla="*/ 704 w 1001"/>
                <a:gd name="T55" fmla="*/ 466 h 1006"/>
                <a:gd name="T56" fmla="*/ 563 w 1001"/>
                <a:gd name="T57" fmla="*/ 496 h 1006"/>
                <a:gd name="T58" fmla="*/ 462 w 1001"/>
                <a:gd name="T59" fmla="*/ 476 h 1006"/>
                <a:gd name="T60" fmla="*/ 370 w 1001"/>
                <a:gd name="T61" fmla="*/ 585 h 1006"/>
                <a:gd name="T62" fmla="*/ 256 w 1001"/>
                <a:gd name="T63" fmla="*/ 594 h 1006"/>
                <a:gd name="T64" fmla="*/ 209 w 1001"/>
                <a:gd name="T65" fmla="*/ 502 h 1006"/>
                <a:gd name="T66" fmla="*/ 112 w 1001"/>
                <a:gd name="T67" fmla="*/ 342 h 1006"/>
                <a:gd name="T68" fmla="*/ 188 w 1001"/>
                <a:gd name="T69" fmla="*/ 199 h 1006"/>
                <a:gd name="T70" fmla="*/ 301 w 1001"/>
                <a:gd name="T71" fmla="*/ 199 h 1006"/>
                <a:gd name="T72" fmla="*/ 398 w 1001"/>
                <a:gd name="T73" fmla="*/ 191 h 1006"/>
                <a:gd name="T74" fmla="*/ 368 w 1001"/>
                <a:gd name="T75" fmla="*/ 146 h 1006"/>
                <a:gd name="T76" fmla="*/ 472 w 1001"/>
                <a:gd name="T77" fmla="*/ 102 h 1006"/>
                <a:gd name="T78" fmla="*/ 547 w 1001"/>
                <a:gd name="T79" fmla="*/ 71 h 1006"/>
                <a:gd name="T80" fmla="*/ 437 w 1001"/>
                <a:gd name="T81" fmla="*/ 21 h 1006"/>
                <a:gd name="T82" fmla="*/ 312 w 1001"/>
                <a:gd name="T83" fmla="*/ 6 h 1006"/>
                <a:gd name="T84" fmla="*/ 285 w 1001"/>
                <a:gd name="T85" fmla="*/ 70 h 1006"/>
                <a:gd name="T86" fmla="*/ 219 w 1001"/>
                <a:gd name="T87" fmla="*/ 119 h 1006"/>
                <a:gd name="T88" fmla="*/ 154 w 1001"/>
                <a:gd name="T89" fmla="*/ 124 h 1006"/>
                <a:gd name="T90" fmla="*/ 90 w 1001"/>
                <a:gd name="T91" fmla="*/ 202 h 1006"/>
                <a:gd name="T92" fmla="*/ 68 w 1001"/>
                <a:gd name="T93" fmla="*/ 315 h 1006"/>
                <a:gd name="T94" fmla="*/ 69 w 1001"/>
                <a:gd name="T95" fmla="*/ 323 h 1006"/>
                <a:gd name="T96" fmla="*/ 83 w 1001"/>
                <a:gd name="T97" fmla="*/ 474 h 1006"/>
                <a:gd name="T98" fmla="*/ 19 w 1001"/>
                <a:gd name="T99" fmla="*/ 477 h 1006"/>
                <a:gd name="T100" fmla="*/ 40 w 1001"/>
                <a:gd name="T101" fmla="*/ 606 h 1006"/>
                <a:gd name="T102" fmla="*/ 105 w 1001"/>
                <a:gd name="T103" fmla="*/ 712 h 1006"/>
                <a:gd name="T104" fmla="*/ 421 w 1001"/>
                <a:gd name="T105" fmla="*/ 813 h 1006"/>
                <a:gd name="T106" fmla="*/ 566 w 1001"/>
                <a:gd name="T107" fmla="*/ 973 h 1006"/>
                <a:gd name="T108" fmla="*/ 649 w 1001"/>
                <a:gd name="T109" fmla="*/ 1000 h 1006"/>
                <a:gd name="T110" fmla="*/ 613 w 1001"/>
                <a:gd name="T111" fmla="*/ 953 h 1006"/>
                <a:gd name="T112" fmla="*/ 557 w 1001"/>
                <a:gd name="T113" fmla="*/ 873 h 1006"/>
                <a:gd name="T114" fmla="*/ 438 w 1001"/>
                <a:gd name="T115" fmla="*/ 738 h 1006"/>
                <a:gd name="T116" fmla="*/ 398 w 1001"/>
                <a:gd name="T117" fmla="*/ 693 h 1006"/>
                <a:gd name="T118" fmla="*/ 485 w 1001"/>
                <a:gd name="T119" fmla="*/ 713 h 1006"/>
                <a:gd name="T120" fmla="*/ 559 w 1001"/>
                <a:gd name="T121" fmla="*/ 649 h 1006"/>
                <a:gd name="T122" fmla="*/ 670 w 1001"/>
                <a:gd name="T123" fmla="*/ 584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1" h="1006">
                  <a:moveTo>
                    <a:pt x="890" y="609"/>
                  </a:moveTo>
                  <a:lnTo>
                    <a:pt x="890" y="609"/>
                  </a:lnTo>
                  <a:lnTo>
                    <a:pt x="891" y="607"/>
                  </a:lnTo>
                  <a:lnTo>
                    <a:pt x="891" y="605"/>
                  </a:lnTo>
                  <a:lnTo>
                    <a:pt x="891" y="598"/>
                  </a:lnTo>
                  <a:lnTo>
                    <a:pt x="892" y="593"/>
                  </a:lnTo>
                  <a:lnTo>
                    <a:pt x="895" y="586"/>
                  </a:lnTo>
                  <a:lnTo>
                    <a:pt x="895" y="581"/>
                  </a:lnTo>
                  <a:lnTo>
                    <a:pt x="895" y="577"/>
                  </a:lnTo>
                  <a:lnTo>
                    <a:pt x="892" y="574"/>
                  </a:lnTo>
                  <a:lnTo>
                    <a:pt x="888" y="573"/>
                  </a:lnTo>
                  <a:lnTo>
                    <a:pt x="884" y="572"/>
                  </a:lnTo>
                  <a:lnTo>
                    <a:pt x="881" y="571"/>
                  </a:lnTo>
                  <a:lnTo>
                    <a:pt x="876" y="566"/>
                  </a:lnTo>
                  <a:lnTo>
                    <a:pt x="874" y="565"/>
                  </a:lnTo>
                  <a:lnTo>
                    <a:pt x="871" y="567"/>
                  </a:lnTo>
                  <a:lnTo>
                    <a:pt x="869" y="569"/>
                  </a:lnTo>
                  <a:lnTo>
                    <a:pt x="868" y="571"/>
                  </a:lnTo>
                  <a:lnTo>
                    <a:pt x="865" y="569"/>
                  </a:lnTo>
                  <a:lnTo>
                    <a:pt x="864" y="567"/>
                  </a:lnTo>
                  <a:lnTo>
                    <a:pt x="864" y="565"/>
                  </a:lnTo>
                  <a:lnTo>
                    <a:pt x="863" y="563"/>
                  </a:lnTo>
                  <a:lnTo>
                    <a:pt x="862" y="563"/>
                  </a:lnTo>
                  <a:lnTo>
                    <a:pt x="860" y="564"/>
                  </a:lnTo>
                  <a:lnTo>
                    <a:pt x="858" y="564"/>
                  </a:lnTo>
                  <a:lnTo>
                    <a:pt x="854" y="563"/>
                  </a:lnTo>
                  <a:lnTo>
                    <a:pt x="851" y="565"/>
                  </a:lnTo>
                  <a:lnTo>
                    <a:pt x="849" y="568"/>
                  </a:lnTo>
                  <a:lnTo>
                    <a:pt x="847" y="574"/>
                  </a:lnTo>
                  <a:lnTo>
                    <a:pt x="844" y="579"/>
                  </a:lnTo>
                  <a:lnTo>
                    <a:pt x="843" y="579"/>
                  </a:lnTo>
                  <a:lnTo>
                    <a:pt x="841" y="581"/>
                  </a:lnTo>
                  <a:lnTo>
                    <a:pt x="840" y="582"/>
                  </a:lnTo>
                  <a:lnTo>
                    <a:pt x="833" y="592"/>
                  </a:lnTo>
                  <a:lnTo>
                    <a:pt x="830" y="597"/>
                  </a:lnTo>
                  <a:lnTo>
                    <a:pt x="824" y="601"/>
                  </a:lnTo>
                  <a:lnTo>
                    <a:pt x="824" y="598"/>
                  </a:lnTo>
                  <a:lnTo>
                    <a:pt x="824" y="591"/>
                  </a:lnTo>
                  <a:lnTo>
                    <a:pt x="823" y="587"/>
                  </a:lnTo>
                  <a:lnTo>
                    <a:pt x="822" y="586"/>
                  </a:lnTo>
                  <a:lnTo>
                    <a:pt x="820" y="584"/>
                  </a:lnTo>
                  <a:lnTo>
                    <a:pt x="818" y="582"/>
                  </a:lnTo>
                  <a:lnTo>
                    <a:pt x="817" y="579"/>
                  </a:lnTo>
                  <a:lnTo>
                    <a:pt x="817" y="573"/>
                  </a:lnTo>
                  <a:lnTo>
                    <a:pt x="818" y="571"/>
                  </a:lnTo>
                  <a:lnTo>
                    <a:pt x="819" y="570"/>
                  </a:lnTo>
                  <a:lnTo>
                    <a:pt x="822" y="569"/>
                  </a:lnTo>
                  <a:lnTo>
                    <a:pt x="824" y="568"/>
                  </a:lnTo>
                  <a:lnTo>
                    <a:pt x="826" y="566"/>
                  </a:lnTo>
                  <a:lnTo>
                    <a:pt x="828" y="563"/>
                  </a:lnTo>
                  <a:lnTo>
                    <a:pt x="818" y="549"/>
                  </a:lnTo>
                  <a:lnTo>
                    <a:pt x="816" y="548"/>
                  </a:lnTo>
                  <a:lnTo>
                    <a:pt x="815" y="546"/>
                  </a:lnTo>
                  <a:lnTo>
                    <a:pt x="814" y="546"/>
                  </a:lnTo>
                  <a:lnTo>
                    <a:pt x="811" y="547"/>
                  </a:lnTo>
                  <a:lnTo>
                    <a:pt x="810" y="549"/>
                  </a:lnTo>
                  <a:lnTo>
                    <a:pt x="809" y="552"/>
                  </a:lnTo>
                  <a:lnTo>
                    <a:pt x="808" y="554"/>
                  </a:lnTo>
                  <a:lnTo>
                    <a:pt x="806" y="555"/>
                  </a:lnTo>
                  <a:lnTo>
                    <a:pt x="803" y="554"/>
                  </a:lnTo>
                  <a:lnTo>
                    <a:pt x="801" y="552"/>
                  </a:lnTo>
                  <a:lnTo>
                    <a:pt x="799" y="551"/>
                  </a:lnTo>
                  <a:lnTo>
                    <a:pt x="798" y="550"/>
                  </a:lnTo>
                  <a:lnTo>
                    <a:pt x="790" y="550"/>
                  </a:lnTo>
                  <a:lnTo>
                    <a:pt x="780" y="552"/>
                  </a:lnTo>
                  <a:lnTo>
                    <a:pt x="777" y="552"/>
                  </a:lnTo>
                  <a:lnTo>
                    <a:pt x="773" y="556"/>
                  </a:lnTo>
                  <a:lnTo>
                    <a:pt x="770" y="557"/>
                  </a:lnTo>
                  <a:lnTo>
                    <a:pt x="767" y="557"/>
                  </a:lnTo>
                  <a:lnTo>
                    <a:pt x="759" y="554"/>
                  </a:lnTo>
                  <a:lnTo>
                    <a:pt x="754" y="553"/>
                  </a:lnTo>
                  <a:lnTo>
                    <a:pt x="751" y="555"/>
                  </a:lnTo>
                  <a:lnTo>
                    <a:pt x="737" y="575"/>
                  </a:lnTo>
                  <a:lnTo>
                    <a:pt x="734" y="583"/>
                  </a:lnTo>
                  <a:lnTo>
                    <a:pt x="732" y="593"/>
                  </a:lnTo>
                  <a:lnTo>
                    <a:pt x="731" y="602"/>
                  </a:lnTo>
                  <a:lnTo>
                    <a:pt x="732" y="612"/>
                  </a:lnTo>
                  <a:lnTo>
                    <a:pt x="746" y="643"/>
                  </a:lnTo>
                  <a:lnTo>
                    <a:pt x="750" y="644"/>
                  </a:lnTo>
                  <a:lnTo>
                    <a:pt x="756" y="640"/>
                  </a:lnTo>
                  <a:lnTo>
                    <a:pt x="772" y="626"/>
                  </a:lnTo>
                  <a:lnTo>
                    <a:pt x="776" y="621"/>
                  </a:lnTo>
                  <a:lnTo>
                    <a:pt x="781" y="614"/>
                  </a:lnTo>
                  <a:lnTo>
                    <a:pt x="783" y="607"/>
                  </a:lnTo>
                  <a:lnTo>
                    <a:pt x="785" y="604"/>
                  </a:lnTo>
                  <a:lnTo>
                    <a:pt x="788" y="602"/>
                  </a:lnTo>
                  <a:lnTo>
                    <a:pt x="789" y="601"/>
                  </a:lnTo>
                  <a:lnTo>
                    <a:pt x="794" y="590"/>
                  </a:lnTo>
                  <a:lnTo>
                    <a:pt x="797" y="589"/>
                  </a:lnTo>
                  <a:lnTo>
                    <a:pt x="801" y="587"/>
                  </a:lnTo>
                  <a:lnTo>
                    <a:pt x="804" y="586"/>
                  </a:lnTo>
                  <a:lnTo>
                    <a:pt x="805" y="580"/>
                  </a:lnTo>
                  <a:lnTo>
                    <a:pt x="807" y="580"/>
                  </a:lnTo>
                  <a:lnTo>
                    <a:pt x="809" y="582"/>
                  </a:lnTo>
                  <a:lnTo>
                    <a:pt x="809" y="583"/>
                  </a:lnTo>
                  <a:lnTo>
                    <a:pt x="810" y="585"/>
                  </a:lnTo>
                  <a:lnTo>
                    <a:pt x="809" y="592"/>
                  </a:lnTo>
                  <a:lnTo>
                    <a:pt x="814" y="621"/>
                  </a:lnTo>
                  <a:lnTo>
                    <a:pt x="812" y="628"/>
                  </a:lnTo>
                  <a:lnTo>
                    <a:pt x="802" y="634"/>
                  </a:lnTo>
                  <a:lnTo>
                    <a:pt x="800" y="635"/>
                  </a:lnTo>
                  <a:lnTo>
                    <a:pt x="798" y="636"/>
                  </a:lnTo>
                  <a:lnTo>
                    <a:pt x="797" y="638"/>
                  </a:lnTo>
                  <a:lnTo>
                    <a:pt x="798" y="641"/>
                  </a:lnTo>
                  <a:lnTo>
                    <a:pt x="799" y="643"/>
                  </a:lnTo>
                  <a:lnTo>
                    <a:pt x="801" y="644"/>
                  </a:lnTo>
                  <a:lnTo>
                    <a:pt x="808" y="646"/>
                  </a:lnTo>
                  <a:lnTo>
                    <a:pt x="810" y="648"/>
                  </a:lnTo>
                  <a:lnTo>
                    <a:pt x="811" y="650"/>
                  </a:lnTo>
                  <a:lnTo>
                    <a:pt x="813" y="651"/>
                  </a:lnTo>
                  <a:lnTo>
                    <a:pt x="821" y="645"/>
                  </a:lnTo>
                  <a:lnTo>
                    <a:pt x="823" y="644"/>
                  </a:lnTo>
                  <a:lnTo>
                    <a:pt x="824" y="647"/>
                  </a:lnTo>
                  <a:lnTo>
                    <a:pt x="825" y="652"/>
                  </a:lnTo>
                  <a:lnTo>
                    <a:pt x="827" y="653"/>
                  </a:lnTo>
                  <a:lnTo>
                    <a:pt x="829" y="651"/>
                  </a:lnTo>
                  <a:lnTo>
                    <a:pt x="829" y="646"/>
                  </a:lnTo>
                  <a:lnTo>
                    <a:pt x="828" y="626"/>
                  </a:lnTo>
                  <a:lnTo>
                    <a:pt x="830" y="617"/>
                  </a:lnTo>
                  <a:lnTo>
                    <a:pt x="835" y="608"/>
                  </a:lnTo>
                  <a:lnTo>
                    <a:pt x="837" y="607"/>
                  </a:lnTo>
                  <a:lnTo>
                    <a:pt x="839" y="606"/>
                  </a:lnTo>
                  <a:lnTo>
                    <a:pt x="841" y="606"/>
                  </a:lnTo>
                  <a:lnTo>
                    <a:pt x="843" y="606"/>
                  </a:lnTo>
                  <a:lnTo>
                    <a:pt x="845" y="607"/>
                  </a:lnTo>
                  <a:lnTo>
                    <a:pt x="846" y="609"/>
                  </a:lnTo>
                  <a:lnTo>
                    <a:pt x="846" y="612"/>
                  </a:lnTo>
                  <a:lnTo>
                    <a:pt x="846" y="613"/>
                  </a:lnTo>
                  <a:lnTo>
                    <a:pt x="851" y="615"/>
                  </a:lnTo>
                  <a:lnTo>
                    <a:pt x="852" y="618"/>
                  </a:lnTo>
                  <a:lnTo>
                    <a:pt x="853" y="626"/>
                  </a:lnTo>
                  <a:lnTo>
                    <a:pt x="857" y="624"/>
                  </a:lnTo>
                  <a:lnTo>
                    <a:pt x="863" y="628"/>
                  </a:lnTo>
                  <a:lnTo>
                    <a:pt x="868" y="626"/>
                  </a:lnTo>
                  <a:lnTo>
                    <a:pt x="869" y="625"/>
                  </a:lnTo>
                  <a:lnTo>
                    <a:pt x="873" y="624"/>
                  </a:lnTo>
                  <a:lnTo>
                    <a:pt x="875" y="623"/>
                  </a:lnTo>
                  <a:lnTo>
                    <a:pt x="884" y="615"/>
                  </a:lnTo>
                  <a:lnTo>
                    <a:pt x="890" y="609"/>
                  </a:lnTo>
                  <a:lnTo>
                    <a:pt x="890" y="609"/>
                  </a:lnTo>
                  <a:close/>
                  <a:moveTo>
                    <a:pt x="906" y="647"/>
                  </a:moveTo>
                  <a:lnTo>
                    <a:pt x="906" y="647"/>
                  </a:lnTo>
                  <a:lnTo>
                    <a:pt x="903" y="646"/>
                  </a:lnTo>
                  <a:lnTo>
                    <a:pt x="901" y="646"/>
                  </a:lnTo>
                  <a:lnTo>
                    <a:pt x="899" y="646"/>
                  </a:lnTo>
                  <a:lnTo>
                    <a:pt x="896" y="642"/>
                  </a:lnTo>
                  <a:lnTo>
                    <a:pt x="896" y="638"/>
                  </a:lnTo>
                  <a:lnTo>
                    <a:pt x="897" y="636"/>
                  </a:lnTo>
                  <a:lnTo>
                    <a:pt x="897" y="634"/>
                  </a:lnTo>
                  <a:lnTo>
                    <a:pt x="893" y="623"/>
                  </a:lnTo>
                  <a:lnTo>
                    <a:pt x="892" y="621"/>
                  </a:lnTo>
                  <a:lnTo>
                    <a:pt x="890" y="620"/>
                  </a:lnTo>
                  <a:lnTo>
                    <a:pt x="889" y="620"/>
                  </a:lnTo>
                  <a:lnTo>
                    <a:pt x="889" y="624"/>
                  </a:lnTo>
                  <a:lnTo>
                    <a:pt x="888" y="625"/>
                  </a:lnTo>
                  <a:lnTo>
                    <a:pt x="886" y="625"/>
                  </a:lnTo>
                  <a:lnTo>
                    <a:pt x="884" y="626"/>
                  </a:lnTo>
                  <a:lnTo>
                    <a:pt x="882" y="629"/>
                  </a:lnTo>
                  <a:lnTo>
                    <a:pt x="880" y="634"/>
                  </a:lnTo>
                  <a:lnTo>
                    <a:pt x="879" y="637"/>
                  </a:lnTo>
                  <a:lnTo>
                    <a:pt x="878" y="638"/>
                  </a:lnTo>
                  <a:lnTo>
                    <a:pt x="878" y="639"/>
                  </a:lnTo>
                  <a:lnTo>
                    <a:pt x="879" y="641"/>
                  </a:lnTo>
                  <a:lnTo>
                    <a:pt x="880" y="641"/>
                  </a:lnTo>
                  <a:lnTo>
                    <a:pt x="882" y="643"/>
                  </a:lnTo>
                  <a:lnTo>
                    <a:pt x="882" y="645"/>
                  </a:lnTo>
                  <a:lnTo>
                    <a:pt x="881" y="647"/>
                  </a:lnTo>
                  <a:lnTo>
                    <a:pt x="880" y="648"/>
                  </a:lnTo>
                  <a:lnTo>
                    <a:pt x="879" y="649"/>
                  </a:lnTo>
                  <a:lnTo>
                    <a:pt x="879" y="650"/>
                  </a:lnTo>
                  <a:lnTo>
                    <a:pt x="879" y="653"/>
                  </a:lnTo>
                  <a:lnTo>
                    <a:pt x="878" y="657"/>
                  </a:lnTo>
                  <a:lnTo>
                    <a:pt x="879" y="661"/>
                  </a:lnTo>
                  <a:lnTo>
                    <a:pt x="880" y="666"/>
                  </a:lnTo>
                  <a:lnTo>
                    <a:pt x="881" y="668"/>
                  </a:lnTo>
                  <a:lnTo>
                    <a:pt x="882" y="670"/>
                  </a:lnTo>
                  <a:lnTo>
                    <a:pt x="884" y="671"/>
                  </a:lnTo>
                  <a:lnTo>
                    <a:pt x="886" y="670"/>
                  </a:lnTo>
                  <a:lnTo>
                    <a:pt x="887" y="669"/>
                  </a:lnTo>
                  <a:lnTo>
                    <a:pt x="888" y="669"/>
                  </a:lnTo>
                  <a:lnTo>
                    <a:pt x="891" y="671"/>
                  </a:lnTo>
                  <a:lnTo>
                    <a:pt x="894" y="673"/>
                  </a:lnTo>
                  <a:lnTo>
                    <a:pt x="895" y="672"/>
                  </a:lnTo>
                  <a:lnTo>
                    <a:pt x="898" y="673"/>
                  </a:lnTo>
                  <a:lnTo>
                    <a:pt x="900" y="672"/>
                  </a:lnTo>
                  <a:lnTo>
                    <a:pt x="901" y="671"/>
                  </a:lnTo>
                  <a:lnTo>
                    <a:pt x="903" y="671"/>
                  </a:lnTo>
                  <a:lnTo>
                    <a:pt x="906" y="668"/>
                  </a:lnTo>
                  <a:lnTo>
                    <a:pt x="907" y="665"/>
                  </a:lnTo>
                  <a:lnTo>
                    <a:pt x="907" y="662"/>
                  </a:lnTo>
                  <a:lnTo>
                    <a:pt x="909" y="657"/>
                  </a:lnTo>
                  <a:lnTo>
                    <a:pt x="909" y="655"/>
                  </a:lnTo>
                  <a:lnTo>
                    <a:pt x="909" y="651"/>
                  </a:lnTo>
                  <a:lnTo>
                    <a:pt x="908" y="648"/>
                  </a:lnTo>
                  <a:lnTo>
                    <a:pt x="906" y="647"/>
                  </a:lnTo>
                  <a:lnTo>
                    <a:pt x="906" y="647"/>
                  </a:lnTo>
                  <a:close/>
                  <a:moveTo>
                    <a:pt x="834" y="561"/>
                  </a:moveTo>
                  <a:lnTo>
                    <a:pt x="834" y="561"/>
                  </a:lnTo>
                  <a:lnTo>
                    <a:pt x="834" y="563"/>
                  </a:lnTo>
                  <a:lnTo>
                    <a:pt x="838" y="576"/>
                  </a:lnTo>
                  <a:lnTo>
                    <a:pt x="840" y="577"/>
                  </a:lnTo>
                  <a:lnTo>
                    <a:pt x="842" y="574"/>
                  </a:lnTo>
                  <a:lnTo>
                    <a:pt x="844" y="556"/>
                  </a:lnTo>
                  <a:lnTo>
                    <a:pt x="842" y="554"/>
                  </a:lnTo>
                  <a:lnTo>
                    <a:pt x="838" y="557"/>
                  </a:lnTo>
                  <a:lnTo>
                    <a:pt x="834" y="561"/>
                  </a:lnTo>
                  <a:lnTo>
                    <a:pt x="834" y="561"/>
                  </a:lnTo>
                  <a:close/>
                  <a:moveTo>
                    <a:pt x="856" y="663"/>
                  </a:moveTo>
                  <a:lnTo>
                    <a:pt x="856" y="663"/>
                  </a:lnTo>
                  <a:lnTo>
                    <a:pt x="854" y="662"/>
                  </a:lnTo>
                  <a:lnTo>
                    <a:pt x="853" y="662"/>
                  </a:lnTo>
                  <a:lnTo>
                    <a:pt x="852" y="662"/>
                  </a:lnTo>
                  <a:lnTo>
                    <a:pt x="846" y="667"/>
                  </a:lnTo>
                  <a:lnTo>
                    <a:pt x="835" y="678"/>
                  </a:lnTo>
                  <a:lnTo>
                    <a:pt x="833" y="683"/>
                  </a:lnTo>
                  <a:lnTo>
                    <a:pt x="835" y="687"/>
                  </a:lnTo>
                  <a:lnTo>
                    <a:pt x="840" y="687"/>
                  </a:lnTo>
                  <a:lnTo>
                    <a:pt x="843" y="684"/>
                  </a:lnTo>
                  <a:lnTo>
                    <a:pt x="849" y="676"/>
                  </a:lnTo>
                  <a:lnTo>
                    <a:pt x="851" y="675"/>
                  </a:lnTo>
                  <a:lnTo>
                    <a:pt x="855" y="672"/>
                  </a:lnTo>
                  <a:lnTo>
                    <a:pt x="857" y="671"/>
                  </a:lnTo>
                  <a:lnTo>
                    <a:pt x="858" y="668"/>
                  </a:lnTo>
                  <a:lnTo>
                    <a:pt x="858" y="665"/>
                  </a:lnTo>
                  <a:lnTo>
                    <a:pt x="856" y="663"/>
                  </a:lnTo>
                  <a:lnTo>
                    <a:pt x="856" y="663"/>
                  </a:lnTo>
                  <a:close/>
                  <a:moveTo>
                    <a:pt x="805" y="684"/>
                  </a:moveTo>
                  <a:lnTo>
                    <a:pt x="805" y="684"/>
                  </a:lnTo>
                  <a:lnTo>
                    <a:pt x="803" y="682"/>
                  </a:lnTo>
                  <a:lnTo>
                    <a:pt x="802" y="681"/>
                  </a:lnTo>
                  <a:lnTo>
                    <a:pt x="799" y="679"/>
                  </a:lnTo>
                  <a:lnTo>
                    <a:pt x="796" y="678"/>
                  </a:lnTo>
                  <a:lnTo>
                    <a:pt x="794" y="680"/>
                  </a:lnTo>
                  <a:lnTo>
                    <a:pt x="794" y="683"/>
                  </a:lnTo>
                  <a:lnTo>
                    <a:pt x="793" y="685"/>
                  </a:lnTo>
                  <a:lnTo>
                    <a:pt x="790" y="694"/>
                  </a:lnTo>
                  <a:lnTo>
                    <a:pt x="789" y="699"/>
                  </a:lnTo>
                  <a:lnTo>
                    <a:pt x="788" y="710"/>
                  </a:lnTo>
                  <a:lnTo>
                    <a:pt x="789" y="712"/>
                  </a:lnTo>
                  <a:lnTo>
                    <a:pt x="792" y="712"/>
                  </a:lnTo>
                  <a:lnTo>
                    <a:pt x="795" y="710"/>
                  </a:lnTo>
                  <a:lnTo>
                    <a:pt x="796" y="708"/>
                  </a:lnTo>
                  <a:lnTo>
                    <a:pt x="797" y="705"/>
                  </a:lnTo>
                  <a:lnTo>
                    <a:pt x="799" y="702"/>
                  </a:lnTo>
                  <a:lnTo>
                    <a:pt x="802" y="700"/>
                  </a:lnTo>
                  <a:lnTo>
                    <a:pt x="805" y="698"/>
                  </a:lnTo>
                  <a:lnTo>
                    <a:pt x="807" y="695"/>
                  </a:lnTo>
                  <a:lnTo>
                    <a:pt x="807" y="689"/>
                  </a:lnTo>
                  <a:lnTo>
                    <a:pt x="805" y="684"/>
                  </a:lnTo>
                  <a:lnTo>
                    <a:pt x="805" y="684"/>
                  </a:lnTo>
                  <a:close/>
                  <a:moveTo>
                    <a:pt x="967" y="740"/>
                  </a:moveTo>
                  <a:lnTo>
                    <a:pt x="967" y="740"/>
                  </a:lnTo>
                  <a:lnTo>
                    <a:pt x="966" y="737"/>
                  </a:lnTo>
                  <a:lnTo>
                    <a:pt x="964" y="735"/>
                  </a:lnTo>
                  <a:lnTo>
                    <a:pt x="963" y="736"/>
                  </a:lnTo>
                  <a:lnTo>
                    <a:pt x="960" y="741"/>
                  </a:lnTo>
                  <a:lnTo>
                    <a:pt x="958" y="744"/>
                  </a:lnTo>
                  <a:lnTo>
                    <a:pt x="961" y="745"/>
                  </a:lnTo>
                  <a:lnTo>
                    <a:pt x="964" y="745"/>
                  </a:lnTo>
                  <a:lnTo>
                    <a:pt x="965" y="745"/>
                  </a:lnTo>
                  <a:lnTo>
                    <a:pt x="967" y="749"/>
                  </a:lnTo>
                  <a:lnTo>
                    <a:pt x="969" y="750"/>
                  </a:lnTo>
                  <a:lnTo>
                    <a:pt x="969" y="747"/>
                  </a:lnTo>
                  <a:lnTo>
                    <a:pt x="969" y="745"/>
                  </a:lnTo>
                  <a:lnTo>
                    <a:pt x="967" y="740"/>
                  </a:lnTo>
                  <a:lnTo>
                    <a:pt x="967" y="740"/>
                  </a:lnTo>
                  <a:close/>
                  <a:moveTo>
                    <a:pt x="936" y="713"/>
                  </a:moveTo>
                  <a:lnTo>
                    <a:pt x="936" y="713"/>
                  </a:lnTo>
                  <a:lnTo>
                    <a:pt x="933" y="712"/>
                  </a:lnTo>
                  <a:lnTo>
                    <a:pt x="930" y="714"/>
                  </a:lnTo>
                  <a:lnTo>
                    <a:pt x="929" y="719"/>
                  </a:lnTo>
                  <a:lnTo>
                    <a:pt x="930" y="724"/>
                  </a:lnTo>
                  <a:lnTo>
                    <a:pt x="936" y="720"/>
                  </a:lnTo>
                  <a:lnTo>
                    <a:pt x="938" y="719"/>
                  </a:lnTo>
                  <a:lnTo>
                    <a:pt x="938" y="718"/>
                  </a:lnTo>
                  <a:lnTo>
                    <a:pt x="936" y="715"/>
                  </a:lnTo>
                  <a:lnTo>
                    <a:pt x="936" y="713"/>
                  </a:lnTo>
                  <a:lnTo>
                    <a:pt x="936" y="713"/>
                  </a:lnTo>
                  <a:close/>
                  <a:moveTo>
                    <a:pt x="960" y="732"/>
                  </a:moveTo>
                  <a:lnTo>
                    <a:pt x="960" y="732"/>
                  </a:lnTo>
                  <a:lnTo>
                    <a:pt x="962" y="732"/>
                  </a:lnTo>
                  <a:lnTo>
                    <a:pt x="965" y="733"/>
                  </a:lnTo>
                  <a:lnTo>
                    <a:pt x="964" y="731"/>
                  </a:lnTo>
                  <a:lnTo>
                    <a:pt x="962" y="723"/>
                  </a:lnTo>
                  <a:lnTo>
                    <a:pt x="961" y="720"/>
                  </a:lnTo>
                  <a:lnTo>
                    <a:pt x="959" y="718"/>
                  </a:lnTo>
                  <a:lnTo>
                    <a:pt x="947" y="706"/>
                  </a:lnTo>
                  <a:lnTo>
                    <a:pt x="943" y="711"/>
                  </a:lnTo>
                  <a:lnTo>
                    <a:pt x="944" y="716"/>
                  </a:lnTo>
                  <a:lnTo>
                    <a:pt x="947" y="729"/>
                  </a:lnTo>
                  <a:lnTo>
                    <a:pt x="948" y="732"/>
                  </a:lnTo>
                  <a:lnTo>
                    <a:pt x="952" y="733"/>
                  </a:lnTo>
                  <a:lnTo>
                    <a:pt x="957" y="735"/>
                  </a:lnTo>
                  <a:lnTo>
                    <a:pt x="959" y="734"/>
                  </a:lnTo>
                  <a:lnTo>
                    <a:pt x="960" y="732"/>
                  </a:lnTo>
                  <a:lnTo>
                    <a:pt x="960" y="732"/>
                  </a:lnTo>
                  <a:close/>
                  <a:moveTo>
                    <a:pt x="918" y="712"/>
                  </a:moveTo>
                  <a:lnTo>
                    <a:pt x="918" y="712"/>
                  </a:lnTo>
                  <a:lnTo>
                    <a:pt x="916" y="712"/>
                  </a:lnTo>
                  <a:lnTo>
                    <a:pt x="916" y="719"/>
                  </a:lnTo>
                  <a:lnTo>
                    <a:pt x="917" y="722"/>
                  </a:lnTo>
                  <a:lnTo>
                    <a:pt x="918" y="725"/>
                  </a:lnTo>
                  <a:lnTo>
                    <a:pt x="920" y="725"/>
                  </a:lnTo>
                  <a:lnTo>
                    <a:pt x="920" y="722"/>
                  </a:lnTo>
                  <a:lnTo>
                    <a:pt x="918" y="714"/>
                  </a:lnTo>
                  <a:lnTo>
                    <a:pt x="918" y="712"/>
                  </a:lnTo>
                  <a:lnTo>
                    <a:pt x="918" y="712"/>
                  </a:lnTo>
                  <a:close/>
                  <a:moveTo>
                    <a:pt x="1001" y="703"/>
                  </a:moveTo>
                  <a:lnTo>
                    <a:pt x="1001" y="703"/>
                  </a:lnTo>
                  <a:lnTo>
                    <a:pt x="997" y="695"/>
                  </a:lnTo>
                  <a:lnTo>
                    <a:pt x="995" y="695"/>
                  </a:lnTo>
                  <a:lnTo>
                    <a:pt x="996" y="693"/>
                  </a:lnTo>
                  <a:lnTo>
                    <a:pt x="995" y="692"/>
                  </a:lnTo>
                  <a:lnTo>
                    <a:pt x="992" y="694"/>
                  </a:lnTo>
                  <a:lnTo>
                    <a:pt x="992" y="698"/>
                  </a:lnTo>
                  <a:lnTo>
                    <a:pt x="996" y="705"/>
                  </a:lnTo>
                  <a:lnTo>
                    <a:pt x="999" y="709"/>
                  </a:lnTo>
                  <a:lnTo>
                    <a:pt x="1001" y="709"/>
                  </a:lnTo>
                  <a:lnTo>
                    <a:pt x="1001" y="707"/>
                  </a:lnTo>
                  <a:lnTo>
                    <a:pt x="1001" y="703"/>
                  </a:lnTo>
                  <a:lnTo>
                    <a:pt x="1001" y="703"/>
                  </a:lnTo>
                  <a:close/>
                  <a:moveTo>
                    <a:pt x="592" y="346"/>
                  </a:moveTo>
                  <a:lnTo>
                    <a:pt x="592" y="346"/>
                  </a:lnTo>
                  <a:lnTo>
                    <a:pt x="595" y="341"/>
                  </a:lnTo>
                  <a:lnTo>
                    <a:pt x="592" y="339"/>
                  </a:lnTo>
                  <a:lnTo>
                    <a:pt x="588" y="342"/>
                  </a:lnTo>
                  <a:lnTo>
                    <a:pt x="585" y="347"/>
                  </a:lnTo>
                  <a:lnTo>
                    <a:pt x="585" y="349"/>
                  </a:lnTo>
                  <a:lnTo>
                    <a:pt x="589" y="350"/>
                  </a:lnTo>
                  <a:lnTo>
                    <a:pt x="597" y="354"/>
                  </a:lnTo>
                  <a:lnTo>
                    <a:pt x="600" y="354"/>
                  </a:lnTo>
                  <a:lnTo>
                    <a:pt x="601" y="354"/>
                  </a:lnTo>
                  <a:lnTo>
                    <a:pt x="602" y="355"/>
                  </a:lnTo>
                  <a:lnTo>
                    <a:pt x="604" y="356"/>
                  </a:lnTo>
                  <a:lnTo>
                    <a:pt x="605" y="356"/>
                  </a:lnTo>
                  <a:lnTo>
                    <a:pt x="606" y="354"/>
                  </a:lnTo>
                  <a:lnTo>
                    <a:pt x="605" y="352"/>
                  </a:lnTo>
                  <a:lnTo>
                    <a:pt x="602" y="351"/>
                  </a:lnTo>
                  <a:lnTo>
                    <a:pt x="601" y="350"/>
                  </a:lnTo>
                  <a:lnTo>
                    <a:pt x="600" y="348"/>
                  </a:lnTo>
                  <a:lnTo>
                    <a:pt x="598" y="347"/>
                  </a:lnTo>
                  <a:lnTo>
                    <a:pt x="595" y="346"/>
                  </a:lnTo>
                  <a:lnTo>
                    <a:pt x="592" y="346"/>
                  </a:lnTo>
                  <a:lnTo>
                    <a:pt x="592" y="346"/>
                  </a:lnTo>
                  <a:close/>
                  <a:moveTo>
                    <a:pt x="584" y="372"/>
                  </a:moveTo>
                  <a:lnTo>
                    <a:pt x="584" y="372"/>
                  </a:lnTo>
                  <a:lnTo>
                    <a:pt x="582" y="370"/>
                  </a:lnTo>
                  <a:lnTo>
                    <a:pt x="577" y="366"/>
                  </a:lnTo>
                  <a:lnTo>
                    <a:pt x="576" y="365"/>
                  </a:lnTo>
                  <a:lnTo>
                    <a:pt x="574" y="354"/>
                  </a:lnTo>
                  <a:lnTo>
                    <a:pt x="570" y="355"/>
                  </a:lnTo>
                  <a:lnTo>
                    <a:pt x="568" y="361"/>
                  </a:lnTo>
                  <a:lnTo>
                    <a:pt x="566" y="368"/>
                  </a:lnTo>
                  <a:lnTo>
                    <a:pt x="566" y="373"/>
                  </a:lnTo>
                  <a:lnTo>
                    <a:pt x="569" y="383"/>
                  </a:lnTo>
                  <a:lnTo>
                    <a:pt x="572" y="385"/>
                  </a:lnTo>
                  <a:lnTo>
                    <a:pt x="573" y="384"/>
                  </a:lnTo>
                  <a:lnTo>
                    <a:pt x="573" y="381"/>
                  </a:lnTo>
                  <a:lnTo>
                    <a:pt x="574" y="379"/>
                  </a:lnTo>
                  <a:lnTo>
                    <a:pt x="577" y="379"/>
                  </a:lnTo>
                  <a:lnTo>
                    <a:pt x="579" y="381"/>
                  </a:lnTo>
                  <a:lnTo>
                    <a:pt x="580" y="382"/>
                  </a:lnTo>
                  <a:lnTo>
                    <a:pt x="584" y="380"/>
                  </a:lnTo>
                  <a:lnTo>
                    <a:pt x="585" y="378"/>
                  </a:lnTo>
                  <a:lnTo>
                    <a:pt x="585" y="375"/>
                  </a:lnTo>
                  <a:lnTo>
                    <a:pt x="584" y="372"/>
                  </a:lnTo>
                  <a:lnTo>
                    <a:pt x="584" y="372"/>
                  </a:lnTo>
                  <a:close/>
                  <a:moveTo>
                    <a:pt x="670" y="405"/>
                  </a:moveTo>
                  <a:lnTo>
                    <a:pt x="670" y="405"/>
                  </a:lnTo>
                  <a:lnTo>
                    <a:pt x="673" y="406"/>
                  </a:lnTo>
                  <a:lnTo>
                    <a:pt x="675" y="407"/>
                  </a:lnTo>
                  <a:lnTo>
                    <a:pt x="676" y="408"/>
                  </a:lnTo>
                  <a:lnTo>
                    <a:pt x="679" y="406"/>
                  </a:lnTo>
                  <a:lnTo>
                    <a:pt x="679" y="405"/>
                  </a:lnTo>
                  <a:lnTo>
                    <a:pt x="684" y="405"/>
                  </a:lnTo>
                  <a:lnTo>
                    <a:pt x="687" y="404"/>
                  </a:lnTo>
                  <a:lnTo>
                    <a:pt x="687" y="404"/>
                  </a:lnTo>
                  <a:lnTo>
                    <a:pt x="685" y="401"/>
                  </a:lnTo>
                  <a:lnTo>
                    <a:pt x="684" y="400"/>
                  </a:lnTo>
                  <a:lnTo>
                    <a:pt x="682" y="400"/>
                  </a:lnTo>
                  <a:lnTo>
                    <a:pt x="681" y="401"/>
                  </a:lnTo>
                  <a:lnTo>
                    <a:pt x="677" y="401"/>
                  </a:lnTo>
                  <a:lnTo>
                    <a:pt x="676" y="402"/>
                  </a:lnTo>
                  <a:lnTo>
                    <a:pt x="669" y="403"/>
                  </a:lnTo>
                  <a:lnTo>
                    <a:pt x="668" y="405"/>
                  </a:lnTo>
                  <a:lnTo>
                    <a:pt x="669" y="406"/>
                  </a:lnTo>
                  <a:lnTo>
                    <a:pt x="670" y="405"/>
                  </a:lnTo>
                  <a:lnTo>
                    <a:pt x="670" y="405"/>
                  </a:lnTo>
                  <a:close/>
                  <a:moveTo>
                    <a:pt x="607" y="345"/>
                  </a:moveTo>
                  <a:lnTo>
                    <a:pt x="607" y="345"/>
                  </a:lnTo>
                  <a:lnTo>
                    <a:pt x="611" y="349"/>
                  </a:lnTo>
                  <a:lnTo>
                    <a:pt x="612" y="349"/>
                  </a:lnTo>
                  <a:lnTo>
                    <a:pt x="613" y="349"/>
                  </a:lnTo>
                  <a:lnTo>
                    <a:pt x="617" y="348"/>
                  </a:lnTo>
                  <a:lnTo>
                    <a:pt x="618" y="348"/>
                  </a:lnTo>
                  <a:lnTo>
                    <a:pt x="624" y="352"/>
                  </a:lnTo>
                  <a:lnTo>
                    <a:pt x="631" y="366"/>
                  </a:lnTo>
                  <a:lnTo>
                    <a:pt x="636" y="372"/>
                  </a:lnTo>
                  <a:lnTo>
                    <a:pt x="637" y="370"/>
                  </a:lnTo>
                  <a:lnTo>
                    <a:pt x="636" y="367"/>
                  </a:lnTo>
                  <a:lnTo>
                    <a:pt x="634" y="362"/>
                  </a:lnTo>
                  <a:lnTo>
                    <a:pt x="634" y="358"/>
                  </a:lnTo>
                  <a:lnTo>
                    <a:pt x="634" y="354"/>
                  </a:lnTo>
                  <a:lnTo>
                    <a:pt x="632" y="350"/>
                  </a:lnTo>
                  <a:lnTo>
                    <a:pt x="629" y="348"/>
                  </a:lnTo>
                  <a:lnTo>
                    <a:pt x="625" y="346"/>
                  </a:lnTo>
                  <a:lnTo>
                    <a:pt x="616" y="344"/>
                  </a:lnTo>
                  <a:lnTo>
                    <a:pt x="614" y="343"/>
                  </a:lnTo>
                  <a:lnTo>
                    <a:pt x="613" y="341"/>
                  </a:lnTo>
                  <a:lnTo>
                    <a:pt x="612" y="341"/>
                  </a:lnTo>
                  <a:lnTo>
                    <a:pt x="606" y="339"/>
                  </a:lnTo>
                  <a:lnTo>
                    <a:pt x="604" y="337"/>
                  </a:lnTo>
                  <a:lnTo>
                    <a:pt x="603" y="339"/>
                  </a:lnTo>
                  <a:lnTo>
                    <a:pt x="604" y="341"/>
                  </a:lnTo>
                  <a:lnTo>
                    <a:pt x="607" y="345"/>
                  </a:lnTo>
                  <a:lnTo>
                    <a:pt x="607" y="345"/>
                  </a:lnTo>
                  <a:close/>
                  <a:moveTo>
                    <a:pt x="545" y="386"/>
                  </a:moveTo>
                  <a:lnTo>
                    <a:pt x="545" y="386"/>
                  </a:lnTo>
                  <a:lnTo>
                    <a:pt x="550" y="384"/>
                  </a:lnTo>
                  <a:lnTo>
                    <a:pt x="555" y="386"/>
                  </a:lnTo>
                  <a:lnTo>
                    <a:pt x="559" y="385"/>
                  </a:lnTo>
                  <a:lnTo>
                    <a:pt x="563" y="382"/>
                  </a:lnTo>
                  <a:lnTo>
                    <a:pt x="565" y="378"/>
                  </a:lnTo>
                  <a:lnTo>
                    <a:pt x="565" y="374"/>
                  </a:lnTo>
                  <a:lnTo>
                    <a:pt x="565" y="371"/>
                  </a:lnTo>
                  <a:lnTo>
                    <a:pt x="563" y="369"/>
                  </a:lnTo>
                  <a:lnTo>
                    <a:pt x="560" y="369"/>
                  </a:lnTo>
                  <a:lnTo>
                    <a:pt x="556" y="368"/>
                  </a:lnTo>
                  <a:lnTo>
                    <a:pt x="554" y="368"/>
                  </a:lnTo>
                  <a:lnTo>
                    <a:pt x="548" y="366"/>
                  </a:lnTo>
                  <a:lnTo>
                    <a:pt x="546" y="365"/>
                  </a:lnTo>
                  <a:lnTo>
                    <a:pt x="537" y="364"/>
                  </a:lnTo>
                  <a:lnTo>
                    <a:pt x="536" y="365"/>
                  </a:lnTo>
                  <a:lnTo>
                    <a:pt x="537" y="369"/>
                  </a:lnTo>
                  <a:lnTo>
                    <a:pt x="536" y="370"/>
                  </a:lnTo>
                  <a:lnTo>
                    <a:pt x="535" y="370"/>
                  </a:lnTo>
                  <a:lnTo>
                    <a:pt x="533" y="370"/>
                  </a:lnTo>
                  <a:lnTo>
                    <a:pt x="532" y="369"/>
                  </a:lnTo>
                  <a:lnTo>
                    <a:pt x="532" y="369"/>
                  </a:lnTo>
                  <a:lnTo>
                    <a:pt x="527" y="368"/>
                  </a:lnTo>
                  <a:lnTo>
                    <a:pt x="525" y="369"/>
                  </a:lnTo>
                  <a:lnTo>
                    <a:pt x="524" y="371"/>
                  </a:lnTo>
                  <a:lnTo>
                    <a:pt x="523" y="374"/>
                  </a:lnTo>
                  <a:lnTo>
                    <a:pt x="522" y="376"/>
                  </a:lnTo>
                  <a:lnTo>
                    <a:pt x="523" y="379"/>
                  </a:lnTo>
                  <a:lnTo>
                    <a:pt x="526" y="382"/>
                  </a:lnTo>
                  <a:lnTo>
                    <a:pt x="531" y="385"/>
                  </a:lnTo>
                  <a:lnTo>
                    <a:pt x="538" y="387"/>
                  </a:lnTo>
                  <a:lnTo>
                    <a:pt x="545" y="386"/>
                  </a:lnTo>
                  <a:lnTo>
                    <a:pt x="545" y="386"/>
                  </a:lnTo>
                  <a:close/>
                  <a:moveTo>
                    <a:pt x="472" y="323"/>
                  </a:moveTo>
                  <a:lnTo>
                    <a:pt x="472" y="323"/>
                  </a:lnTo>
                  <a:lnTo>
                    <a:pt x="465" y="323"/>
                  </a:lnTo>
                  <a:lnTo>
                    <a:pt x="458" y="328"/>
                  </a:lnTo>
                  <a:lnTo>
                    <a:pt x="460" y="336"/>
                  </a:lnTo>
                  <a:lnTo>
                    <a:pt x="465" y="340"/>
                  </a:lnTo>
                  <a:lnTo>
                    <a:pt x="471" y="339"/>
                  </a:lnTo>
                  <a:lnTo>
                    <a:pt x="475" y="335"/>
                  </a:lnTo>
                  <a:lnTo>
                    <a:pt x="476" y="328"/>
                  </a:lnTo>
                  <a:lnTo>
                    <a:pt x="472" y="323"/>
                  </a:lnTo>
                  <a:lnTo>
                    <a:pt x="472" y="323"/>
                  </a:lnTo>
                  <a:close/>
                  <a:moveTo>
                    <a:pt x="526" y="407"/>
                  </a:moveTo>
                  <a:lnTo>
                    <a:pt x="526" y="407"/>
                  </a:lnTo>
                  <a:lnTo>
                    <a:pt x="526" y="408"/>
                  </a:lnTo>
                  <a:lnTo>
                    <a:pt x="530" y="407"/>
                  </a:lnTo>
                  <a:lnTo>
                    <a:pt x="533" y="405"/>
                  </a:lnTo>
                  <a:lnTo>
                    <a:pt x="534" y="402"/>
                  </a:lnTo>
                  <a:lnTo>
                    <a:pt x="535" y="399"/>
                  </a:lnTo>
                  <a:lnTo>
                    <a:pt x="534" y="397"/>
                  </a:lnTo>
                  <a:lnTo>
                    <a:pt x="532" y="391"/>
                  </a:lnTo>
                  <a:lnTo>
                    <a:pt x="530" y="390"/>
                  </a:lnTo>
                  <a:lnTo>
                    <a:pt x="521" y="384"/>
                  </a:lnTo>
                  <a:lnTo>
                    <a:pt x="514" y="385"/>
                  </a:lnTo>
                  <a:lnTo>
                    <a:pt x="509" y="388"/>
                  </a:lnTo>
                  <a:lnTo>
                    <a:pt x="504" y="389"/>
                  </a:lnTo>
                  <a:lnTo>
                    <a:pt x="499" y="384"/>
                  </a:lnTo>
                  <a:lnTo>
                    <a:pt x="496" y="390"/>
                  </a:lnTo>
                  <a:lnTo>
                    <a:pt x="495" y="391"/>
                  </a:lnTo>
                  <a:lnTo>
                    <a:pt x="488" y="394"/>
                  </a:lnTo>
                  <a:lnTo>
                    <a:pt x="485" y="396"/>
                  </a:lnTo>
                  <a:lnTo>
                    <a:pt x="483" y="398"/>
                  </a:lnTo>
                  <a:lnTo>
                    <a:pt x="476" y="408"/>
                  </a:lnTo>
                  <a:lnTo>
                    <a:pt x="474" y="412"/>
                  </a:lnTo>
                  <a:lnTo>
                    <a:pt x="474" y="415"/>
                  </a:lnTo>
                  <a:lnTo>
                    <a:pt x="477" y="417"/>
                  </a:lnTo>
                  <a:lnTo>
                    <a:pt x="481" y="416"/>
                  </a:lnTo>
                  <a:lnTo>
                    <a:pt x="485" y="415"/>
                  </a:lnTo>
                  <a:lnTo>
                    <a:pt x="487" y="413"/>
                  </a:lnTo>
                  <a:lnTo>
                    <a:pt x="493" y="402"/>
                  </a:lnTo>
                  <a:lnTo>
                    <a:pt x="495" y="401"/>
                  </a:lnTo>
                  <a:lnTo>
                    <a:pt x="497" y="402"/>
                  </a:lnTo>
                  <a:lnTo>
                    <a:pt x="507" y="403"/>
                  </a:lnTo>
                  <a:lnTo>
                    <a:pt x="509" y="404"/>
                  </a:lnTo>
                  <a:lnTo>
                    <a:pt x="513" y="407"/>
                  </a:lnTo>
                  <a:lnTo>
                    <a:pt x="516" y="408"/>
                  </a:lnTo>
                  <a:lnTo>
                    <a:pt x="519" y="407"/>
                  </a:lnTo>
                  <a:lnTo>
                    <a:pt x="519" y="405"/>
                  </a:lnTo>
                  <a:lnTo>
                    <a:pt x="517" y="400"/>
                  </a:lnTo>
                  <a:lnTo>
                    <a:pt x="520" y="402"/>
                  </a:lnTo>
                  <a:lnTo>
                    <a:pt x="526" y="407"/>
                  </a:lnTo>
                  <a:lnTo>
                    <a:pt x="526" y="407"/>
                  </a:lnTo>
                  <a:close/>
                  <a:moveTo>
                    <a:pt x="196" y="72"/>
                  </a:moveTo>
                  <a:lnTo>
                    <a:pt x="196" y="72"/>
                  </a:lnTo>
                  <a:lnTo>
                    <a:pt x="198" y="71"/>
                  </a:lnTo>
                  <a:lnTo>
                    <a:pt x="199" y="70"/>
                  </a:lnTo>
                  <a:lnTo>
                    <a:pt x="201" y="69"/>
                  </a:lnTo>
                  <a:lnTo>
                    <a:pt x="202" y="67"/>
                  </a:lnTo>
                  <a:lnTo>
                    <a:pt x="202" y="64"/>
                  </a:lnTo>
                  <a:lnTo>
                    <a:pt x="201" y="60"/>
                  </a:lnTo>
                  <a:lnTo>
                    <a:pt x="199" y="58"/>
                  </a:lnTo>
                  <a:lnTo>
                    <a:pt x="196" y="60"/>
                  </a:lnTo>
                  <a:lnTo>
                    <a:pt x="195" y="62"/>
                  </a:lnTo>
                  <a:lnTo>
                    <a:pt x="194" y="66"/>
                  </a:lnTo>
                  <a:lnTo>
                    <a:pt x="194" y="70"/>
                  </a:lnTo>
                  <a:lnTo>
                    <a:pt x="196" y="72"/>
                  </a:lnTo>
                  <a:lnTo>
                    <a:pt x="196" y="72"/>
                  </a:lnTo>
                  <a:close/>
                  <a:moveTo>
                    <a:pt x="260" y="68"/>
                  </a:moveTo>
                  <a:lnTo>
                    <a:pt x="260" y="68"/>
                  </a:lnTo>
                  <a:lnTo>
                    <a:pt x="263" y="67"/>
                  </a:lnTo>
                  <a:lnTo>
                    <a:pt x="260" y="64"/>
                  </a:lnTo>
                  <a:lnTo>
                    <a:pt x="258" y="62"/>
                  </a:lnTo>
                  <a:lnTo>
                    <a:pt x="256" y="61"/>
                  </a:lnTo>
                  <a:lnTo>
                    <a:pt x="254" y="60"/>
                  </a:lnTo>
                  <a:lnTo>
                    <a:pt x="251" y="60"/>
                  </a:lnTo>
                  <a:lnTo>
                    <a:pt x="249" y="60"/>
                  </a:lnTo>
                  <a:lnTo>
                    <a:pt x="247" y="61"/>
                  </a:lnTo>
                  <a:lnTo>
                    <a:pt x="252" y="62"/>
                  </a:lnTo>
                  <a:lnTo>
                    <a:pt x="260" y="68"/>
                  </a:lnTo>
                  <a:lnTo>
                    <a:pt x="260" y="68"/>
                  </a:lnTo>
                  <a:close/>
                  <a:moveTo>
                    <a:pt x="738" y="493"/>
                  </a:moveTo>
                  <a:lnTo>
                    <a:pt x="738" y="493"/>
                  </a:lnTo>
                  <a:lnTo>
                    <a:pt x="746" y="495"/>
                  </a:lnTo>
                  <a:lnTo>
                    <a:pt x="755" y="493"/>
                  </a:lnTo>
                  <a:lnTo>
                    <a:pt x="775" y="491"/>
                  </a:lnTo>
                  <a:lnTo>
                    <a:pt x="782" y="489"/>
                  </a:lnTo>
                  <a:lnTo>
                    <a:pt x="787" y="488"/>
                  </a:lnTo>
                  <a:lnTo>
                    <a:pt x="795" y="479"/>
                  </a:lnTo>
                  <a:lnTo>
                    <a:pt x="800" y="480"/>
                  </a:lnTo>
                  <a:lnTo>
                    <a:pt x="804" y="484"/>
                  </a:lnTo>
                  <a:lnTo>
                    <a:pt x="807" y="487"/>
                  </a:lnTo>
                  <a:lnTo>
                    <a:pt x="808" y="490"/>
                  </a:lnTo>
                  <a:lnTo>
                    <a:pt x="808" y="492"/>
                  </a:lnTo>
                  <a:lnTo>
                    <a:pt x="806" y="498"/>
                  </a:lnTo>
                  <a:lnTo>
                    <a:pt x="806" y="500"/>
                  </a:lnTo>
                  <a:lnTo>
                    <a:pt x="817" y="508"/>
                  </a:lnTo>
                  <a:lnTo>
                    <a:pt x="818" y="510"/>
                  </a:lnTo>
                  <a:lnTo>
                    <a:pt x="820" y="511"/>
                  </a:lnTo>
                  <a:lnTo>
                    <a:pt x="826" y="520"/>
                  </a:lnTo>
                  <a:lnTo>
                    <a:pt x="833" y="524"/>
                  </a:lnTo>
                  <a:lnTo>
                    <a:pt x="842" y="526"/>
                  </a:lnTo>
                  <a:lnTo>
                    <a:pt x="851" y="523"/>
                  </a:lnTo>
                  <a:lnTo>
                    <a:pt x="858" y="515"/>
                  </a:lnTo>
                  <a:lnTo>
                    <a:pt x="859" y="511"/>
                  </a:lnTo>
                  <a:lnTo>
                    <a:pt x="862" y="492"/>
                  </a:lnTo>
                  <a:lnTo>
                    <a:pt x="864" y="488"/>
                  </a:lnTo>
                  <a:lnTo>
                    <a:pt x="870" y="483"/>
                  </a:lnTo>
                  <a:lnTo>
                    <a:pt x="871" y="478"/>
                  </a:lnTo>
                  <a:lnTo>
                    <a:pt x="870" y="469"/>
                  </a:lnTo>
                  <a:lnTo>
                    <a:pt x="873" y="462"/>
                  </a:lnTo>
                  <a:lnTo>
                    <a:pt x="870" y="456"/>
                  </a:lnTo>
                  <a:lnTo>
                    <a:pt x="871" y="451"/>
                  </a:lnTo>
                  <a:lnTo>
                    <a:pt x="869" y="451"/>
                  </a:lnTo>
                  <a:lnTo>
                    <a:pt x="867" y="451"/>
                  </a:lnTo>
                  <a:lnTo>
                    <a:pt x="866" y="450"/>
                  </a:lnTo>
                  <a:lnTo>
                    <a:pt x="865" y="447"/>
                  </a:lnTo>
                  <a:lnTo>
                    <a:pt x="865" y="446"/>
                  </a:lnTo>
                  <a:lnTo>
                    <a:pt x="863" y="444"/>
                  </a:lnTo>
                  <a:lnTo>
                    <a:pt x="862" y="443"/>
                  </a:lnTo>
                  <a:lnTo>
                    <a:pt x="863" y="442"/>
                  </a:lnTo>
                  <a:lnTo>
                    <a:pt x="865" y="439"/>
                  </a:lnTo>
                  <a:lnTo>
                    <a:pt x="862" y="436"/>
                  </a:lnTo>
                  <a:lnTo>
                    <a:pt x="849" y="432"/>
                  </a:lnTo>
                  <a:lnTo>
                    <a:pt x="834" y="423"/>
                  </a:lnTo>
                  <a:lnTo>
                    <a:pt x="826" y="421"/>
                  </a:lnTo>
                  <a:lnTo>
                    <a:pt x="790" y="418"/>
                  </a:lnTo>
                  <a:lnTo>
                    <a:pt x="787" y="418"/>
                  </a:lnTo>
                  <a:lnTo>
                    <a:pt x="784" y="420"/>
                  </a:lnTo>
                  <a:lnTo>
                    <a:pt x="782" y="425"/>
                  </a:lnTo>
                  <a:lnTo>
                    <a:pt x="779" y="427"/>
                  </a:lnTo>
                  <a:lnTo>
                    <a:pt x="776" y="428"/>
                  </a:lnTo>
                  <a:lnTo>
                    <a:pt x="772" y="429"/>
                  </a:lnTo>
                  <a:lnTo>
                    <a:pt x="768" y="429"/>
                  </a:lnTo>
                  <a:lnTo>
                    <a:pt x="766" y="427"/>
                  </a:lnTo>
                  <a:lnTo>
                    <a:pt x="761" y="428"/>
                  </a:lnTo>
                  <a:lnTo>
                    <a:pt x="741" y="429"/>
                  </a:lnTo>
                  <a:lnTo>
                    <a:pt x="741" y="430"/>
                  </a:lnTo>
                  <a:lnTo>
                    <a:pt x="740" y="431"/>
                  </a:lnTo>
                  <a:lnTo>
                    <a:pt x="738" y="432"/>
                  </a:lnTo>
                  <a:lnTo>
                    <a:pt x="734" y="430"/>
                  </a:lnTo>
                  <a:lnTo>
                    <a:pt x="733" y="430"/>
                  </a:lnTo>
                  <a:lnTo>
                    <a:pt x="732" y="432"/>
                  </a:lnTo>
                  <a:lnTo>
                    <a:pt x="731" y="433"/>
                  </a:lnTo>
                  <a:lnTo>
                    <a:pt x="725" y="437"/>
                  </a:lnTo>
                  <a:lnTo>
                    <a:pt x="722" y="438"/>
                  </a:lnTo>
                  <a:lnTo>
                    <a:pt x="719" y="436"/>
                  </a:lnTo>
                  <a:lnTo>
                    <a:pt x="715" y="438"/>
                  </a:lnTo>
                  <a:lnTo>
                    <a:pt x="715" y="440"/>
                  </a:lnTo>
                  <a:lnTo>
                    <a:pt x="717" y="442"/>
                  </a:lnTo>
                  <a:lnTo>
                    <a:pt x="719" y="444"/>
                  </a:lnTo>
                  <a:lnTo>
                    <a:pt x="722" y="445"/>
                  </a:lnTo>
                  <a:lnTo>
                    <a:pt x="725" y="446"/>
                  </a:lnTo>
                  <a:lnTo>
                    <a:pt x="744" y="447"/>
                  </a:lnTo>
                  <a:lnTo>
                    <a:pt x="748" y="448"/>
                  </a:lnTo>
                  <a:lnTo>
                    <a:pt x="748" y="449"/>
                  </a:lnTo>
                  <a:lnTo>
                    <a:pt x="750" y="452"/>
                  </a:lnTo>
                  <a:lnTo>
                    <a:pt x="751" y="453"/>
                  </a:lnTo>
                  <a:lnTo>
                    <a:pt x="765" y="456"/>
                  </a:lnTo>
                  <a:lnTo>
                    <a:pt x="765" y="457"/>
                  </a:lnTo>
                  <a:lnTo>
                    <a:pt x="761" y="460"/>
                  </a:lnTo>
                  <a:lnTo>
                    <a:pt x="758" y="462"/>
                  </a:lnTo>
                  <a:lnTo>
                    <a:pt x="754" y="463"/>
                  </a:lnTo>
                  <a:lnTo>
                    <a:pt x="727" y="465"/>
                  </a:lnTo>
                  <a:lnTo>
                    <a:pt x="716" y="469"/>
                  </a:lnTo>
                  <a:lnTo>
                    <a:pt x="711" y="469"/>
                  </a:lnTo>
                  <a:lnTo>
                    <a:pt x="707" y="468"/>
                  </a:lnTo>
                  <a:lnTo>
                    <a:pt x="704" y="466"/>
                  </a:lnTo>
                  <a:lnTo>
                    <a:pt x="698" y="464"/>
                  </a:lnTo>
                  <a:lnTo>
                    <a:pt x="693" y="461"/>
                  </a:lnTo>
                  <a:lnTo>
                    <a:pt x="690" y="460"/>
                  </a:lnTo>
                  <a:lnTo>
                    <a:pt x="688" y="460"/>
                  </a:lnTo>
                  <a:lnTo>
                    <a:pt x="687" y="461"/>
                  </a:lnTo>
                  <a:lnTo>
                    <a:pt x="685" y="462"/>
                  </a:lnTo>
                  <a:lnTo>
                    <a:pt x="684" y="463"/>
                  </a:lnTo>
                  <a:lnTo>
                    <a:pt x="676" y="464"/>
                  </a:lnTo>
                  <a:lnTo>
                    <a:pt x="661" y="460"/>
                  </a:lnTo>
                  <a:lnTo>
                    <a:pt x="653" y="460"/>
                  </a:lnTo>
                  <a:lnTo>
                    <a:pt x="644" y="462"/>
                  </a:lnTo>
                  <a:lnTo>
                    <a:pt x="599" y="463"/>
                  </a:lnTo>
                  <a:lnTo>
                    <a:pt x="596" y="464"/>
                  </a:lnTo>
                  <a:lnTo>
                    <a:pt x="588" y="471"/>
                  </a:lnTo>
                  <a:lnTo>
                    <a:pt x="588" y="475"/>
                  </a:lnTo>
                  <a:lnTo>
                    <a:pt x="587" y="482"/>
                  </a:lnTo>
                  <a:lnTo>
                    <a:pt x="584" y="490"/>
                  </a:lnTo>
                  <a:lnTo>
                    <a:pt x="582" y="495"/>
                  </a:lnTo>
                  <a:lnTo>
                    <a:pt x="576" y="498"/>
                  </a:lnTo>
                  <a:lnTo>
                    <a:pt x="572" y="499"/>
                  </a:lnTo>
                  <a:lnTo>
                    <a:pt x="568" y="497"/>
                  </a:lnTo>
                  <a:lnTo>
                    <a:pt x="563" y="496"/>
                  </a:lnTo>
                  <a:lnTo>
                    <a:pt x="557" y="496"/>
                  </a:lnTo>
                  <a:lnTo>
                    <a:pt x="553" y="498"/>
                  </a:lnTo>
                  <a:lnTo>
                    <a:pt x="545" y="502"/>
                  </a:lnTo>
                  <a:lnTo>
                    <a:pt x="537" y="505"/>
                  </a:lnTo>
                  <a:lnTo>
                    <a:pt x="528" y="504"/>
                  </a:lnTo>
                  <a:lnTo>
                    <a:pt x="519" y="502"/>
                  </a:lnTo>
                  <a:lnTo>
                    <a:pt x="509" y="500"/>
                  </a:lnTo>
                  <a:lnTo>
                    <a:pt x="490" y="500"/>
                  </a:lnTo>
                  <a:lnTo>
                    <a:pt x="489" y="500"/>
                  </a:lnTo>
                  <a:lnTo>
                    <a:pt x="487" y="498"/>
                  </a:lnTo>
                  <a:lnTo>
                    <a:pt x="485" y="495"/>
                  </a:lnTo>
                  <a:lnTo>
                    <a:pt x="479" y="490"/>
                  </a:lnTo>
                  <a:lnTo>
                    <a:pt x="478" y="487"/>
                  </a:lnTo>
                  <a:lnTo>
                    <a:pt x="478" y="474"/>
                  </a:lnTo>
                  <a:lnTo>
                    <a:pt x="477" y="473"/>
                  </a:lnTo>
                  <a:lnTo>
                    <a:pt x="476" y="472"/>
                  </a:lnTo>
                  <a:lnTo>
                    <a:pt x="474" y="471"/>
                  </a:lnTo>
                  <a:lnTo>
                    <a:pt x="472" y="471"/>
                  </a:lnTo>
                  <a:lnTo>
                    <a:pt x="470" y="471"/>
                  </a:lnTo>
                  <a:lnTo>
                    <a:pt x="464" y="473"/>
                  </a:lnTo>
                  <a:lnTo>
                    <a:pt x="462" y="474"/>
                  </a:lnTo>
                  <a:lnTo>
                    <a:pt x="462" y="476"/>
                  </a:lnTo>
                  <a:lnTo>
                    <a:pt x="462" y="478"/>
                  </a:lnTo>
                  <a:lnTo>
                    <a:pt x="462" y="480"/>
                  </a:lnTo>
                  <a:lnTo>
                    <a:pt x="460" y="481"/>
                  </a:lnTo>
                  <a:lnTo>
                    <a:pt x="451" y="481"/>
                  </a:lnTo>
                  <a:lnTo>
                    <a:pt x="447" y="482"/>
                  </a:lnTo>
                  <a:lnTo>
                    <a:pt x="443" y="484"/>
                  </a:lnTo>
                  <a:lnTo>
                    <a:pt x="433" y="494"/>
                  </a:lnTo>
                  <a:lnTo>
                    <a:pt x="428" y="500"/>
                  </a:lnTo>
                  <a:lnTo>
                    <a:pt x="415" y="519"/>
                  </a:lnTo>
                  <a:lnTo>
                    <a:pt x="403" y="529"/>
                  </a:lnTo>
                  <a:lnTo>
                    <a:pt x="397" y="537"/>
                  </a:lnTo>
                  <a:lnTo>
                    <a:pt x="394" y="544"/>
                  </a:lnTo>
                  <a:lnTo>
                    <a:pt x="392" y="547"/>
                  </a:lnTo>
                  <a:lnTo>
                    <a:pt x="389" y="549"/>
                  </a:lnTo>
                  <a:lnTo>
                    <a:pt x="386" y="550"/>
                  </a:lnTo>
                  <a:lnTo>
                    <a:pt x="382" y="553"/>
                  </a:lnTo>
                  <a:lnTo>
                    <a:pt x="378" y="556"/>
                  </a:lnTo>
                  <a:lnTo>
                    <a:pt x="376" y="559"/>
                  </a:lnTo>
                  <a:lnTo>
                    <a:pt x="375" y="563"/>
                  </a:lnTo>
                  <a:lnTo>
                    <a:pt x="372" y="573"/>
                  </a:lnTo>
                  <a:lnTo>
                    <a:pt x="371" y="581"/>
                  </a:lnTo>
                  <a:lnTo>
                    <a:pt x="370" y="585"/>
                  </a:lnTo>
                  <a:lnTo>
                    <a:pt x="362" y="598"/>
                  </a:lnTo>
                  <a:lnTo>
                    <a:pt x="356" y="603"/>
                  </a:lnTo>
                  <a:lnTo>
                    <a:pt x="349" y="607"/>
                  </a:lnTo>
                  <a:lnTo>
                    <a:pt x="340" y="606"/>
                  </a:lnTo>
                  <a:lnTo>
                    <a:pt x="338" y="604"/>
                  </a:lnTo>
                  <a:lnTo>
                    <a:pt x="333" y="599"/>
                  </a:lnTo>
                  <a:lnTo>
                    <a:pt x="330" y="598"/>
                  </a:lnTo>
                  <a:lnTo>
                    <a:pt x="328" y="598"/>
                  </a:lnTo>
                  <a:lnTo>
                    <a:pt x="324" y="599"/>
                  </a:lnTo>
                  <a:lnTo>
                    <a:pt x="309" y="601"/>
                  </a:lnTo>
                  <a:lnTo>
                    <a:pt x="304" y="601"/>
                  </a:lnTo>
                  <a:lnTo>
                    <a:pt x="299" y="600"/>
                  </a:lnTo>
                  <a:lnTo>
                    <a:pt x="296" y="599"/>
                  </a:lnTo>
                  <a:lnTo>
                    <a:pt x="295" y="597"/>
                  </a:lnTo>
                  <a:lnTo>
                    <a:pt x="296" y="590"/>
                  </a:lnTo>
                  <a:lnTo>
                    <a:pt x="296" y="589"/>
                  </a:lnTo>
                  <a:lnTo>
                    <a:pt x="290" y="590"/>
                  </a:lnTo>
                  <a:lnTo>
                    <a:pt x="275" y="593"/>
                  </a:lnTo>
                  <a:lnTo>
                    <a:pt x="275" y="595"/>
                  </a:lnTo>
                  <a:lnTo>
                    <a:pt x="262" y="601"/>
                  </a:lnTo>
                  <a:lnTo>
                    <a:pt x="259" y="599"/>
                  </a:lnTo>
                  <a:lnTo>
                    <a:pt x="256" y="594"/>
                  </a:lnTo>
                  <a:lnTo>
                    <a:pt x="254" y="589"/>
                  </a:lnTo>
                  <a:lnTo>
                    <a:pt x="252" y="580"/>
                  </a:lnTo>
                  <a:lnTo>
                    <a:pt x="249" y="576"/>
                  </a:lnTo>
                  <a:lnTo>
                    <a:pt x="239" y="564"/>
                  </a:lnTo>
                  <a:lnTo>
                    <a:pt x="237" y="562"/>
                  </a:lnTo>
                  <a:lnTo>
                    <a:pt x="238" y="559"/>
                  </a:lnTo>
                  <a:lnTo>
                    <a:pt x="239" y="553"/>
                  </a:lnTo>
                  <a:lnTo>
                    <a:pt x="239" y="550"/>
                  </a:lnTo>
                  <a:lnTo>
                    <a:pt x="240" y="548"/>
                  </a:lnTo>
                  <a:lnTo>
                    <a:pt x="240" y="547"/>
                  </a:lnTo>
                  <a:lnTo>
                    <a:pt x="241" y="545"/>
                  </a:lnTo>
                  <a:lnTo>
                    <a:pt x="242" y="543"/>
                  </a:lnTo>
                  <a:lnTo>
                    <a:pt x="242" y="540"/>
                  </a:lnTo>
                  <a:lnTo>
                    <a:pt x="241" y="538"/>
                  </a:lnTo>
                  <a:lnTo>
                    <a:pt x="227" y="517"/>
                  </a:lnTo>
                  <a:lnTo>
                    <a:pt x="225" y="512"/>
                  </a:lnTo>
                  <a:lnTo>
                    <a:pt x="223" y="509"/>
                  </a:lnTo>
                  <a:lnTo>
                    <a:pt x="220" y="508"/>
                  </a:lnTo>
                  <a:lnTo>
                    <a:pt x="215" y="508"/>
                  </a:lnTo>
                  <a:lnTo>
                    <a:pt x="213" y="507"/>
                  </a:lnTo>
                  <a:lnTo>
                    <a:pt x="211" y="506"/>
                  </a:lnTo>
                  <a:lnTo>
                    <a:pt x="209" y="502"/>
                  </a:lnTo>
                  <a:lnTo>
                    <a:pt x="207" y="497"/>
                  </a:lnTo>
                  <a:lnTo>
                    <a:pt x="204" y="494"/>
                  </a:lnTo>
                  <a:lnTo>
                    <a:pt x="198" y="493"/>
                  </a:lnTo>
                  <a:lnTo>
                    <a:pt x="194" y="495"/>
                  </a:lnTo>
                  <a:lnTo>
                    <a:pt x="189" y="499"/>
                  </a:lnTo>
                  <a:lnTo>
                    <a:pt x="184" y="501"/>
                  </a:lnTo>
                  <a:lnTo>
                    <a:pt x="179" y="500"/>
                  </a:lnTo>
                  <a:lnTo>
                    <a:pt x="169" y="493"/>
                  </a:lnTo>
                  <a:lnTo>
                    <a:pt x="166" y="490"/>
                  </a:lnTo>
                  <a:lnTo>
                    <a:pt x="132" y="440"/>
                  </a:lnTo>
                  <a:lnTo>
                    <a:pt x="129" y="430"/>
                  </a:lnTo>
                  <a:lnTo>
                    <a:pt x="125" y="409"/>
                  </a:lnTo>
                  <a:lnTo>
                    <a:pt x="123" y="404"/>
                  </a:lnTo>
                  <a:lnTo>
                    <a:pt x="123" y="402"/>
                  </a:lnTo>
                  <a:lnTo>
                    <a:pt x="123" y="399"/>
                  </a:lnTo>
                  <a:lnTo>
                    <a:pt x="125" y="395"/>
                  </a:lnTo>
                  <a:lnTo>
                    <a:pt x="126" y="393"/>
                  </a:lnTo>
                  <a:lnTo>
                    <a:pt x="124" y="388"/>
                  </a:lnTo>
                  <a:lnTo>
                    <a:pt x="118" y="380"/>
                  </a:lnTo>
                  <a:lnTo>
                    <a:pt x="117" y="375"/>
                  </a:lnTo>
                  <a:lnTo>
                    <a:pt x="112" y="347"/>
                  </a:lnTo>
                  <a:lnTo>
                    <a:pt x="112" y="342"/>
                  </a:lnTo>
                  <a:lnTo>
                    <a:pt x="113" y="338"/>
                  </a:lnTo>
                  <a:lnTo>
                    <a:pt x="115" y="334"/>
                  </a:lnTo>
                  <a:lnTo>
                    <a:pt x="117" y="329"/>
                  </a:lnTo>
                  <a:lnTo>
                    <a:pt x="118" y="319"/>
                  </a:lnTo>
                  <a:lnTo>
                    <a:pt x="118" y="314"/>
                  </a:lnTo>
                  <a:lnTo>
                    <a:pt x="118" y="311"/>
                  </a:lnTo>
                  <a:lnTo>
                    <a:pt x="119" y="309"/>
                  </a:lnTo>
                  <a:lnTo>
                    <a:pt x="127" y="303"/>
                  </a:lnTo>
                  <a:lnTo>
                    <a:pt x="129" y="299"/>
                  </a:lnTo>
                  <a:lnTo>
                    <a:pt x="131" y="294"/>
                  </a:lnTo>
                  <a:lnTo>
                    <a:pt x="134" y="285"/>
                  </a:lnTo>
                  <a:lnTo>
                    <a:pt x="134" y="275"/>
                  </a:lnTo>
                  <a:lnTo>
                    <a:pt x="136" y="270"/>
                  </a:lnTo>
                  <a:lnTo>
                    <a:pt x="139" y="266"/>
                  </a:lnTo>
                  <a:lnTo>
                    <a:pt x="140" y="264"/>
                  </a:lnTo>
                  <a:lnTo>
                    <a:pt x="141" y="256"/>
                  </a:lnTo>
                  <a:lnTo>
                    <a:pt x="142" y="254"/>
                  </a:lnTo>
                  <a:lnTo>
                    <a:pt x="148" y="246"/>
                  </a:lnTo>
                  <a:lnTo>
                    <a:pt x="160" y="232"/>
                  </a:lnTo>
                  <a:lnTo>
                    <a:pt x="173" y="213"/>
                  </a:lnTo>
                  <a:lnTo>
                    <a:pt x="182" y="203"/>
                  </a:lnTo>
                  <a:lnTo>
                    <a:pt x="188" y="199"/>
                  </a:lnTo>
                  <a:lnTo>
                    <a:pt x="190" y="197"/>
                  </a:lnTo>
                  <a:lnTo>
                    <a:pt x="192" y="194"/>
                  </a:lnTo>
                  <a:lnTo>
                    <a:pt x="195" y="191"/>
                  </a:lnTo>
                  <a:lnTo>
                    <a:pt x="199" y="190"/>
                  </a:lnTo>
                  <a:lnTo>
                    <a:pt x="203" y="190"/>
                  </a:lnTo>
                  <a:lnTo>
                    <a:pt x="220" y="181"/>
                  </a:lnTo>
                  <a:lnTo>
                    <a:pt x="223" y="180"/>
                  </a:lnTo>
                  <a:lnTo>
                    <a:pt x="262" y="180"/>
                  </a:lnTo>
                  <a:lnTo>
                    <a:pt x="267" y="181"/>
                  </a:lnTo>
                  <a:lnTo>
                    <a:pt x="274" y="188"/>
                  </a:lnTo>
                  <a:lnTo>
                    <a:pt x="278" y="190"/>
                  </a:lnTo>
                  <a:lnTo>
                    <a:pt x="280" y="190"/>
                  </a:lnTo>
                  <a:lnTo>
                    <a:pt x="284" y="189"/>
                  </a:lnTo>
                  <a:lnTo>
                    <a:pt x="286" y="189"/>
                  </a:lnTo>
                  <a:lnTo>
                    <a:pt x="288" y="189"/>
                  </a:lnTo>
                  <a:lnTo>
                    <a:pt x="290" y="191"/>
                  </a:lnTo>
                  <a:lnTo>
                    <a:pt x="290" y="193"/>
                  </a:lnTo>
                  <a:lnTo>
                    <a:pt x="291" y="193"/>
                  </a:lnTo>
                  <a:lnTo>
                    <a:pt x="298" y="194"/>
                  </a:lnTo>
                  <a:lnTo>
                    <a:pt x="299" y="195"/>
                  </a:lnTo>
                  <a:lnTo>
                    <a:pt x="300" y="196"/>
                  </a:lnTo>
                  <a:lnTo>
                    <a:pt x="301" y="199"/>
                  </a:lnTo>
                  <a:lnTo>
                    <a:pt x="302" y="201"/>
                  </a:lnTo>
                  <a:lnTo>
                    <a:pt x="306" y="203"/>
                  </a:lnTo>
                  <a:lnTo>
                    <a:pt x="309" y="203"/>
                  </a:lnTo>
                  <a:lnTo>
                    <a:pt x="323" y="201"/>
                  </a:lnTo>
                  <a:lnTo>
                    <a:pt x="330" y="198"/>
                  </a:lnTo>
                  <a:lnTo>
                    <a:pt x="334" y="198"/>
                  </a:lnTo>
                  <a:lnTo>
                    <a:pt x="337" y="199"/>
                  </a:lnTo>
                  <a:lnTo>
                    <a:pt x="343" y="204"/>
                  </a:lnTo>
                  <a:lnTo>
                    <a:pt x="347" y="205"/>
                  </a:lnTo>
                  <a:lnTo>
                    <a:pt x="355" y="207"/>
                  </a:lnTo>
                  <a:lnTo>
                    <a:pt x="357" y="207"/>
                  </a:lnTo>
                  <a:lnTo>
                    <a:pt x="359" y="206"/>
                  </a:lnTo>
                  <a:lnTo>
                    <a:pt x="361" y="205"/>
                  </a:lnTo>
                  <a:lnTo>
                    <a:pt x="363" y="201"/>
                  </a:lnTo>
                  <a:lnTo>
                    <a:pt x="366" y="198"/>
                  </a:lnTo>
                  <a:lnTo>
                    <a:pt x="369" y="196"/>
                  </a:lnTo>
                  <a:lnTo>
                    <a:pt x="373" y="195"/>
                  </a:lnTo>
                  <a:lnTo>
                    <a:pt x="377" y="195"/>
                  </a:lnTo>
                  <a:lnTo>
                    <a:pt x="382" y="194"/>
                  </a:lnTo>
                  <a:lnTo>
                    <a:pt x="390" y="190"/>
                  </a:lnTo>
                  <a:lnTo>
                    <a:pt x="396" y="190"/>
                  </a:lnTo>
                  <a:lnTo>
                    <a:pt x="398" y="191"/>
                  </a:lnTo>
                  <a:lnTo>
                    <a:pt x="403" y="194"/>
                  </a:lnTo>
                  <a:lnTo>
                    <a:pt x="406" y="195"/>
                  </a:lnTo>
                  <a:lnTo>
                    <a:pt x="406" y="195"/>
                  </a:lnTo>
                  <a:lnTo>
                    <a:pt x="406" y="195"/>
                  </a:lnTo>
                  <a:lnTo>
                    <a:pt x="408" y="190"/>
                  </a:lnTo>
                  <a:lnTo>
                    <a:pt x="409" y="187"/>
                  </a:lnTo>
                  <a:lnTo>
                    <a:pt x="408" y="175"/>
                  </a:lnTo>
                  <a:lnTo>
                    <a:pt x="407" y="172"/>
                  </a:lnTo>
                  <a:lnTo>
                    <a:pt x="406" y="170"/>
                  </a:lnTo>
                  <a:lnTo>
                    <a:pt x="405" y="170"/>
                  </a:lnTo>
                  <a:lnTo>
                    <a:pt x="404" y="169"/>
                  </a:lnTo>
                  <a:lnTo>
                    <a:pt x="403" y="170"/>
                  </a:lnTo>
                  <a:lnTo>
                    <a:pt x="402" y="170"/>
                  </a:lnTo>
                  <a:lnTo>
                    <a:pt x="401" y="170"/>
                  </a:lnTo>
                  <a:lnTo>
                    <a:pt x="400" y="170"/>
                  </a:lnTo>
                  <a:lnTo>
                    <a:pt x="398" y="170"/>
                  </a:lnTo>
                  <a:lnTo>
                    <a:pt x="395" y="168"/>
                  </a:lnTo>
                  <a:lnTo>
                    <a:pt x="390" y="168"/>
                  </a:lnTo>
                  <a:lnTo>
                    <a:pt x="387" y="166"/>
                  </a:lnTo>
                  <a:lnTo>
                    <a:pt x="383" y="163"/>
                  </a:lnTo>
                  <a:lnTo>
                    <a:pt x="381" y="159"/>
                  </a:lnTo>
                  <a:lnTo>
                    <a:pt x="368" y="146"/>
                  </a:lnTo>
                  <a:lnTo>
                    <a:pt x="380" y="141"/>
                  </a:lnTo>
                  <a:lnTo>
                    <a:pt x="382" y="140"/>
                  </a:lnTo>
                  <a:lnTo>
                    <a:pt x="385" y="137"/>
                  </a:lnTo>
                  <a:lnTo>
                    <a:pt x="386" y="135"/>
                  </a:lnTo>
                  <a:lnTo>
                    <a:pt x="389" y="129"/>
                  </a:lnTo>
                  <a:lnTo>
                    <a:pt x="390" y="125"/>
                  </a:lnTo>
                  <a:lnTo>
                    <a:pt x="394" y="120"/>
                  </a:lnTo>
                  <a:lnTo>
                    <a:pt x="397" y="117"/>
                  </a:lnTo>
                  <a:lnTo>
                    <a:pt x="400" y="115"/>
                  </a:lnTo>
                  <a:lnTo>
                    <a:pt x="409" y="110"/>
                  </a:lnTo>
                  <a:lnTo>
                    <a:pt x="412" y="109"/>
                  </a:lnTo>
                  <a:lnTo>
                    <a:pt x="416" y="108"/>
                  </a:lnTo>
                  <a:lnTo>
                    <a:pt x="420" y="107"/>
                  </a:lnTo>
                  <a:lnTo>
                    <a:pt x="426" y="108"/>
                  </a:lnTo>
                  <a:lnTo>
                    <a:pt x="435" y="110"/>
                  </a:lnTo>
                  <a:lnTo>
                    <a:pt x="438" y="111"/>
                  </a:lnTo>
                  <a:lnTo>
                    <a:pt x="440" y="111"/>
                  </a:lnTo>
                  <a:lnTo>
                    <a:pt x="442" y="111"/>
                  </a:lnTo>
                  <a:lnTo>
                    <a:pt x="445" y="111"/>
                  </a:lnTo>
                  <a:lnTo>
                    <a:pt x="455" y="107"/>
                  </a:lnTo>
                  <a:lnTo>
                    <a:pt x="468" y="104"/>
                  </a:lnTo>
                  <a:lnTo>
                    <a:pt x="472" y="102"/>
                  </a:lnTo>
                  <a:lnTo>
                    <a:pt x="478" y="99"/>
                  </a:lnTo>
                  <a:lnTo>
                    <a:pt x="492" y="95"/>
                  </a:lnTo>
                  <a:lnTo>
                    <a:pt x="518" y="84"/>
                  </a:lnTo>
                  <a:lnTo>
                    <a:pt x="521" y="83"/>
                  </a:lnTo>
                  <a:lnTo>
                    <a:pt x="524" y="83"/>
                  </a:lnTo>
                  <a:lnTo>
                    <a:pt x="526" y="83"/>
                  </a:lnTo>
                  <a:lnTo>
                    <a:pt x="529" y="83"/>
                  </a:lnTo>
                  <a:lnTo>
                    <a:pt x="552" y="91"/>
                  </a:lnTo>
                  <a:lnTo>
                    <a:pt x="563" y="89"/>
                  </a:lnTo>
                  <a:lnTo>
                    <a:pt x="584" y="80"/>
                  </a:lnTo>
                  <a:lnTo>
                    <a:pt x="596" y="72"/>
                  </a:lnTo>
                  <a:lnTo>
                    <a:pt x="597" y="71"/>
                  </a:lnTo>
                  <a:lnTo>
                    <a:pt x="595" y="70"/>
                  </a:lnTo>
                  <a:lnTo>
                    <a:pt x="592" y="69"/>
                  </a:lnTo>
                  <a:lnTo>
                    <a:pt x="586" y="69"/>
                  </a:lnTo>
                  <a:lnTo>
                    <a:pt x="573" y="64"/>
                  </a:lnTo>
                  <a:lnTo>
                    <a:pt x="567" y="63"/>
                  </a:lnTo>
                  <a:lnTo>
                    <a:pt x="564" y="64"/>
                  </a:lnTo>
                  <a:lnTo>
                    <a:pt x="559" y="70"/>
                  </a:lnTo>
                  <a:lnTo>
                    <a:pt x="556" y="72"/>
                  </a:lnTo>
                  <a:lnTo>
                    <a:pt x="551" y="72"/>
                  </a:lnTo>
                  <a:lnTo>
                    <a:pt x="547" y="71"/>
                  </a:lnTo>
                  <a:lnTo>
                    <a:pt x="543" y="67"/>
                  </a:lnTo>
                  <a:lnTo>
                    <a:pt x="541" y="57"/>
                  </a:lnTo>
                  <a:lnTo>
                    <a:pt x="537" y="56"/>
                  </a:lnTo>
                  <a:lnTo>
                    <a:pt x="472" y="64"/>
                  </a:lnTo>
                  <a:lnTo>
                    <a:pt x="462" y="64"/>
                  </a:lnTo>
                  <a:lnTo>
                    <a:pt x="453" y="61"/>
                  </a:lnTo>
                  <a:lnTo>
                    <a:pt x="449" y="59"/>
                  </a:lnTo>
                  <a:lnTo>
                    <a:pt x="439" y="51"/>
                  </a:lnTo>
                  <a:lnTo>
                    <a:pt x="437" y="47"/>
                  </a:lnTo>
                  <a:lnTo>
                    <a:pt x="436" y="45"/>
                  </a:lnTo>
                  <a:lnTo>
                    <a:pt x="432" y="40"/>
                  </a:lnTo>
                  <a:lnTo>
                    <a:pt x="431" y="38"/>
                  </a:lnTo>
                  <a:lnTo>
                    <a:pt x="431" y="36"/>
                  </a:lnTo>
                  <a:lnTo>
                    <a:pt x="431" y="35"/>
                  </a:lnTo>
                  <a:lnTo>
                    <a:pt x="431" y="33"/>
                  </a:lnTo>
                  <a:lnTo>
                    <a:pt x="430" y="31"/>
                  </a:lnTo>
                  <a:lnTo>
                    <a:pt x="428" y="28"/>
                  </a:lnTo>
                  <a:lnTo>
                    <a:pt x="428" y="26"/>
                  </a:lnTo>
                  <a:lnTo>
                    <a:pt x="429" y="26"/>
                  </a:lnTo>
                  <a:lnTo>
                    <a:pt x="434" y="24"/>
                  </a:lnTo>
                  <a:lnTo>
                    <a:pt x="436" y="23"/>
                  </a:lnTo>
                  <a:lnTo>
                    <a:pt x="437" y="21"/>
                  </a:lnTo>
                  <a:lnTo>
                    <a:pt x="437" y="18"/>
                  </a:lnTo>
                  <a:lnTo>
                    <a:pt x="436" y="15"/>
                  </a:lnTo>
                  <a:lnTo>
                    <a:pt x="435" y="13"/>
                  </a:lnTo>
                  <a:lnTo>
                    <a:pt x="432" y="12"/>
                  </a:lnTo>
                  <a:lnTo>
                    <a:pt x="430" y="13"/>
                  </a:lnTo>
                  <a:lnTo>
                    <a:pt x="426" y="16"/>
                  </a:lnTo>
                  <a:lnTo>
                    <a:pt x="421" y="20"/>
                  </a:lnTo>
                  <a:lnTo>
                    <a:pt x="417" y="21"/>
                  </a:lnTo>
                  <a:lnTo>
                    <a:pt x="407" y="21"/>
                  </a:lnTo>
                  <a:lnTo>
                    <a:pt x="403" y="22"/>
                  </a:lnTo>
                  <a:lnTo>
                    <a:pt x="391" y="27"/>
                  </a:lnTo>
                  <a:lnTo>
                    <a:pt x="373" y="18"/>
                  </a:lnTo>
                  <a:lnTo>
                    <a:pt x="368" y="11"/>
                  </a:lnTo>
                  <a:lnTo>
                    <a:pt x="362" y="8"/>
                  </a:lnTo>
                  <a:lnTo>
                    <a:pt x="351" y="4"/>
                  </a:lnTo>
                  <a:lnTo>
                    <a:pt x="346" y="6"/>
                  </a:lnTo>
                  <a:lnTo>
                    <a:pt x="326" y="1"/>
                  </a:lnTo>
                  <a:lnTo>
                    <a:pt x="322" y="2"/>
                  </a:lnTo>
                  <a:lnTo>
                    <a:pt x="319" y="3"/>
                  </a:lnTo>
                  <a:lnTo>
                    <a:pt x="315" y="8"/>
                  </a:lnTo>
                  <a:lnTo>
                    <a:pt x="313" y="9"/>
                  </a:lnTo>
                  <a:lnTo>
                    <a:pt x="312" y="6"/>
                  </a:lnTo>
                  <a:lnTo>
                    <a:pt x="313" y="0"/>
                  </a:lnTo>
                  <a:lnTo>
                    <a:pt x="308" y="5"/>
                  </a:lnTo>
                  <a:lnTo>
                    <a:pt x="305" y="6"/>
                  </a:lnTo>
                  <a:lnTo>
                    <a:pt x="303" y="6"/>
                  </a:lnTo>
                  <a:lnTo>
                    <a:pt x="298" y="5"/>
                  </a:lnTo>
                  <a:lnTo>
                    <a:pt x="296" y="6"/>
                  </a:lnTo>
                  <a:lnTo>
                    <a:pt x="294" y="9"/>
                  </a:lnTo>
                  <a:lnTo>
                    <a:pt x="293" y="13"/>
                  </a:lnTo>
                  <a:lnTo>
                    <a:pt x="295" y="22"/>
                  </a:lnTo>
                  <a:lnTo>
                    <a:pt x="295" y="30"/>
                  </a:lnTo>
                  <a:lnTo>
                    <a:pt x="295" y="34"/>
                  </a:lnTo>
                  <a:lnTo>
                    <a:pt x="293" y="39"/>
                  </a:lnTo>
                  <a:lnTo>
                    <a:pt x="293" y="39"/>
                  </a:lnTo>
                  <a:lnTo>
                    <a:pt x="291" y="41"/>
                  </a:lnTo>
                  <a:lnTo>
                    <a:pt x="290" y="44"/>
                  </a:lnTo>
                  <a:lnTo>
                    <a:pt x="290" y="45"/>
                  </a:lnTo>
                  <a:lnTo>
                    <a:pt x="289" y="46"/>
                  </a:lnTo>
                  <a:lnTo>
                    <a:pt x="289" y="48"/>
                  </a:lnTo>
                  <a:lnTo>
                    <a:pt x="290" y="62"/>
                  </a:lnTo>
                  <a:lnTo>
                    <a:pt x="289" y="66"/>
                  </a:lnTo>
                  <a:lnTo>
                    <a:pt x="287" y="69"/>
                  </a:lnTo>
                  <a:lnTo>
                    <a:pt x="285" y="70"/>
                  </a:lnTo>
                  <a:lnTo>
                    <a:pt x="281" y="71"/>
                  </a:lnTo>
                  <a:lnTo>
                    <a:pt x="279" y="73"/>
                  </a:lnTo>
                  <a:lnTo>
                    <a:pt x="277" y="75"/>
                  </a:lnTo>
                  <a:lnTo>
                    <a:pt x="276" y="79"/>
                  </a:lnTo>
                  <a:lnTo>
                    <a:pt x="274" y="82"/>
                  </a:lnTo>
                  <a:lnTo>
                    <a:pt x="272" y="82"/>
                  </a:lnTo>
                  <a:lnTo>
                    <a:pt x="269" y="81"/>
                  </a:lnTo>
                  <a:lnTo>
                    <a:pt x="267" y="79"/>
                  </a:lnTo>
                  <a:lnTo>
                    <a:pt x="265" y="78"/>
                  </a:lnTo>
                  <a:lnTo>
                    <a:pt x="263" y="79"/>
                  </a:lnTo>
                  <a:lnTo>
                    <a:pt x="259" y="84"/>
                  </a:lnTo>
                  <a:lnTo>
                    <a:pt x="249" y="99"/>
                  </a:lnTo>
                  <a:lnTo>
                    <a:pt x="245" y="109"/>
                  </a:lnTo>
                  <a:lnTo>
                    <a:pt x="248" y="114"/>
                  </a:lnTo>
                  <a:lnTo>
                    <a:pt x="242" y="121"/>
                  </a:lnTo>
                  <a:lnTo>
                    <a:pt x="238" y="125"/>
                  </a:lnTo>
                  <a:lnTo>
                    <a:pt x="235" y="125"/>
                  </a:lnTo>
                  <a:lnTo>
                    <a:pt x="232" y="122"/>
                  </a:lnTo>
                  <a:lnTo>
                    <a:pt x="229" y="120"/>
                  </a:lnTo>
                  <a:lnTo>
                    <a:pt x="225" y="119"/>
                  </a:lnTo>
                  <a:lnTo>
                    <a:pt x="220" y="118"/>
                  </a:lnTo>
                  <a:lnTo>
                    <a:pt x="219" y="119"/>
                  </a:lnTo>
                  <a:lnTo>
                    <a:pt x="218" y="121"/>
                  </a:lnTo>
                  <a:lnTo>
                    <a:pt x="216" y="122"/>
                  </a:lnTo>
                  <a:lnTo>
                    <a:pt x="213" y="120"/>
                  </a:lnTo>
                  <a:lnTo>
                    <a:pt x="206" y="118"/>
                  </a:lnTo>
                  <a:lnTo>
                    <a:pt x="201" y="116"/>
                  </a:lnTo>
                  <a:lnTo>
                    <a:pt x="198" y="113"/>
                  </a:lnTo>
                  <a:lnTo>
                    <a:pt x="195" y="110"/>
                  </a:lnTo>
                  <a:lnTo>
                    <a:pt x="194" y="106"/>
                  </a:lnTo>
                  <a:lnTo>
                    <a:pt x="192" y="106"/>
                  </a:lnTo>
                  <a:lnTo>
                    <a:pt x="189" y="109"/>
                  </a:lnTo>
                  <a:lnTo>
                    <a:pt x="188" y="105"/>
                  </a:lnTo>
                  <a:lnTo>
                    <a:pt x="188" y="95"/>
                  </a:lnTo>
                  <a:lnTo>
                    <a:pt x="189" y="85"/>
                  </a:lnTo>
                  <a:lnTo>
                    <a:pt x="188" y="81"/>
                  </a:lnTo>
                  <a:lnTo>
                    <a:pt x="183" y="78"/>
                  </a:lnTo>
                  <a:lnTo>
                    <a:pt x="174" y="78"/>
                  </a:lnTo>
                  <a:lnTo>
                    <a:pt x="169" y="84"/>
                  </a:lnTo>
                  <a:lnTo>
                    <a:pt x="167" y="92"/>
                  </a:lnTo>
                  <a:lnTo>
                    <a:pt x="165" y="114"/>
                  </a:lnTo>
                  <a:lnTo>
                    <a:pt x="163" y="118"/>
                  </a:lnTo>
                  <a:lnTo>
                    <a:pt x="158" y="121"/>
                  </a:lnTo>
                  <a:lnTo>
                    <a:pt x="154" y="124"/>
                  </a:lnTo>
                  <a:lnTo>
                    <a:pt x="139" y="131"/>
                  </a:lnTo>
                  <a:lnTo>
                    <a:pt x="137" y="131"/>
                  </a:lnTo>
                  <a:lnTo>
                    <a:pt x="134" y="132"/>
                  </a:lnTo>
                  <a:lnTo>
                    <a:pt x="129" y="133"/>
                  </a:lnTo>
                  <a:lnTo>
                    <a:pt x="127" y="133"/>
                  </a:lnTo>
                  <a:lnTo>
                    <a:pt x="123" y="135"/>
                  </a:lnTo>
                  <a:lnTo>
                    <a:pt x="120" y="140"/>
                  </a:lnTo>
                  <a:lnTo>
                    <a:pt x="119" y="145"/>
                  </a:lnTo>
                  <a:lnTo>
                    <a:pt x="118" y="150"/>
                  </a:lnTo>
                  <a:lnTo>
                    <a:pt x="119" y="158"/>
                  </a:lnTo>
                  <a:lnTo>
                    <a:pt x="122" y="167"/>
                  </a:lnTo>
                  <a:lnTo>
                    <a:pt x="123" y="176"/>
                  </a:lnTo>
                  <a:lnTo>
                    <a:pt x="120" y="183"/>
                  </a:lnTo>
                  <a:lnTo>
                    <a:pt x="116" y="185"/>
                  </a:lnTo>
                  <a:lnTo>
                    <a:pt x="105" y="186"/>
                  </a:lnTo>
                  <a:lnTo>
                    <a:pt x="101" y="188"/>
                  </a:lnTo>
                  <a:lnTo>
                    <a:pt x="99" y="189"/>
                  </a:lnTo>
                  <a:lnTo>
                    <a:pt x="96" y="191"/>
                  </a:lnTo>
                  <a:lnTo>
                    <a:pt x="93" y="192"/>
                  </a:lnTo>
                  <a:lnTo>
                    <a:pt x="91" y="195"/>
                  </a:lnTo>
                  <a:lnTo>
                    <a:pt x="90" y="197"/>
                  </a:lnTo>
                  <a:lnTo>
                    <a:pt x="90" y="202"/>
                  </a:lnTo>
                  <a:lnTo>
                    <a:pt x="90" y="204"/>
                  </a:lnTo>
                  <a:lnTo>
                    <a:pt x="87" y="208"/>
                  </a:lnTo>
                  <a:lnTo>
                    <a:pt x="82" y="216"/>
                  </a:lnTo>
                  <a:lnTo>
                    <a:pt x="81" y="221"/>
                  </a:lnTo>
                  <a:lnTo>
                    <a:pt x="82" y="226"/>
                  </a:lnTo>
                  <a:lnTo>
                    <a:pt x="84" y="230"/>
                  </a:lnTo>
                  <a:lnTo>
                    <a:pt x="84" y="233"/>
                  </a:lnTo>
                  <a:lnTo>
                    <a:pt x="81" y="237"/>
                  </a:lnTo>
                  <a:lnTo>
                    <a:pt x="68" y="241"/>
                  </a:lnTo>
                  <a:lnTo>
                    <a:pt x="65" y="243"/>
                  </a:lnTo>
                  <a:lnTo>
                    <a:pt x="66" y="247"/>
                  </a:lnTo>
                  <a:lnTo>
                    <a:pt x="66" y="250"/>
                  </a:lnTo>
                  <a:lnTo>
                    <a:pt x="67" y="253"/>
                  </a:lnTo>
                  <a:lnTo>
                    <a:pt x="84" y="273"/>
                  </a:lnTo>
                  <a:lnTo>
                    <a:pt x="88" y="280"/>
                  </a:lnTo>
                  <a:lnTo>
                    <a:pt x="86" y="286"/>
                  </a:lnTo>
                  <a:lnTo>
                    <a:pt x="81" y="305"/>
                  </a:lnTo>
                  <a:lnTo>
                    <a:pt x="79" y="309"/>
                  </a:lnTo>
                  <a:lnTo>
                    <a:pt x="76" y="314"/>
                  </a:lnTo>
                  <a:lnTo>
                    <a:pt x="74" y="316"/>
                  </a:lnTo>
                  <a:lnTo>
                    <a:pt x="72" y="316"/>
                  </a:lnTo>
                  <a:lnTo>
                    <a:pt x="68" y="315"/>
                  </a:lnTo>
                  <a:lnTo>
                    <a:pt x="64" y="313"/>
                  </a:lnTo>
                  <a:lnTo>
                    <a:pt x="61" y="310"/>
                  </a:lnTo>
                  <a:lnTo>
                    <a:pt x="56" y="303"/>
                  </a:lnTo>
                  <a:lnTo>
                    <a:pt x="50" y="296"/>
                  </a:lnTo>
                  <a:lnTo>
                    <a:pt x="46" y="292"/>
                  </a:lnTo>
                  <a:lnTo>
                    <a:pt x="41" y="289"/>
                  </a:lnTo>
                  <a:lnTo>
                    <a:pt x="40" y="291"/>
                  </a:lnTo>
                  <a:lnTo>
                    <a:pt x="40" y="292"/>
                  </a:lnTo>
                  <a:lnTo>
                    <a:pt x="40" y="294"/>
                  </a:lnTo>
                  <a:lnTo>
                    <a:pt x="40" y="297"/>
                  </a:lnTo>
                  <a:lnTo>
                    <a:pt x="38" y="296"/>
                  </a:lnTo>
                  <a:lnTo>
                    <a:pt x="36" y="296"/>
                  </a:lnTo>
                  <a:lnTo>
                    <a:pt x="32" y="294"/>
                  </a:lnTo>
                  <a:lnTo>
                    <a:pt x="31" y="300"/>
                  </a:lnTo>
                  <a:lnTo>
                    <a:pt x="33" y="307"/>
                  </a:lnTo>
                  <a:lnTo>
                    <a:pt x="37" y="313"/>
                  </a:lnTo>
                  <a:lnTo>
                    <a:pt x="41" y="318"/>
                  </a:lnTo>
                  <a:lnTo>
                    <a:pt x="47" y="321"/>
                  </a:lnTo>
                  <a:lnTo>
                    <a:pt x="53" y="322"/>
                  </a:lnTo>
                  <a:lnTo>
                    <a:pt x="60" y="322"/>
                  </a:lnTo>
                  <a:lnTo>
                    <a:pt x="67" y="319"/>
                  </a:lnTo>
                  <a:lnTo>
                    <a:pt x="69" y="323"/>
                  </a:lnTo>
                  <a:lnTo>
                    <a:pt x="70" y="330"/>
                  </a:lnTo>
                  <a:lnTo>
                    <a:pt x="71" y="336"/>
                  </a:lnTo>
                  <a:lnTo>
                    <a:pt x="69" y="339"/>
                  </a:lnTo>
                  <a:lnTo>
                    <a:pt x="67" y="342"/>
                  </a:lnTo>
                  <a:lnTo>
                    <a:pt x="65" y="348"/>
                  </a:lnTo>
                  <a:lnTo>
                    <a:pt x="59" y="399"/>
                  </a:lnTo>
                  <a:lnTo>
                    <a:pt x="60" y="403"/>
                  </a:lnTo>
                  <a:lnTo>
                    <a:pt x="63" y="410"/>
                  </a:lnTo>
                  <a:lnTo>
                    <a:pt x="64" y="413"/>
                  </a:lnTo>
                  <a:lnTo>
                    <a:pt x="65" y="420"/>
                  </a:lnTo>
                  <a:lnTo>
                    <a:pt x="67" y="429"/>
                  </a:lnTo>
                  <a:lnTo>
                    <a:pt x="72" y="439"/>
                  </a:lnTo>
                  <a:lnTo>
                    <a:pt x="73" y="441"/>
                  </a:lnTo>
                  <a:lnTo>
                    <a:pt x="74" y="444"/>
                  </a:lnTo>
                  <a:lnTo>
                    <a:pt x="79" y="449"/>
                  </a:lnTo>
                  <a:lnTo>
                    <a:pt x="81" y="453"/>
                  </a:lnTo>
                  <a:lnTo>
                    <a:pt x="81" y="455"/>
                  </a:lnTo>
                  <a:lnTo>
                    <a:pt x="81" y="462"/>
                  </a:lnTo>
                  <a:lnTo>
                    <a:pt x="81" y="464"/>
                  </a:lnTo>
                  <a:lnTo>
                    <a:pt x="83" y="467"/>
                  </a:lnTo>
                  <a:lnTo>
                    <a:pt x="84" y="468"/>
                  </a:lnTo>
                  <a:lnTo>
                    <a:pt x="83" y="474"/>
                  </a:lnTo>
                  <a:lnTo>
                    <a:pt x="82" y="478"/>
                  </a:lnTo>
                  <a:lnTo>
                    <a:pt x="79" y="487"/>
                  </a:lnTo>
                  <a:lnTo>
                    <a:pt x="74" y="484"/>
                  </a:lnTo>
                  <a:lnTo>
                    <a:pt x="71" y="478"/>
                  </a:lnTo>
                  <a:lnTo>
                    <a:pt x="67" y="466"/>
                  </a:lnTo>
                  <a:lnTo>
                    <a:pt x="59" y="450"/>
                  </a:lnTo>
                  <a:lnTo>
                    <a:pt x="58" y="444"/>
                  </a:lnTo>
                  <a:lnTo>
                    <a:pt x="54" y="436"/>
                  </a:lnTo>
                  <a:lnTo>
                    <a:pt x="54" y="435"/>
                  </a:lnTo>
                  <a:lnTo>
                    <a:pt x="52" y="436"/>
                  </a:lnTo>
                  <a:lnTo>
                    <a:pt x="48" y="442"/>
                  </a:lnTo>
                  <a:lnTo>
                    <a:pt x="45" y="444"/>
                  </a:lnTo>
                  <a:lnTo>
                    <a:pt x="40" y="447"/>
                  </a:lnTo>
                  <a:lnTo>
                    <a:pt x="38" y="448"/>
                  </a:lnTo>
                  <a:lnTo>
                    <a:pt x="37" y="450"/>
                  </a:lnTo>
                  <a:lnTo>
                    <a:pt x="38" y="452"/>
                  </a:lnTo>
                  <a:lnTo>
                    <a:pt x="43" y="457"/>
                  </a:lnTo>
                  <a:lnTo>
                    <a:pt x="32" y="466"/>
                  </a:lnTo>
                  <a:lnTo>
                    <a:pt x="25" y="469"/>
                  </a:lnTo>
                  <a:lnTo>
                    <a:pt x="25" y="470"/>
                  </a:lnTo>
                  <a:lnTo>
                    <a:pt x="22" y="475"/>
                  </a:lnTo>
                  <a:lnTo>
                    <a:pt x="19" y="477"/>
                  </a:lnTo>
                  <a:lnTo>
                    <a:pt x="17" y="478"/>
                  </a:lnTo>
                  <a:lnTo>
                    <a:pt x="17" y="478"/>
                  </a:lnTo>
                  <a:lnTo>
                    <a:pt x="17" y="479"/>
                  </a:lnTo>
                  <a:lnTo>
                    <a:pt x="19" y="488"/>
                  </a:lnTo>
                  <a:lnTo>
                    <a:pt x="17" y="513"/>
                  </a:lnTo>
                  <a:lnTo>
                    <a:pt x="18" y="521"/>
                  </a:lnTo>
                  <a:lnTo>
                    <a:pt x="19" y="526"/>
                  </a:lnTo>
                  <a:lnTo>
                    <a:pt x="24" y="541"/>
                  </a:lnTo>
                  <a:lnTo>
                    <a:pt x="25" y="548"/>
                  </a:lnTo>
                  <a:lnTo>
                    <a:pt x="24" y="552"/>
                  </a:lnTo>
                  <a:lnTo>
                    <a:pt x="22" y="555"/>
                  </a:lnTo>
                  <a:lnTo>
                    <a:pt x="9" y="564"/>
                  </a:lnTo>
                  <a:lnTo>
                    <a:pt x="5" y="566"/>
                  </a:lnTo>
                  <a:lnTo>
                    <a:pt x="2" y="570"/>
                  </a:lnTo>
                  <a:lnTo>
                    <a:pt x="0" y="578"/>
                  </a:lnTo>
                  <a:lnTo>
                    <a:pt x="0" y="583"/>
                  </a:lnTo>
                  <a:lnTo>
                    <a:pt x="1" y="587"/>
                  </a:lnTo>
                  <a:lnTo>
                    <a:pt x="4" y="589"/>
                  </a:lnTo>
                  <a:lnTo>
                    <a:pt x="8" y="591"/>
                  </a:lnTo>
                  <a:lnTo>
                    <a:pt x="34" y="601"/>
                  </a:lnTo>
                  <a:lnTo>
                    <a:pt x="37" y="603"/>
                  </a:lnTo>
                  <a:lnTo>
                    <a:pt x="40" y="606"/>
                  </a:lnTo>
                  <a:lnTo>
                    <a:pt x="43" y="610"/>
                  </a:lnTo>
                  <a:lnTo>
                    <a:pt x="45" y="616"/>
                  </a:lnTo>
                  <a:lnTo>
                    <a:pt x="48" y="638"/>
                  </a:lnTo>
                  <a:lnTo>
                    <a:pt x="50" y="644"/>
                  </a:lnTo>
                  <a:lnTo>
                    <a:pt x="52" y="649"/>
                  </a:lnTo>
                  <a:lnTo>
                    <a:pt x="62" y="661"/>
                  </a:lnTo>
                  <a:lnTo>
                    <a:pt x="68" y="667"/>
                  </a:lnTo>
                  <a:lnTo>
                    <a:pt x="74" y="674"/>
                  </a:lnTo>
                  <a:lnTo>
                    <a:pt x="77" y="680"/>
                  </a:lnTo>
                  <a:lnTo>
                    <a:pt x="79" y="684"/>
                  </a:lnTo>
                  <a:lnTo>
                    <a:pt x="79" y="688"/>
                  </a:lnTo>
                  <a:lnTo>
                    <a:pt x="77" y="694"/>
                  </a:lnTo>
                  <a:lnTo>
                    <a:pt x="74" y="705"/>
                  </a:lnTo>
                  <a:lnTo>
                    <a:pt x="73" y="709"/>
                  </a:lnTo>
                  <a:lnTo>
                    <a:pt x="74" y="713"/>
                  </a:lnTo>
                  <a:lnTo>
                    <a:pt x="75" y="717"/>
                  </a:lnTo>
                  <a:lnTo>
                    <a:pt x="77" y="720"/>
                  </a:lnTo>
                  <a:lnTo>
                    <a:pt x="79" y="722"/>
                  </a:lnTo>
                  <a:lnTo>
                    <a:pt x="81" y="723"/>
                  </a:lnTo>
                  <a:lnTo>
                    <a:pt x="85" y="724"/>
                  </a:lnTo>
                  <a:lnTo>
                    <a:pt x="93" y="720"/>
                  </a:lnTo>
                  <a:lnTo>
                    <a:pt x="105" y="712"/>
                  </a:lnTo>
                  <a:lnTo>
                    <a:pt x="123" y="703"/>
                  </a:lnTo>
                  <a:lnTo>
                    <a:pt x="128" y="702"/>
                  </a:lnTo>
                  <a:lnTo>
                    <a:pt x="135" y="701"/>
                  </a:lnTo>
                  <a:lnTo>
                    <a:pt x="147" y="703"/>
                  </a:lnTo>
                  <a:lnTo>
                    <a:pt x="177" y="712"/>
                  </a:lnTo>
                  <a:lnTo>
                    <a:pt x="184" y="712"/>
                  </a:lnTo>
                  <a:lnTo>
                    <a:pt x="189" y="712"/>
                  </a:lnTo>
                  <a:lnTo>
                    <a:pt x="190" y="710"/>
                  </a:lnTo>
                  <a:lnTo>
                    <a:pt x="191" y="708"/>
                  </a:lnTo>
                  <a:lnTo>
                    <a:pt x="193" y="703"/>
                  </a:lnTo>
                  <a:lnTo>
                    <a:pt x="195" y="700"/>
                  </a:lnTo>
                  <a:lnTo>
                    <a:pt x="197" y="699"/>
                  </a:lnTo>
                  <a:lnTo>
                    <a:pt x="202" y="698"/>
                  </a:lnTo>
                  <a:lnTo>
                    <a:pt x="207" y="700"/>
                  </a:lnTo>
                  <a:lnTo>
                    <a:pt x="211" y="704"/>
                  </a:lnTo>
                  <a:lnTo>
                    <a:pt x="235" y="739"/>
                  </a:lnTo>
                  <a:lnTo>
                    <a:pt x="242" y="748"/>
                  </a:lnTo>
                  <a:lnTo>
                    <a:pt x="250" y="756"/>
                  </a:lnTo>
                  <a:lnTo>
                    <a:pt x="281" y="781"/>
                  </a:lnTo>
                  <a:lnTo>
                    <a:pt x="290" y="786"/>
                  </a:lnTo>
                  <a:lnTo>
                    <a:pt x="410" y="810"/>
                  </a:lnTo>
                  <a:lnTo>
                    <a:pt x="421" y="813"/>
                  </a:lnTo>
                  <a:lnTo>
                    <a:pt x="432" y="818"/>
                  </a:lnTo>
                  <a:lnTo>
                    <a:pt x="437" y="822"/>
                  </a:lnTo>
                  <a:lnTo>
                    <a:pt x="441" y="825"/>
                  </a:lnTo>
                  <a:lnTo>
                    <a:pt x="453" y="839"/>
                  </a:lnTo>
                  <a:lnTo>
                    <a:pt x="467" y="851"/>
                  </a:lnTo>
                  <a:lnTo>
                    <a:pt x="473" y="856"/>
                  </a:lnTo>
                  <a:lnTo>
                    <a:pt x="496" y="867"/>
                  </a:lnTo>
                  <a:lnTo>
                    <a:pt x="501" y="871"/>
                  </a:lnTo>
                  <a:lnTo>
                    <a:pt x="504" y="875"/>
                  </a:lnTo>
                  <a:lnTo>
                    <a:pt x="506" y="880"/>
                  </a:lnTo>
                  <a:lnTo>
                    <a:pt x="508" y="886"/>
                  </a:lnTo>
                  <a:lnTo>
                    <a:pt x="508" y="890"/>
                  </a:lnTo>
                  <a:lnTo>
                    <a:pt x="508" y="895"/>
                  </a:lnTo>
                  <a:lnTo>
                    <a:pt x="507" y="899"/>
                  </a:lnTo>
                  <a:lnTo>
                    <a:pt x="506" y="903"/>
                  </a:lnTo>
                  <a:lnTo>
                    <a:pt x="503" y="909"/>
                  </a:lnTo>
                  <a:lnTo>
                    <a:pt x="469" y="944"/>
                  </a:lnTo>
                  <a:lnTo>
                    <a:pt x="465" y="946"/>
                  </a:lnTo>
                  <a:lnTo>
                    <a:pt x="481" y="949"/>
                  </a:lnTo>
                  <a:lnTo>
                    <a:pt x="505" y="949"/>
                  </a:lnTo>
                  <a:lnTo>
                    <a:pt x="513" y="951"/>
                  </a:lnTo>
                  <a:lnTo>
                    <a:pt x="566" y="973"/>
                  </a:lnTo>
                  <a:lnTo>
                    <a:pt x="570" y="973"/>
                  </a:lnTo>
                  <a:lnTo>
                    <a:pt x="583" y="972"/>
                  </a:lnTo>
                  <a:lnTo>
                    <a:pt x="587" y="972"/>
                  </a:lnTo>
                  <a:lnTo>
                    <a:pt x="591" y="973"/>
                  </a:lnTo>
                  <a:lnTo>
                    <a:pt x="595" y="974"/>
                  </a:lnTo>
                  <a:lnTo>
                    <a:pt x="599" y="977"/>
                  </a:lnTo>
                  <a:lnTo>
                    <a:pt x="617" y="992"/>
                  </a:lnTo>
                  <a:lnTo>
                    <a:pt x="628" y="1004"/>
                  </a:lnTo>
                  <a:lnTo>
                    <a:pt x="628" y="1004"/>
                  </a:lnTo>
                  <a:lnTo>
                    <a:pt x="632" y="1000"/>
                  </a:lnTo>
                  <a:lnTo>
                    <a:pt x="637" y="1005"/>
                  </a:lnTo>
                  <a:lnTo>
                    <a:pt x="638" y="1004"/>
                  </a:lnTo>
                  <a:lnTo>
                    <a:pt x="639" y="1003"/>
                  </a:lnTo>
                  <a:lnTo>
                    <a:pt x="640" y="1003"/>
                  </a:lnTo>
                  <a:lnTo>
                    <a:pt x="642" y="1003"/>
                  </a:lnTo>
                  <a:lnTo>
                    <a:pt x="644" y="1005"/>
                  </a:lnTo>
                  <a:lnTo>
                    <a:pt x="645" y="1006"/>
                  </a:lnTo>
                  <a:lnTo>
                    <a:pt x="645" y="1006"/>
                  </a:lnTo>
                  <a:lnTo>
                    <a:pt x="648" y="1006"/>
                  </a:lnTo>
                  <a:lnTo>
                    <a:pt x="649" y="1006"/>
                  </a:lnTo>
                  <a:lnTo>
                    <a:pt x="649" y="1004"/>
                  </a:lnTo>
                  <a:lnTo>
                    <a:pt x="649" y="1000"/>
                  </a:lnTo>
                  <a:lnTo>
                    <a:pt x="649" y="999"/>
                  </a:lnTo>
                  <a:lnTo>
                    <a:pt x="649" y="995"/>
                  </a:lnTo>
                  <a:lnTo>
                    <a:pt x="649" y="994"/>
                  </a:lnTo>
                  <a:lnTo>
                    <a:pt x="651" y="993"/>
                  </a:lnTo>
                  <a:lnTo>
                    <a:pt x="654" y="992"/>
                  </a:lnTo>
                  <a:lnTo>
                    <a:pt x="656" y="991"/>
                  </a:lnTo>
                  <a:lnTo>
                    <a:pt x="657" y="988"/>
                  </a:lnTo>
                  <a:lnTo>
                    <a:pt x="657" y="985"/>
                  </a:lnTo>
                  <a:lnTo>
                    <a:pt x="656" y="985"/>
                  </a:lnTo>
                  <a:lnTo>
                    <a:pt x="654" y="987"/>
                  </a:lnTo>
                  <a:lnTo>
                    <a:pt x="651" y="985"/>
                  </a:lnTo>
                  <a:lnTo>
                    <a:pt x="650" y="983"/>
                  </a:lnTo>
                  <a:lnTo>
                    <a:pt x="649" y="981"/>
                  </a:lnTo>
                  <a:lnTo>
                    <a:pt x="648" y="977"/>
                  </a:lnTo>
                  <a:lnTo>
                    <a:pt x="646" y="979"/>
                  </a:lnTo>
                  <a:lnTo>
                    <a:pt x="643" y="980"/>
                  </a:lnTo>
                  <a:lnTo>
                    <a:pt x="640" y="982"/>
                  </a:lnTo>
                  <a:lnTo>
                    <a:pt x="638" y="981"/>
                  </a:lnTo>
                  <a:lnTo>
                    <a:pt x="622" y="966"/>
                  </a:lnTo>
                  <a:lnTo>
                    <a:pt x="616" y="962"/>
                  </a:lnTo>
                  <a:lnTo>
                    <a:pt x="615" y="961"/>
                  </a:lnTo>
                  <a:lnTo>
                    <a:pt x="613" y="953"/>
                  </a:lnTo>
                  <a:lnTo>
                    <a:pt x="618" y="945"/>
                  </a:lnTo>
                  <a:lnTo>
                    <a:pt x="622" y="936"/>
                  </a:lnTo>
                  <a:lnTo>
                    <a:pt x="616" y="928"/>
                  </a:lnTo>
                  <a:lnTo>
                    <a:pt x="612" y="926"/>
                  </a:lnTo>
                  <a:lnTo>
                    <a:pt x="607" y="925"/>
                  </a:lnTo>
                  <a:lnTo>
                    <a:pt x="599" y="925"/>
                  </a:lnTo>
                  <a:lnTo>
                    <a:pt x="596" y="923"/>
                  </a:lnTo>
                  <a:lnTo>
                    <a:pt x="594" y="919"/>
                  </a:lnTo>
                  <a:lnTo>
                    <a:pt x="593" y="914"/>
                  </a:lnTo>
                  <a:lnTo>
                    <a:pt x="592" y="910"/>
                  </a:lnTo>
                  <a:lnTo>
                    <a:pt x="591" y="909"/>
                  </a:lnTo>
                  <a:lnTo>
                    <a:pt x="589" y="908"/>
                  </a:lnTo>
                  <a:lnTo>
                    <a:pt x="587" y="907"/>
                  </a:lnTo>
                  <a:lnTo>
                    <a:pt x="586" y="905"/>
                  </a:lnTo>
                  <a:lnTo>
                    <a:pt x="585" y="904"/>
                  </a:lnTo>
                  <a:lnTo>
                    <a:pt x="583" y="903"/>
                  </a:lnTo>
                  <a:lnTo>
                    <a:pt x="575" y="902"/>
                  </a:lnTo>
                  <a:lnTo>
                    <a:pt x="572" y="901"/>
                  </a:lnTo>
                  <a:lnTo>
                    <a:pt x="566" y="896"/>
                  </a:lnTo>
                  <a:lnTo>
                    <a:pt x="557" y="885"/>
                  </a:lnTo>
                  <a:lnTo>
                    <a:pt x="556" y="882"/>
                  </a:lnTo>
                  <a:lnTo>
                    <a:pt x="557" y="873"/>
                  </a:lnTo>
                  <a:lnTo>
                    <a:pt x="557" y="868"/>
                  </a:lnTo>
                  <a:lnTo>
                    <a:pt x="555" y="863"/>
                  </a:lnTo>
                  <a:lnTo>
                    <a:pt x="548" y="855"/>
                  </a:lnTo>
                  <a:lnTo>
                    <a:pt x="546" y="847"/>
                  </a:lnTo>
                  <a:lnTo>
                    <a:pt x="538" y="835"/>
                  </a:lnTo>
                  <a:lnTo>
                    <a:pt x="527" y="824"/>
                  </a:lnTo>
                  <a:lnTo>
                    <a:pt x="526" y="821"/>
                  </a:lnTo>
                  <a:lnTo>
                    <a:pt x="525" y="817"/>
                  </a:lnTo>
                  <a:lnTo>
                    <a:pt x="523" y="812"/>
                  </a:lnTo>
                  <a:lnTo>
                    <a:pt x="520" y="804"/>
                  </a:lnTo>
                  <a:lnTo>
                    <a:pt x="514" y="796"/>
                  </a:lnTo>
                  <a:lnTo>
                    <a:pt x="502" y="786"/>
                  </a:lnTo>
                  <a:lnTo>
                    <a:pt x="496" y="780"/>
                  </a:lnTo>
                  <a:lnTo>
                    <a:pt x="487" y="773"/>
                  </a:lnTo>
                  <a:lnTo>
                    <a:pt x="478" y="772"/>
                  </a:lnTo>
                  <a:lnTo>
                    <a:pt x="469" y="772"/>
                  </a:lnTo>
                  <a:lnTo>
                    <a:pt x="460" y="769"/>
                  </a:lnTo>
                  <a:lnTo>
                    <a:pt x="455" y="763"/>
                  </a:lnTo>
                  <a:lnTo>
                    <a:pt x="451" y="746"/>
                  </a:lnTo>
                  <a:lnTo>
                    <a:pt x="446" y="740"/>
                  </a:lnTo>
                  <a:lnTo>
                    <a:pt x="441" y="741"/>
                  </a:lnTo>
                  <a:lnTo>
                    <a:pt x="438" y="738"/>
                  </a:lnTo>
                  <a:lnTo>
                    <a:pt x="436" y="734"/>
                  </a:lnTo>
                  <a:lnTo>
                    <a:pt x="429" y="729"/>
                  </a:lnTo>
                  <a:lnTo>
                    <a:pt x="424" y="718"/>
                  </a:lnTo>
                  <a:lnTo>
                    <a:pt x="422" y="714"/>
                  </a:lnTo>
                  <a:lnTo>
                    <a:pt x="419" y="715"/>
                  </a:lnTo>
                  <a:lnTo>
                    <a:pt x="417" y="718"/>
                  </a:lnTo>
                  <a:lnTo>
                    <a:pt x="417" y="721"/>
                  </a:lnTo>
                  <a:lnTo>
                    <a:pt x="416" y="724"/>
                  </a:lnTo>
                  <a:lnTo>
                    <a:pt x="414" y="726"/>
                  </a:lnTo>
                  <a:lnTo>
                    <a:pt x="412" y="728"/>
                  </a:lnTo>
                  <a:lnTo>
                    <a:pt x="410" y="730"/>
                  </a:lnTo>
                  <a:lnTo>
                    <a:pt x="408" y="732"/>
                  </a:lnTo>
                  <a:lnTo>
                    <a:pt x="408" y="722"/>
                  </a:lnTo>
                  <a:lnTo>
                    <a:pt x="408" y="720"/>
                  </a:lnTo>
                  <a:lnTo>
                    <a:pt x="405" y="718"/>
                  </a:lnTo>
                  <a:lnTo>
                    <a:pt x="405" y="716"/>
                  </a:lnTo>
                  <a:lnTo>
                    <a:pt x="406" y="711"/>
                  </a:lnTo>
                  <a:lnTo>
                    <a:pt x="408" y="706"/>
                  </a:lnTo>
                  <a:lnTo>
                    <a:pt x="409" y="702"/>
                  </a:lnTo>
                  <a:lnTo>
                    <a:pt x="408" y="698"/>
                  </a:lnTo>
                  <a:lnTo>
                    <a:pt x="400" y="700"/>
                  </a:lnTo>
                  <a:lnTo>
                    <a:pt x="398" y="693"/>
                  </a:lnTo>
                  <a:lnTo>
                    <a:pt x="402" y="686"/>
                  </a:lnTo>
                  <a:lnTo>
                    <a:pt x="410" y="685"/>
                  </a:lnTo>
                  <a:lnTo>
                    <a:pt x="411" y="686"/>
                  </a:lnTo>
                  <a:lnTo>
                    <a:pt x="413" y="690"/>
                  </a:lnTo>
                  <a:lnTo>
                    <a:pt x="415" y="691"/>
                  </a:lnTo>
                  <a:lnTo>
                    <a:pt x="425" y="691"/>
                  </a:lnTo>
                  <a:lnTo>
                    <a:pt x="430" y="693"/>
                  </a:lnTo>
                  <a:lnTo>
                    <a:pt x="431" y="695"/>
                  </a:lnTo>
                  <a:lnTo>
                    <a:pt x="431" y="699"/>
                  </a:lnTo>
                  <a:lnTo>
                    <a:pt x="434" y="703"/>
                  </a:lnTo>
                  <a:lnTo>
                    <a:pt x="441" y="705"/>
                  </a:lnTo>
                  <a:lnTo>
                    <a:pt x="442" y="706"/>
                  </a:lnTo>
                  <a:lnTo>
                    <a:pt x="444" y="706"/>
                  </a:lnTo>
                  <a:lnTo>
                    <a:pt x="446" y="708"/>
                  </a:lnTo>
                  <a:lnTo>
                    <a:pt x="450" y="713"/>
                  </a:lnTo>
                  <a:lnTo>
                    <a:pt x="451" y="715"/>
                  </a:lnTo>
                  <a:lnTo>
                    <a:pt x="452" y="717"/>
                  </a:lnTo>
                  <a:lnTo>
                    <a:pt x="455" y="718"/>
                  </a:lnTo>
                  <a:lnTo>
                    <a:pt x="457" y="718"/>
                  </a:lnTo>
                  <a:lnTo>
                    <a:pt x="471" y="718"/>
                  </a:lnTo>
                  <a:lnTo>
                    <a:pt x="479" y="716"/>
                  </a:lnTo>
                  <a:lnTo>
                    <a:pt x="485" y="713"/>
                  </a:lnTo>
                  <a:lnTo>
                    <a:pt x="491" y="709"/>
                  </a:lnTo>
                  <a:lnTo>
                    <a:pt x="496" y="703"/>
                  </a:lnTo>
                  <a:lnTo>
                    <a:pt x="499" y="697"/>
                  </a:lnTo>
                  <a:lnTo>
                    <a:pt x="505" y="684"/>
                  </a:lnTo>
                  <a:lnTo>
                    <a:pt x="507" y="676"/>
                  </a:lnTo>
                  <a:lnTo>
                    <a:pt x="509" y="672"/>
                  </a:lnTo>
                  <a:lnTo>
                    <a:pt x="511" y="670"/>
                  </a:lnTo>
                  <a:lnTo>
                    <a:pt x="514" y="669"/>
                  </a:lnTo>
                  <a:lnTo>
                    <a:pt x="516" y="668"/>
                  </a:lnTo>
                  <a:lnTo>
                    <a:pt x="520" y="666"/>
                  </a:lnTo>
                  <a:lnTo>
                    <a:pt x="522" y="665"/>
                  </a:lnTo>
                  <a:lnTo>
                    <a:pt x="523" y="661"/>
                  </a:lnTo>
                  <a:lnTo>
                    <a:pt x="531" y="662"/>
                  </a:lnTo>
                  <a:lnTo>
                    <a:pt x="535" y="662"/>
                  </a:lnTo>
                  <a:lnTo>
                    <a:pt x="541" y="660"/>
                  </a:lnTo>
                  <a:lnTo>
                    <a:pt x="543" y="660"/>
                  </a:lnTo>
                  <a:lnTo>
                    <a:pt x="547" y="658"/>
                  </a:lnTo>
                  <a:lnTo>
                    <a:pt x="554" y="654"/>
                  </a:lnTo>
                  <a:lnTo>
                    <a:pt x="555" y="652"/>
                  </a:lnTo>
                  <a:lnTo>
                    <a:pt x="556" y="651"/>
                  </a:lnTo>
                  <a:lnTo>
                    <a:pt x="557" y="650"/>
                  </a:lnTo>
                  <a:lnTo>
                    <a:pt x="559" y="649"/>
                  </a:lnTo>
                  <a:lnTo>
                    <a:pt x="561" y="649"/>
                  </a:lnTo>
                  <a:lnTo>
                    <a:pt x="565" y="650"/>
                  </a:lnTo>
                  <a:lnTo>
                    <a:pt x="567" y="651"/>
                  </a:lnTo>
                  <a:lnTo>
                    <a:pt x="572" y="650"/>
                  </a:lnTo>
                  <a:lnTo>
                    <a:pt x="581" y="645"/>
                  </a:lnTo>
                  <a:lnTo>
                    <a:pt x="585" y="645"/>
                  </a:lnTo>
                  <a:lnTo>
                    <a:pt x="588" y="646"/>
                  </a:lnTo>
                  <a:lnTo>
                    <a:pt x="591" y="648"/>
                  </a:lnTo>
                  <a:lnTo>
                    <a:pt x="594" y="649"/>
                  </a:lnTo>
                  <a:lnTo>
                    <a:pt x="597" y="647"/>
                  </a:lnTo>
                  <a:lnTo>
                    <a:pt x="605" y="640"/>
                  </a:lnTo>
                  <a:lnTo>
                    <a:pt x="621" y="629"/>
                  </a:lnTo>
                  <a:lnTo>
                    <a:pt x="634" y="622"/>
                  </a:lnTo>
                  <a:lnTo>
                    <a:pt x="637" y="619"/>
                  </a:lnTo>
                  <a:lnTo>
                    <a:pt x="643" y="612"/>
                  </a:lnTo>
                  <a:lnTo>
                    <a:pt x="659" y="598"/>
                  </a:lnTo>
                  <a:lnTo>
                    <a:pt x="660" y="597"/>
                  </a:lnTo>
                  <a:lnTo>
                    <a:pt x="662" y="592"/>
                  </a:lnTo>
                  <a:lnTo>
                    <a:pt x="663" y="590"/>
                  </a:lnTo>
                  <a:lnTo>
                    <a:pt x="664" y="588"/>
                  </a:lnTo>
                  <a:lnTo>
                    <a:pt x="666" y="586"/>
                  </a:lnTo>
                  <a:lnTo>
                    <a:pt x="670" y="584"/>
                  </a:lnTo>
                  <a:lnTo>
                    <a:pt x="679" y="570"/>
                  </a:lnTo>
                  <a:lnTo>
                    <a:pt x="683" y="566"/>
                  </a:lnTo>
                  <a:lnTo>
                    <a:pt x="691" y="562"/>
                  </a:lnTo>
                  <a:lnTo>
                    <a:pt x="694" y="560"/>
                  </a:lnTo>
                  <a:lnTo>
                    <a:pt x="696" y="549"/>
                  </a:lnTo>
                  <a:lnTo>
                    <a:pt x="699" y="546"/>
                  </a:lnTo>
                  <a:lnTo>
                    <a:pt x="705" y="541"/>
                  </a:lnTo>
                  <a:lnTo>
                    <a:pt x="708" y="540"/>
                  </a:lnTo>
                  <a:lnTo>
                    <a:pt x="710" y="540"/>
                  </a:lnTo>
                  <a:lnTo>
                    <a:pt x="712" y="538"/>
                  </a:lnTo>
                  <a:lnTo>
                    <a:pt x="713" y="536"/>
                  </a:lnTo>
                  <a:lnTo>
                    <a:pt x="713" y="534"/>
                  </a:lnTo>
                  <a:lnTo>
                    <a:pt x="713" y="532"/>
                  </a:lnTo>
                  <a:lnTo>
                    <a:pt x="714" y="530"/>
                  </a:lnTo>
                  <a:lnTo>
                    <a:pt x="715" y="528"/>
                  </a:lnTo>
                  <a:lnTo>
                    <a:pt x="721" y="522"/>
                  </a:lnTo>
                  <a:lnTo>
                    <a:pt x="723" y="519"/>
                  </a:lnTo>
                  <a:lnTo>
                    <a:pt x="732" y="498"/>
                  </a:lnTo>
                  <a:lnTo>
                    <a:pt x="738" y="493"/>
                  </a:lnTo>
                  <a:lnTo>
                    <a:pt x="738" y="493"/>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dirty="0">
                <a:solidFill>
                  <a:srgbClr val="000000"/>
                </a:solidFill>
                <a:latin typeface="Calibri"/>
              </a:endParaRPr>
            </a:p>
          </p:txBody>
        </p:sp>
        <p:sp>
          <p:nvSpPr>
            <p:cNvPr id="77" name="Freeform 59">
              <a:extLst>
                <a:ext uri="{FF2B5EF4-FFF2-40B4-BE49-F238E27FC236}">
                  <a16:creationId xmlns:a16="http://schemas.microsoft.com/office/drawing/2014/main" xmlns="" id="{8B1646B3-EC02-42D9-A707-A6447B6D1A58}"/>
                </a:ext>
              </a:extLst>
            </p:cNvPr>
            <p:cNvSpPr>
              <a:spLocks/>
            </p:cNvSpPr>
            <p:nvPr/>
          </p:nvSpPr>
          <p:spPr bwMode="auto">
            <a:xfrm>
              <a:off x="2606" y="1639"/>
              <a:ext cx="837" cy="836"/>
            </a:xfrm>
            <a:custGeom>
              <a:avLst/>
              <a:gdLst>
                <a:gd name="T0" fmla="*/ 1093 w 1115"/>
                <a:gd name="T1" fmla="*/ 396 h 944"/>
                <a:gd name="T2" fmla="*/ 1061 w 1115"/>
                <a:gd name="T3" fmla="*/ 371 h 944"/>
                <a:gd name="T4" fmla="*/ 1026 w 1115"/>
                <a:gd name="T5" fmla="*/ 331 h 944"/>
                <a:gd name="T6" fmla="*/ 995 w 1115"/>
                <a:gd name="T7" fmla="*/ 230 h 944"/>
                <a:gd name="T8" fmla="*/ 1011 w 1115"/>
                <a:gd name="T9" fmla="*/ 161 h 944"/>
                <a:gd name="T10" fmla="*/ 958 w 1115"/>
                <a:gd name="T11" fmla="*/ 181 h 944"/>
                <a:gd name="T12" fmla="*/ 929 w 1115"/>
                <a:gd name="T13" fmla="*/ 196 h 944"/>
                <a:gd name="T14" fmla="*/ 939 w 1115"/>
                <a:gd name="T15" fmla="*/ 147 h 944"/>
                <a:gd name="T16" fmla="*/ 926 w 1115"/>
                <a:gd name="T17" fmla="*/ 105 h 944"/>
                <a:gd name="T18" fmla="*/ 952 w 1115"/>
                <a:gd name="T19" fmla="*/ 42 h 944"/>
                <a:gd name="T20" fmla="*/ 939 w 1115"/>
                <a:gd name="T21" fmla="*/ 10 h 944"/>
                <a:gd name="T22" fmla="*/ 908 w 1115"/>
                <a:gd name="T23" fmla="*/ 1 h 944"/>
                <a:gd name="T24" fmla="*/ 794 w 1115"/>
                <a:gd name="T25" fmla="*/ 32 h 944"/>
                <a:gd name="T26" fmla="*/ 723 w 1115"/>
                <a:gd name="T27" fmla="*/ 20 h 944"/>
                <a:gd name="T28" fmla="*/ 665 w 1115"/>
                <a:gd name="T29" fmla="*/ 40 h 944"/>
                <a:gd name="T30" fmla="*/ 634 w 1115"/>
                <a:gd name="T31" fmla="*/ 79 h 944"/>
                <a:gd name="T32" fmla="*/ 602 w 1115"/>
                <a:gd name="T33" fmla="*/ 105 h 944"/>
                <a:gd name="T34" fmla="*/ 578 w 1115"/>
                <a:gd name="T35" fmla="*/ 127 h 944"/>
                <a:gd name="T36" fmla="*/ 599 w 1115"/>
                <a:gd name="T37" fmla="*/ 179 h 944"/>
                <a:gd name="T38" fmla="*/ 576 w 1115"/>
                <a:gd name="T39" fmla="*/ 213 h 944"/>
                <a:gd name="T40" fmla="*/ 550 w 1115"/>
                <a:gd name="T41" fmla="*/ 243 h 944"/>
                <a:gd name="T42" fmla="*/ 551 w 1115"/>
                <a:gd name="T43" fmla="*/ 282 h 944"/>
                <a:gd name="T44" fmla="*/ 523 w 1115"/>
                <a:gd name="T45" fmla="*/ 267 h 944"/>
                <a:gd name="T46" fmla="*/ 497 w 1115"/>
                <a:gd name="T47" fmla="*/ 275 h 944"/>
                <a:gd name="T48" fmla="*/ 396 w 1115"/>
                <a:gd name="T49" fmla="*/ 316 h 944"/>
                <a:gd name="T50" fmla="*/ 327 w 1115"/>
                <a:gd name="T51" fmla="*/ 323 h 944"/>
                <a:gd name="T52" fmla="*/ 219 w 1115"/>
                <a:gd name="T53" fmla="*/ 370 h 944"/>
                <a:gd name="T54" fmla="*/ 174 w 1115"/>
                <a:gd name="T55" fmla="*/ 426 h 944"/>
                <a:gd name="T56" fmla="*/ 107 w 1115"/>
                <a:gd name="T57" fmla="*/ 473 h 944"/>
                <a:gd name="T58" fmla="*/ 66 w 1115"/>
                <a:gd name="T59" fmla="*/ 494 h 944"/>
                <a:gd name="T60" fmla="*/ 40 w 1115"/>
                <a:gd name="T61" fmla="*/ 524 h 944"/>
                <a:gd name="T62" fmla="*/ 57 w 1115"/>
                <a:gd name="T63" fmla="*/ 536 h 944"/>
                <a:gd name="T64" fmla="*/ 52 w 1115"/>
                <a:gd name="T65" fmla="*/ 600 h 944"/>
                <a:gd name="T66" fmla="*/ 85 w 1115"/>
                <a:gd name="T67" fmla="*/ 738 h 944"/>
                <a:gd name="T68" fmla="*/ 63 w 1115"/>
                <a:gd name="T69" fmla="*/ 773 h 944"/>
                <a:gd name="T70" fmla="*/ 18 w 1115"/>
                <a:gd name="T71" fmla="*/ 806 h 944"/>
                <a:gd name="T72" fmla="*/ 51 w 1115"/>
                <a:gd name="T73" fmla="*/ 838 h 944"/>
                <a:gd name="T74" fmla="*/ 175 w 1115"/>
                <a:gd name="T75" fmla="*/ 822 h 944"/>
                <a:gd name="T76" fmla="*/ 205 w 1115"/>
                <a:gd name="T77" fmla="*/ 800 h 944"/>
                <a:gd name="T78" fmla="*/ 211 w 1115"/>
                <a:gd name="T79" fmla="*/ 785 h 944"/>
                <a:gd name="T80" fmla="*/ 218 w 1115"/>
                <a:gd name="T81" fmla="*/ 778 h 944"/>
                <a:gd name="T82" fmla="*/ 238 w 1115"/>
                <a:gd name="T83" fmla="*/ 916 h 944"/>
                <a:gd name="T84" fmla="*/ 319 w 1115"/>
                <a:gd name="T85" fmla="*/ 891 h 944"/>
                <a:gd name="T86" fmla="*/ 410 w 1115"/>
                <a:gd name="T87" fmla="*/ 911 h 944"/>
                <a:gd name="T88" fmla="*/ 481 w 1115"/>
                <a:gd name="T89" fmla="*/ 842 h 944"/>
                <a:gd name="T90" fmla="*/ 501 w 1115"/>
                <a:gd name="T91" fmla="*/ 820 h 944"/>
                <a:gd name="T92" fmla="*/ 545 w 1115"/>
                <a:gd name="T93" fmla="*/ 854 h 944"/>
                <a:gd name="T94" fmla="*/ 570 w 1115"/>
                <a:gd name="T95" fmla="*/ 865 h 944"/>
                <a:gd name="T96" fmla="*/ 625 w 1115"/>
                <a:gd name="T97" fmla="*/ 856 h 944"/>
                <a:gd name="T98" fmla="*/ 703 w 1115"/>
                <a:gd name="T99" fmla="*/ 905 h 944"/>
                <a:gd name="T100" fmla="*/ 737 w 1115"/>
                <a:gd name="T101" fmla="*/ 887 h 944"/>
                <a:gd name="T102" fmla="*/ 786 w 1115"/>
                <a:gd name="T103" fmla="*/ 880 h 944"/>
                <a:gd name="T104" fmla="*/ 823 w 1115"/>
                <a:gd name="T105" fmla="*/ 798 h 944"/>
                <a:gd name="T106" fmla="*/ 860 w 1115"/>
                <a:gd name="T107" fmla="*/ 773 h 944"/>
                <a:gd name="T108" fmla="*/ 889 w 1115"/>
                <a:gd name="T109" fmla="*/ 740 h 944"/>
                <a:gd name="T110" fmla="*/ 914 w 1115"/>
                <a:gd name="T111" fmla="*/ 684 h 944"/>
                <a:gd name="T112" fmla="*/ 911 w 1115"/>
                <a:gd name="T113" fmla="*/ 658 h 944"/>
                <a:gd name="T114" fmla="*/ 1010 w 1115"/>
                <a:gd name="T115" fmla="*/ 586 h 944"/>
                <a:gd name="T116" fmla="*/ 1039 w 1115"/>
                <a:gd name="T117" fmla="*/ 472 h 944"/>
                <a:gd name="T118" fmla="*/ 1090 w 1115"/>
                <a:gd name="T119" fmla="*/ 475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5" h="944">
                  <a:moveTo>
                    <a:pt x="1112" y="399"/>
                  </a:moveTo>
                  <a:lnTo>
                    <a:pt x="1112" y="399"/>
                  </a:lnTo>
                  <a:lnTo>
                    <a:pt x="1108" y="401"/>
                  </a:lnTo>
                  <a:lnTo>
                    <a:pt x="1105" y="402"/>
                  </a:lnTo>
                  <a:lnTo>
                    <a:pt x="1102" y="404"/>
                  </a:lnTo>
                  <a:lnTo>
                    <a:pt x="1100" y="404"/>
                  </a:lnTo>
                  <a:lnTo>
                    <a:pt x="1099" y="404"/>
                  </a:lnTo>
                  <a:lnTo>
                    <a:pt x="1098" y="403"/>
                  </a:lnTo>
                  <a:lnTo>
                    <a:pt x="1096" y="402"/>
                  </a:lnTo>
                  <a:lnTo>
                    <a:pt x="1095" y="400"/>
                  </a:lnTo>
                  <a:lnTo>
                    <a:pt x="1093" y="396"/>
                  </a:lnTo>
                  <a:lnTo>
                    <a:pt x="1087" y="392"/>
                  </a:lnTo>
                  <a:lnTo>
                    <a:pt x="1086" y="390"/>
                  </a:lnTo>
                  <a:lnTo>
                    <a:pt x="1085" y="386"/>
                  </a:lnTo>
                  <a:lnTo>
                    <a:pt x="1083" y="384"/>
                  </a:lnTo>
                  <a:lnTo>
                    <a:pt x="1079" y="379"/>
                  </a:lnTo>
                  <a:lnTo>
                    <a:pt x="1076" y="377"/>
                  </a:lnTo>
                  <a:lnTo>
                    <a:pt x="1073" y="376"/>
                  </a:lnTo>
                  <a:lnTo>
                    <a:pt x="1071" y="375"/>
                  </a:lnTo>
                  <a:lnTo>
                    <a:pt x="1069" y="375"/>
                  </a:lnTo>
                  <a:lnTo>
                    <a:pt x="1068" y="375"/>
                  </a:lnTo>
                  <a:lnTo>
                    <a:pt x="1061" y="371"/>
                  </a:lnTo>
                  <a:lnTo>
                    <a:pt x="1054" y="370"/>
                  </a:lnTo>
                  <a:lnTo>
                    <a:pt x="1051" y="368"/>
                  </a:lnTo>
                  <a:lnTo>
                    <a:pt x="1049" y="367"/>
                  </a:lnTo>
                  <a:lnTo>
                    <a:pt x="1038" y="358"/>
                  </a:lnTo>
                  <a:lnTo>
                    <a:pt x="1036" y="356"/>
                  </a:lnTo>
                  <a:lnTo>
                    <a:pt x="1036" y="353"/>
                  </a:lnTo>
                  <a:lnTo>
                    <a:pt x="1036" y="350"/>
                  </a:lnTo>
                  <a:lnTo>
                    <a:pt x="1036" y="346"/>
                  </a:lnTo>
                  <a:lnTo>
                    <a:pt x="1035" y="343"/>
                  </a:lnTo>
                  <a:lnTo>
                    <a:pt x="1028" y="334"/>
                  </a:lnTo>
                  <a:lnTo>
                    <a:pt x="1026" y="331"/>
                  </a:lnTo>
                  <a:lnTo>
                    <a:pt x="1021" y="305"/>
                  </a:lnTo>
                  <a:lnTo>
                    <a:pt x="1021" y="296"/>
                  </a:lnTo>
                  <a:lnTo>
                    <a:pt x="1020" y="293"/>
                  </a:lnTo>
                  <a:lnTo>
                    <a:pt x="1019" y="289"/>
                  </a:lnTo>
                  <a:lnTo>
                    <a:pt x="1007" y="274"/>
                  </a:lnTo>
                  <a:lnTo>
                    <a:pt x="1003" y="265"/>
                  </a:lnTo>
                  <a:lnTo>
                    <a:pt x="1001" y="258"/>
                  </a:lnTo>
                  <a:lnTo>
                    <a:pt x="1000" y="253"/>
                  </a:lnTo>
                  <a:lnTo>
                    <a:pt x="999" y="242"/>
                  </a:lnTo>
                  <a:lnTo>
                    <a:pt x="998" y="239"/>
                  </a:lnTo>
                  <a:lnTo>
                    <a:pt x="995" y="230"/>
                  </a:lnTo>
                  <a:lnTo>
                    <a:pt x="995" y="226"/>
                  </a:lnTo>
                  <a:lnTo>
                    <a:pt x="996" y="210"/>
                  </a:lnTo>
                  <a:lnTo>
                    <a:pt x="997" y="202"/>
                  </a:lnTo>
                  <a:lnTo>
                    <a:pt x="999" y="199"/>
                  </a:lnTo>
                  <a:lnTo>
                    <a:pt x="1005" y="188"/>
                  </a:lnTo>
                  <a:lnTo>
                    <a:pt x="1006" y="186"/>
                  </a:lnTo>
                  <a:lnTo>
                    <a:pt x="1006" y="183"/>
                  </a:lnTo>
                  <a:lnTo>
                    <a:pt x="1009" y="168"/>
                  </a:lnTo>
                  <a:lnTo>
                    <a:pt x="1010" y="164"/>
                  </a:lnTo>
                  <a:lnTo>
                    <a:pt x="1011" y="161"/>
                  </a:lnTo>
                  <a:lnTo>
                    <a:pt x="1011" y="161"/>
                  </a:lnTo>
                  <a:lnTo>
                    <a:pt x="1011" y="160"/>
                  </a:lnTo>
                  <a:lnTo>
                    <a:pt x="1010" y="159"/>
                  </a:lnTo>
                  <a:lnTo>
                    <a:pt x="1009" y="158"/>
                  </a:lnTo>
                  <a:lnTo>
                    <a:pt x="1002" y="157"/>
                  </a:lnTo>
                  <a:lnTo>
                    <a:pt x="995" y="155"/>
                  </a:lnTo>
                  <a:lnTo>
                    <a:pt x="993" y="155"/>
                  </a:lnTo>
                  <a:lnTo>
                    <a:pt x="989" y="156"/>
                  </a:lnTo>
                  <a:lnTo>
                    <a:pt x="985" y="156"/>
                  </a:lnTo>
                  <a:lnTo>
                    <a:pt x="982" y="156"/>
                  </a:lnTo>
                  <a:lnTo>
                    <a:pt x="976" y="161"/>
                  </a:lnTo>
                  <a:lnTo>
                    <a:pt x="958" y="181"/>
                  </a:lnTo>
                  <a:lnTo>
                    <a:pt x="956" y="184"/>
                  </a:lnTo>
                  <a:lnTo>
                    <a:pt x="955" y="186"/>
                  </a:lnTo>
                  <a:lnTo>
                    <a:pt x="954" y="188"/>
                  </a:lnTo>
                  <a:lnTo>
                    <a:pt x="952" y="189"/>
                  </a:lnTo>
                  <a:lnTo>
                    <a:pt x="945" y="192"/>
                  </a:lnTo>
                  <a:lnTo>
                    <a:pt x="943" y="193"/>
                  </a:lnTo>
                  <a:lnTo>
                    <a:pt x="935" y="201"/>
                  </a:lnTo>
                  <a:lnTo>
                    <a:pt x="934" y="201"/>
                  </a:lnTo>
                  <a:lnTo>
                    <a:pt x="932" y="201"/>
                  </a:lnTo>
                  <a:lnTo>
                    <a:pt x="930" y="198"/>
                  </a:lnTo>
                  <a:lnTo>
                    <a:pt x="929" y="196"/>
                  </a:lnTo>
                  <a:lnTo>
                    <a:pt x="930" y="193"/>
                  </a:lnTo>
                  <a:lnTo>
                    <a:pt x="930" y="190"/>
                  </a:lnTo>
                  <a:lnTo>
                    <a:pt x="930" y="188"/>
                  </a:lnTo>
                  <a:lnTo>
                    <a:pt x="929" y="187"/>
                  </a:lnTo>
                  <a:lnTo>
                    <a:pt x="928" y="185"/>
                  </a:lnTo>
                  <a:lnTo>
                    <a:pt x="928" y="183"/>
                  </a:lnTo>
                  <a:lnTo>
                    <a:pt x="928" y="181"/>
                  </a:lnTo>
                  <a:lnTo>
                    <a:pt x="928" y="177"/>
                  </a:lnTo>
                  <a:lnTo>
                    <a:pt x="932" y="166"/>
                  </a:lnTo>
                  <a:lnTo>
                    <a:pt x="939" y="149"/>
                  </a:lnTo>
                  <a:lnTo>
                    <a:pt x="939" y="147"/>
                  </a:lnTo>
                  <a:lnTo>
                    <a:pt x="939" y="144"/>
                  </a:lnTo>
                  <a:lnTo>
                    <a:pt x="938" y="141"/>
                  </a:lnTo>
                  <a:lnTo>
                    <a:pt x="937" y="138"/>
                  </a:lnTo>
                  <a:lnTo>
                    <a:pt x="935" y="133"/>
                  </a:lnTo>
                  <a:lnTo>
                    <a:pt x="930" y="125"/>
                  </a:lnTo>
                  <a:lnTo>
                    <a:pt x="929" y="123"/>
                  </a:lnTo>
                  <a:lnTo>
                    <a:pt x="929" y="121"/>
                  </a:lnTo>
                  <a:lnTo>
                    <a:pt x="929" y="116"/>
                  </a:lnTo>
                  <a:lnTo>
                    <a:pt x="929" y="112"/>
                  </a:lnTo>
                  <a:lnTo>
                    <a:pt x="928" y="110"/>
                  </a:lnTo>
                  <a:lnTo>
                    <a:pt x="926" y="105"/>
                  </a:lnTo>
                  <a:lnTo>
                    <a:pt x="925" y="102"/>
                  </a:lnTo>
                  <a:lnTo>
                    <a:pt x="924" y="100"/>
                  </a:lnTo>
                  <a:lnTo>
                    <a:pt x="924" y="93"/>
                  </a:lnTo>
                  <a:lnTo>
                    <a:pt x="925" y="90"/>
                  </a:lnTo>
                  <a:lnTo>
                    <a:pt x="928" y="82"/>
                  </a:lnTo>
                  <a:lnTo>
                    <a:pt x="940" y="57"/>
                  </a:lnTo>
                  <a:lnTo>
                    <a:pt x="942" y="55"/>
                  </a:lnTo>
                  <a:lnTo>
                    <a:pt x="947" y="51"/>
                  </a:lnTo>
                  <a:lnTo>
                    <a:pt x="950" y="48"/>
                  </a:lnTo>
                  <a:lnTo>
                    <a:pt x="951" y="45"/>
                  </a:lnTo>
                  <a:lnTo>
                    <a:pt x="952" y="42"/>
                  </a:lnTo>
                  <a:lnTo>
                    <a:pt x="952" y="40"/>
                  </a:lnTo>
                  <a:lnTo>
                    <a:pt x="951" y="38"/>
                  </a:lnTo>
                  <a:lnTo>
                    <a:pt x="949" y="35"/>
                  </a:lnTo>
                  <a:lnTo>
                    <a:pt x="948" y="32"/>
                  </a:lnTo>
                  <a:lnTo>
                    <a:pt x="947" y="23"/>
                  </a:lnTo>
                  <a:lnTo>
                    <a:pt x="946" y="21"/>
                  </a:lnTo>
                  <a:lnTo>
                    <a:pt x="944" y="18"/>
                  </a:lnTo>
                  <a:lnTo>
                    <a:pt x="943" y="16"/>
                  </a:lnTo>
                  <a:lnTo>
                    <a:pt x="942" y="14"/>
                  </a:lnTo>
                  <a:lnTo>
                    <a:pt x="941" y="12"/>
                  </a:lnTo>
                  <a:lnTo>
                    <a:pt x="939" y="10"/>
                  </a:lnTo>
                  <a:lnTo>
                    <a:pt x="937" y="9"/>
                  </a:lnTo>
                  <a:lnTo>
                    <a:pt x="935" y="8"/>
                  </a:lnTo>
                  <a:lnTo>
                    <a:pt x="934" y="7"/>
                  </a:lnTo>
                  <a:lnTo>
                    <a:pt x="933" y="6"/>
                  </a:lnTo>
                  <a:lnTo>
                    <a:pt x="931" y="3"/>
                  </a:lnTo>
                  <a:lnTo>
                    <a:pt x="930" y="1"/>
                  </a:lnTo>
                  <a:lnTo>
                    <a:pt x="927" y="0"/>
                  </a:lnTo>
                  <a:lnTo>
                    <a:pt x="923" y="0"/>
                  </a:lnTo>
                  <a:lnTo>
                    <a:pt x="911" y="1"/>
                  </a:lnTo>
                  <a:lnTo>
                    <a:pt x="909" y="1"/>
                  </a:lnTo>
                  <a:lnTo>
                    <a:pt x="908" y="1"/>
                  </a:lnTo>
                  <a:lnTo>
                    <a:pt x="907" y="3"/>
                  </a:lnTo>
                  <a:lnTo>
                    <a:pt x="905" y="6"/>
                  </a:lnTo>
                  <a:lnTo>
                    <a:pt x="903" y="7"/>
                  </a:lnTo>
                  <a:lnTo>
                    <a:pt x="898" y="9"/>
                  </a:lnTo>
                  <a:lnTo>
                    <a:pt x="887" y="11"/>
                  </a:lnTo>
                  <a:lnTo>
                    <a:pt x="876" y="15"/>
                  </a:lnTo>
                  <a:lnTo>
                    <a:pt x="870" y="19"/>
                  </a:lnTo>
                  <a:lnTo>
                    <a:pt x="865" y="23"/>
                  </a:lnTo>
                  <a:lnTo>
                    <a:pt x="861" y="26"/>
                  </a:lnTo>
                  <a:lnTo>
                    <a:pt x="798" y="33"/>
                  </a:lnTo>
                  <a:lnTo>
                    <a:pt x="794" y="32"/>
                  </a:lnTo>
                  <a:lnTo>
                    <a:pt x="790" y="31"/>
                  </a:lnTo>
                  <a:lnTo>
                    <a:pt x="773" y="28"/>
                  </a:lnTo>
                  <a:lnTo>
                    <a:pt x="770" y="27"/>
                  </a:lnTo>
                  <a:lnTo>
                    <a:pt x="767" y="26"/>
                  </a:lnTo>
                  <a:lnTo>
                    <a:pt x="761" y="22"/>
                  </a:lnTo>
                  <a:lnTo>
                    <a:pt x="758" y="20"/>
                  </a:lnTo>
                  <a:lnTo>
                    <a:pt x="755" y="20"/>
                  </a:lnTo>
                  <a:lnTo>
                    <a:pt x="745" y="19"/>
                  </a:lnTo>
                  <a:lnTo>
                    <a:pt x="735" y="20"/>
                  </a:lnTo>
                  <a:lnTo>
                    <a:pt x="726" y="20"/>
                  </a:lnTo>
                  <a:lnTo>
                    <a:pt x="723" y="20"/>
                  </a:lnTo>
                  <a:lnTo>
                    <a:pt x="718" y="22"/>
                  </a:lnTo>
                  <a:lnTo>
                    <a:pt x="716" y="24"/>
                  </a:lnTo>
                  <a:lnTo>
                    <a:pt x="713" y="27"/>
                  </a:lnTo>
                  <a:lnTo>
                    <a:pt x="711" y="29"/>
                  </a:lnTo>
                  <a:lnTo>
                    <a:pt x="708" y="30"/>
                  </a:lnTo>
                  <a:lnTo>
                    <a:pt x="699" y="31"/>
                  </a:lnTo>
                  <a:lnTo>
                    <a:pt x="695" y="32"/>
                  </a:lnTo>
                  <a:lnTo>
                    <a:pt x="686" y="36"/>
                  </a:lnTo>
                  <a:lnTo>
                    <a:pt x="682" y="36"/>
                  </a:lnTo>
                  <a:lnTo>
                    <a:pt x="671" y="38"/>
                  </a:lnTo>
                  <a:lnTo>
                    <a:pt x="665" y="40"/>
                  </a:lnTo>
                  <a:lnTo>
                    <a:pt x="660" y="43"/>
                  </a:lnTo>
                  <a:lnTo>
                    <a:pt x="656" y="48"/>
                  </a:lnTo>
                  <a:lnTo>
                    <a:pt x="654" y="49"/>
                  </a:lnTo>
                  <a:lnTo>
                    <a:pt x="651" y="51"/>
                  </a:lnTo>
                  <a:lnTo>
                    <a:pt x="649" y="54"/>
                  </a:lnTo>
                  <a:lnTo>
                    <a:pt x="646" y="61"/>
                  </a:lnTo>
                  <a:lnTo>
                    <a:pt x="643" y="65"/>
                  </a:lnTo>
                  <a:lnTo>
                    <a:pt x="640" y="68"/>
                  </a:lnTo>
                  <a:lnTo>
                    <a:pt x="637" y="72"/>
                  </a:lnTo>
                  <a:lnTo>
                    <a:pt x="635" y="75"/>
                  </a:lnTo>
                  <a:lnTo>
                    <a:pt x="634" y="79"/>
                  </a:lnTo>
                  <a:lnTo>
                    <a:pt x="634" y="86"/>
                  </a:lnTo>
                  <a:lnTo>
                    <a:pt x="633" y="92"/>
                  </a:lnTo>
                  <a:lnTo>
                    <a:pt x="632" y="94"/>
                  </a:lnTo>
                  <a:lnTo>
                    <a:pt x="629" y="95"/>
                  </a:lnTo>
                  <a:lnTo>
                    <a:pt x="627" y="95"/>
                  </a:lnTo>
                  <a:lnTo>
                    <a:pt x="624" y="97"/>
                  </a:lnTo>
                  <a:lnTo>
                    <a:pt x="617" y="102"/>
                  </a:lnTo>
                  <a:lnTo>
                    <a:pt x="614" y="104"/>
                  </a:lnTo>
                  <a:lnTo>
                    <a:pt x="611" y="105"/>
                  </a:lnTo>
                  <a:lnTo>
                    <a:pt x="607" y="104"/>
                  </a:lnTo>
                  <a:lnTo>
                    <a:pt x="602" y="105"/>
                  </a:lnTo>
                  <a:lnTo>
                    <a:pt x="600" y="104"/>
                  </a:lnTo>
                  <a:lnTo>
                    <a:pt x="592" y="102"/>
                  </a:lnTo>
                  <a:lnTo>
                    <a:pt x="590" y="101"/>
                  </a:lnTo>
                  <a:lnTo>
                    <a:pt x="588" y="101"/>
                  </a:lnTo>
                  <a:lnTo>
                    <a:pt x="586" y="102"/>
                  </a:lnTo>
                  <a:lnTo>
                    <a:pt x="582" y="103"/>
                  </a:lnTo>
                  <a:lnTo>
                    <a:pt x="573" y="105"/>
                  </a:lnTo>
                  <a:lnTo>
                    <a:pt x="566" y="108"/>
                  </a:lnTo>
                  <a:lnTo>
                    <a:pt x="572" y="117"/>
                  </a:lnTo>
                  <a:lnTo>
                    <a:pt x="576" y="124"/>
                  </a:lnTo>
                  <a:lnTo>
                    <a:pt x="578" y="127"/>
                  </a:lnTo>
                  <a:lnTo>
                    <a:pt x="587" y="133"/>
                  </a:lnTo>
                  <a:lnTo>
                    <a:pt x="589" y="137"/>
                  </a:lnTo>
                  <a:lnTo>
                    <a:pt x="594" y="147"/>
                  </a:lnTo>
                  <a:lnTo>
                    <a:pt x="595" y="151"/>
                  </a:lnTo>
                  <a:lnTo>
                    <a:pt x="595" y="153"/>
                  </a:lnTo>
                  <a:lnTo>
                    <a:pt x="595" y="155"/>
                  </a:lnTo>
                  <a:lnTo>
                    <a:pt x="595" y="157"/>
                  </a:lnTo>
                  <a:lnTo>
                    <a:pt x="600" y="172"/>
                  </a:lnTo>
                  <a:lnTo>
                    <a:pt x="600" y="176"/>
                  </a:lnTo>
                  <a:lnTo>
                    <a:pt x="600" y="177"/>
                  </a:lnTo>
                  <a:lnTo>
                    <a:pt x="599" y="179"/>
                  </a:lnTo>
                  <a:lnTo>
                    <a:pt x="593" y="190"/>
                  </a:lnTo>
                  <a:lnTo>
                    <a:pt x="590" y="198"/>
                  </a:lnTo>
                  <a:lnTo>
                    <a:pt x="589" y="204"/>
                  </a:lnTo>
                  <a:lnTo>
                    <a:pt x="588" y="205"/>
                  </a:lnTo>
                  <a:lnTo>
                    <a:pt x="587" y="206"/>
                  </a:lnTo>
                  <a:lnTo>
                    <a:pt x="585" y="206"/>
                  </a:lnTo>
                  <a:lnTo>
                    <a:pt x="583" y="207"/>
                  </a:lnTo>
                  <a:lnTo>
                    <a:pt x="581" y="208"/>
                  </a:lnTo>
                  <a:lnTo>
                    <a:pt x="579" y="211"/>
                  </a:lnTo>
                  <a:lnTo>
                    <a:pt x="578" y="212"/>
                  </a:lnTo>
                  <a:lnTo>
                    <a:pt x="576" y="213"/>
                  </a:lnTo>
                  <a:lnTo>
                    <a:pt x="574" y="214"/>
                  </a:lnTo>
                  <a:lnTo>
                    <a:pt x="573" y="214"/>
                  </a:lnTo>
                  <a:lnTo>
                    <a:pt x="570" y="215"/>
                  </a:lnTo>
                  <a:lnTo>
                    <a:pt x="569" y="215"/>
                  </a:lnTo>
                  <a:lnTo>
                    <a:pt x="567" y="216"/>
                  </a:lnTo>
                  <a:lnTo>
                    <a:pt x="566" y="217"/>
                  </a:lnTo>
                  <a:lnTo>
                    <a:pt x="554" y="230"/>
                  </a:lnTo>
                  <a:lnTo>
                    <a:pt x="550" y="236"/>
                  </a:lnTo>
                  <a:lnTo>
                    <a:pt x="549" y="238"/>
                  </a:lnTo>
                  <a:lnTo>
                    <a:pt x="549" y="241"/>
                  </a:lnTo>
                  <a:lnTo>
                    <a:pt x="550" y="243"/>
                  </a:lnTo>
                  <a:lnTo>
                    <a:pt x="551" y="244"/>
                  </a:lnTo>
                  <a:lnTo>
                    <a:pt x="552" y="245"/>
                  </a:lnTo>
                  <a:lnTo>
                    <a:pt x="555" y="246"/>
                  </a:lnTo>
                  <a:lnTo>
                    <a:pt x="557" y="247"/>
                  </a:lnTo>
                  <a:lnTo>
                    <a:pt x="558" y="250"/>
                  </a:lnTo>
                  <a:lnTo>
                    <a:pt x="561" y="254"/>
                  </a:lnTo>
                  <a:lnTo>
                    <a:pt x="561" y="257"/>
                  </a:lnTo>
                  <a:lnTo>
                    <a:pt x="561" y="260"/>
                  </a:lnTo>
                  <a:lnTo>
                    <a:pt x="556" y="269"/>
                  </a:lnTo>
                  <a:lnTo>
                    <a:pt x="552" y="280"/>
                  </a:lnTo>
                  <a:lnTo>
                    <a:pt x="551" y="282"/>
                  </a:lnTo>
                  <a:lnTo>
                    <a:pt x="546" y="283"/>
                  </a:lnTo>
                  <a:lnTo>
                    <a:pt x="544" y="282"/>
                  </a:lnTo>
                  <a:lnTo>
                    <a:pt x="542" y="280"/>
                  </a:lnTo>
                  <a:lnTo>
                    <a:pt x="540" y="278"/>
                  </a:lnTo>
                  <a:lnTo>
                    <a:pt x="538" y="276"/>
                  </a:lnTo>
                  <a:lnTo>
                    <a:pt x="533" y="267"/>
                  </a:lnTo>
                  <a:lnTo>
                    <a:pt x="531" y="266"/>
                  </a:lnTo>
                  <a:lnTo>
                    <a:pt x="530" y="265"/>
                  </a:lnTo>
                  <a:lnTo>
                    <a:pt x="528" y="265"/>
                  </a:lnTo>
                  <a:lnTo>
                    <a:pt x="526" y="265"/>
                  </a:lnTo>
                  <a:lnTo>
                    <a:pt x="523" y="267"/>
                  </a:lnTo>
                  <a:lnTo>
                    <a:pt x="521" y="268"/>
                  </a:lnTo>
                  <a:lnTo>
                    <a:pt x="519" y="268"/>
                  </a:lnTo>
                  <a:lnTo>
                    <a:pt x="518" y="269"/>
                  </a:lnTo>
                  <a:lnTo>
                    <a:pt x="517" y="269"/>
                  </a:lnTo>
                  <a:lnTo>
                    <a:pt x="515" y="272"/>
                  </a:lnTo>
                  <a:lnTo>
                    <a:pt x="514" y="274"/>
                  </a:lnTo>
                  <a:lnTo>
                    <a:pt x="513" y="275"/>
                  </a:lnTo>
                  <a:lnTo>
                    <a:pt x="507" y="276"/>
                  </a:lnTo>
                  <a:lnTo>
                    <a:pt x="505" y="276"/>
                  </a:lnTo>
                  <a:lnTo>
                    <a:pt x="500" y="275"/>
                  </a:lnTo>
                  <a:lnTo>
                    <a:pt x="497" y="275"/>
                  </a:lnTo>
                  <a:lnTo>
                    <a:pt x="495" y="275"/>
                  </a:lnTo>
                  <a:lnTo>
                    <a:pt x="483" y="280"/>
                  </a:lnTo>
                  <a:lnTo>
                    <a:pt x="478" y="284"/>
                  </a:lnTo>
                  <a:lnTo>
                    <a:pt x="471" y="288"/>
                  </a:lnTo>
                  <a:lnTo>
                    <a:pt x="448" y="295"/>
                  </a:lnTo>
                  <a:lnTo>
                    <a:pt x="444" y="298"/>
                  </a:lnTo>
                  <a:lnTo>
                    <a:pt x="443" y="299"/>
                  </a:lnTo>
                  <a:lnTo>
                    <a:pt x="440" y="301"/>
                  </a:lnTo>
                  <a:lnTo>
                    <a:pt x="401" y="316"/>
                  </a:lnTo>
                  <a:lnTo>
                    <a:pt x="398" y="317"/>
                  </a:lnTo>
                  <a:lnTo>
                    <a:pt x="396" y="316"/>
                  </a:lnTo>
                  <a:lnTo>
                    <a:pt x="389" y="315"/>
                  </a:lnTo>
                  <a:lnTo>
                    <a:pt x="386" y="315"/>
                  </a:lnTo>
                  <a:lnTo>
                    <a:pt x="384" y="315"/>
                  </a:lnTo>
                  <a:lnTo>
                    <a:pt x="378" y="319"/>
                  </a:lnTo>
                  <a:lnTo>
                    <a:pt x="358" y="327"/>
                  </a:lnTo>
                  <a:lnTo>
                    <a:pt x="355" y="327"/>
                  </a:lnTo>
                  <a:lnTo>
                    <a:pt x="352" y="327"/>
                  </a:lnTo>
                  <a:lnTo>
                    <a:pt x="347" y="326"/>
                  </a:lnTo>
                  <a:lnTo>
                    <a:pt x="343" y="325"/>
                  </a:lnTo>
                  <a:lnTo>
                    <a:pt x="338" y="325"/>
                  </a:lnTo>
                  <a:lnTo>
                    <a:pt x="327" y="323"/>
                  </a:lnTo>
                  <a:lnTo>
                    <a:pt x="300" y="323"/>
                  </a:lnTo>
                  <a:lnTo>
                    <a:pt x="297" y="323"/>
                  </a:lnTo>
                  <a:lnTo>
                    <a:pt x="295" y="324"/>
                  </a:lnTo>
                  <a:lnTo>
                    <a:pt x="294" y="326"/>
                  </a:lnTo>
                  <a:lnTo>
                    <a:pt x="293" y="331"/>
                  </a:lnTo>
                  <a:lnTo>
                    <a:pt x="287" y="336"/>
                  </a:lnTo>
                  <a:lnTo>
                    <a:pt x="267" y="342"/>
                  </a:lnTo>
                  <a:lnTo>
                    <a:pt x="244" y="358"/>
                  </a:lnTo>
                  <a:lnTo>
                    <a:pt x="234" y="363"/>
                  </a:lnTo>
                  <a:lnTo>
                    <a:pt x="231" y="363"/>
                  </a:lnTo>
                  <a:lnTo>
                    <a:pt x="219" y="370"/>
                  </a:lnTo>
                  <a:lnTo>
                    <a:pt x="197" y="384"/>
                  </a:lnTo>
                  <a:lnTo>
                    <a:pt x="192" y="389"/>
                  </a:lnTo>
                  <a:lnTo>
                    <a:pt x="185" y="397"/>
                  </a:lnTo>
                  <a:lnTo>
                    <a:pt x="184" y="400"/>
                  </a:lnTo>
                  <a:lnTo>
                    <a:pt x="183" y="403"/>
                  </a:lnTo>
                  <a:lnTo>
                    <a:pt x="183" y="406"/>
                  </a:lnTo>
                  <a:lnTo>
                    <a:pt x="185" y="412"/>
                  </a:lnTo>
                  <a:lnTo>
                    <a:pt x="186" y="415"/>
                  </a:lnTo>
                  <a:lnTo>
                    <a:pt x="184" y="419"/>
                  </a:lnTo>
                  <a:lnTo>
                    <a:pt x="181" y="421"/>
                  </a:lnTo>
                  <a:lnTo>
                    <a:pt x="174" y="426"/>
                  </a:lnTo>
                  <a:lnTo>
                    <a:pt x="162" y="430"/>
                  </a:lnTo>
                  <a:lnTo>
                    <a:pt x="158" y="434"/>
                  </a:lnTo>
                  <a:lnTo>
                    <a:pt x="146" y="439"/>
                  </a:lnTo>
                  <a:lnTo>
                    <a:pt x="140" y="444"/>
                  </a:lnTo>
                  <a:lnTo>
                    <a:pt x="136" y="448"/>
                  </a:lnTo>
                  <a:lnTo>
                    <a:pt x="133" y="449"/>
                  </a:lnTo>
                  <a:lnTo>
                    <a:pt x="131" y="453"/>
                  </a:lnTo>
                  <a:lnTo>
                    <a:pt x="126" y="462"/>
                  </a:lnTo>
                  <a:lnTo>
                    <a:pt x="119" y="467"/>
                  </a:lnTo>
                  <a:lnTo>
                    <a:pt x="113" y="469"/>
                  </a:lnTo>
                  <a:lnTo>
                    <a:pt x="107" y="473"/>
                  </a:lnTo>
                  <a:lnTo>
                    <a:pt x="103" y="477"/>
                  </a:lnTo>
                  <a:lnTo>
                    <a:pt x="95" y="486"/>
                  </a:lnTo>
                  <a:lnTo>
                    <a:pt x="91" y="489"/>
                  </a:lnTo>
                  <a:lnTo>
                    <a:pt x="83" y="497"/>
                  </a:lnTo>
                  <a:lnTo>
                    <a:pt x="80" y="498"/>
                  </a:lnTo>
                  <a:lnTo>
                    <a:pt x="78" y="498"/>
                  </a:lnTo>
                  <a:lnTo>
                    <a:pt x="75" y="496"/>
                  </a:lnTo>
                  <a:lnTo>
                    <a:pt x="73" y="496"/>
                  </a:lnTo>
                  <a:lnTo>
                    <a:pt x="71" y="495"/>
                  </a:lnTo>
                  <a:lnTo>
                    <a:pt x="68" y="495"/>
                  </a:lnTo>
                  <a:lnTo>
                    <a:pt x="66" y="494"/>
                  </a:lnTo>
                  <a:lnTo>
                    <a:pt x="62" y="494"/>
                  </a:lnTo>
                  <a:lnTo>
                    <a:pt x="56" y="496"/>
                  </a:lnTo>
                  <a:lnTo>
                    <a:pt x="49" y="501"/>
                  </a:lnTo>
                  <a:lnTo>
                    <a:pt x="45" y="505"/>
                  </a:lnTo>
                  <a:lnTo>
                    <a:pt x="40" y="511"/>
                  </a:lnTo>
                  <a:lnTo>
                    <a:pt x="38" y="513"/>
                  </a:lnTo>
                  <a:lnTo>
                    <a:pt x="36" y="515"/>
                  </a:lnTo>
                  <a:lnTo>
                    <a:pt x="36" y="516"/>
                  </a:lnTo>
                  <a:lnTo>
                    <a:pt x="37" y="519"/>
                  </a:lnTo>
                  <a:lnTo>
                    <a:pt x="38" y="521"/>
                  </a:lnTo>
                  <a:lnTo>
                    <a:pt x="40" y="524"/>
                  </a:lnTo>
                  <a:lnTo>
                    <a:pt x="43" y="526"/>
                  </a:lnTo>
                  <a:lnTo>
                    <a:pt x="46" y="526"/>
                  </a:lnTo>
                  <a:lnTo>
                    <a:pt x="49" y="525"/>
                  </a:lnTo>
                  <a:lnTo>
                    <a:pt x="52" y="524"/>
                  </a:lnTo>
                  <a:lnTo>
                    <a:pt x="54" y="523"/>
                  </a:lnTo>
                  <a:lnTo>
                    <a:pt x="55" y="523"/>
                  </a:lnTo>
                  <a:lnTo>
                    <a:pt x="56" y="524"/>
                  </a:lnTo>
                  <a:lnTo>
                    <a:pt x="58" y="525"/>
                  </a:lnTo>
                  <a:lnTo>
                    <a:pt x="58" y="528"/>
                  </a:lnTo>
                  <a:lnTo>
                    <a:pt x="58" y="531"/>
                  </a:lnTo>
                  <a:lnTo>
                    <a:pt x="57" y="536"/>
                  </a:lnTo>
                  <a:lnTo>
                    <a:pt x="57" y="538"/>
                  </a:lnTo>
                  <a:lnTo>
                    <a:pt x="58" y="539"/>
                  </a:lnTo>
                  <a:lnTo>
                    <a:pt x="60" y="541"/>
                  </a:lnTo>
                  <a:lnTo>
                    <a:pt x="61" y="543"/>
                  </a:lnTo>
                  <a:lnTo>
                    <a:pt x="62" y="546"/>
                  </a:lnTo>
                  <a:lnTo>
                    <a:pt x="60" y="555"/>
                  </a:lnTo>
                  <a:lnTo>
                    <a:pt x="60" y="558"/>
                  </a:lnTo>
                  <a:lnTo>
                    <a:pt x="60" y="562"/>
                  </a:lnTo>
                  <a:lnTo>
                    <a:pt x="59" y="570"/>
                  </a:lnTo>
                  <a:lnTo>
                    <a:pt x="53" y="596"/>
                  </a:lnTo>
                  <a:lnTo>
                    <a:pt x="52" y="600"/>
                  </a:lnTo>
                  <a:lnTo>
                    <a:pt x="53" y="615"/>
                  </a:lnTo>
                  <a:lnTo>
                    <a:pt x="54" y="621"/>
                  </a:lnTo>
                  <a:lnTo>
                    <a:pt x="57" y="627"/>
                  </a:lnTo>
                  <a:lnTo>
                    <a:pt x="84" y="688"/>
                  </a:lnTo>
                  <a:lnTo>
                    <a:pt x="85" y="693"/>
                  </a:lnTo>
                  <a:lnTo>
                    <a:pt x="83" y="701"/>
                  </a:lnTo>
                  <a:lnTo>
                    <a:pt x="82" y="706"/>
                  </a:lnTo>
                  <a:lnTo>
                    <a:pt x="82" y="726"/>
                  </a:lnTo>
                  <a:lnTo>
                    <a:pt x="83" y="732"/>
                  </a:lnTo>
                  <a:lnTo>
                    <a:pt x="84" y="736"/>
                  </a:lnTo>
                  <a:lnTo>
                    <a:pt x="85" y="738"/>
                  </a:lnTo>
                  <a:lnTo>
                    <a:pt x="87" y="741"/>
                  </a:lnTo>
                  <a:lnTo>
                    <a:pt x="89" y="746"/>
                  </a:lnTo>
                  <a:lnTo>
                    <a:pt x="90" y="749"/>
                  </a:lnTo>
                  <a:lnTo>
                    <a:pt x="89" y="752"/>
                  </a:lnTo>
                  <a:lnTo>
                    <a:pt x="88" y="755"/>
                  </a:lnTo>
                  <a:lnTo>
                    <a:pt x="87" y="758"/>
                  </a:lnTo>
                  <a:lnTo>
                    <a:pt x="84" y="760"/>
                  </a:lnTo>
                  <a:lnTo>
                    <a:pt x="81" y="762"/>
                  </a:lnTo>
                  <a:lnTo>
                    <a:pt x="69" y="767"/>
                  </a:lnTo>
                  <a:lnTo>
                    <a:pt x="66" y="769"/>
                  </a:lnTo>
                  <a:lnTo>
                    <a:pt x="63" y="773"/>
                  </a:lnTo>
                  <a:lnTo>
                    <a:pt x="60" y="782"/>
                  </a:lnTo>
                  <a:lnTo>
                    <a:pt x="57" y="787"/>
                  </a:lnTo>
                  <a:lnTo>
                    <a:pt x="55" y="789"/>
                  </a:lnTo>
                  <a:lnTo>
                    <a:pt x="53" y="790"/>
                  </a:lnTo>
                  <a:lnTo>
                    <a:pt x="51" y="791"/>
                  </a:lnTo>
                  <a:lnTo>
                    <a:pt x="45" y="793"/>
                  </a:lnTo>
                  <a:lnTo>
                    <a:pt x="45" y="793"/>
                  </a:lnTo>
                  <a:lnTo>
                    <a:pt x="46" y="796"/>
                  </a:lnTo>
                  <a:lnTo>
                    <a:pt x="44" y="796"/>
                  </a:lnTo>
                  <a:lnTo>
                    <a:pt x="26" y="804"/>
                  </a:lnTo>
                  <a:lnTo>
                    <a:pt x="18" y="806"/>
                  </a:lnTo>
                  <a:lnTo>
                    <a:pt x="11" y="809"/>
                  </a:lnTo>
                  <a:lnTo>
                    <a:pt x="4" y="815"/>
                  </a:lnTo>
                  <a:lnTo>
                    <a:pt x="2" y="817"/>
                  </a:lnTo>
                  <a:lnTo>
                    <a:pt x="0" y="821"/>
                  </a:lnTo>
                  <a:lnTo>
                    <a:pt x="0" y="824"/>
                  </a:lnTo>
                  <a:lnTo>
                    <a:pt x="3" y="825"/>
                  </a:lnTo>
                  <a:lnTo>
                    <a:pt x="11" y="826"/>
                  </a:lnTo>
                  <a:lnTo>
                    <a:pt x="15" y="827"/>
                  </a:lnTo>
                  <a:lnTo>
                    <a:pt x="33" y="837"/>
                  </a:lnTo>
                  <a:lnTo>
                    <a:pt x="41" y="838"/>
                  </a:lnTo>
                  <a:lnTo>
                    <a:pt x="51" y="838"/>
                  </a:lnTo>
                  <a:lnTo>
                    <a:pt x="67" y="832"/>
                  </a:lnTo>
                  <a:lnTo>
                    <a:pt x="119" y="804"/>
                  </a:lnTo>
                  <a:lnTo>
                    <a:pt x="125" y="802"/>
                  </a:lnTo>
                  <a:lnTo>
                    <a:pt x="134" y="801"/>
                  </a:lnTo>
                  <a:lnTo>
                    <a:pt x="152" y="803"/>
                  </a:lnTo>
                  <a:lnTo>
                    <a:pt x="161" y="806"/>
                  </a:lnTo>
                  <a:lnTo>
                    <a:pt x="167" y="810"/>
                  </a:lnTo>
                  <a:lnTo>
                    <a:pt x="169" y="814"/>
                  </a:lnTo>
                  <a:lnTo>
                    <a:pt x="170" y="818"/>
                  </a:lnTo>
                  <a:lnTo>
                    <a:pt x="172" y="821"/>
                  </a:lnTo>
                  <a:lnTo>
                    <a:pt x="175" y="822"/>
                  </a:lnTo>
                  <a:lnTo>
                    <a:pt x="179" y="822"/>
                  </a:lnTo>
                  <a:lnTo>
                    <a:pt x="183" y="820"/>
                  </a:lnTo>
                  <a:lnTo>
                    <a:pt x="197" y="810"/>
                  </a:lnTo>
                  <a:lnTo>
                    <a:pt x="206" y="807"/>
                  </a:lnTo>
                  <a:lnTo>
                    <a:pt x="207" y="806"/>
                  </a:lnTo>
                  <a:lnTo>
                    <a:pt x="209" y="806"/>
                  </a:lnTo>
                  <a:lnTo>
                    <a:pt x="209" y="805"/>
                  </a:lnTo>
                  <a:lnTo>
                    <a:pt x="209" y="803"/>
                  </a:lnTo>
                  <a:lnTo>
                    <a:pt x="208" y="803"/>
                  </a:lnTo>
                  <a:lnTo>
                    <a:pt x="207" y="802"/>
                  </a:lnTo>
                  <a:lnTo>
                    <a:pt x="205" y="800"/>
                  </a:lnTo>
                  <a:lnTo>
                    <a:pt x="204" y="800"/>
                  </a:lnTo>
                  <a:lnTo>
                    <a:pt x="203" y="799"/>
                  </a:lnTo>
                  <a:lnTo>
                    <a:pt x="202" y="797"/>
                  </a:lnTo>
                  <a:lnTo>
                    <a:pt x="202" y="795"/>
                  </a:lnTo>
                  <a:lnTo>
                    <a:pt x="203" y="794"/>
                  </a:lnTo>
                  <a:lnTo>
                    <a:pt x="204" y="793"/>
                  </a:lnTo>
                  <a:lnTo>
                    <a:pt x="205" y="792"/>
                  </a:lnTo>
                  <a:lnTo>
                    <a:pt x="206" y="791"/>
                  </a:lnTo>
                  <a:lnTo>
                    <a:pt x="208" y="789"/>
                  </a:lnTo>
                  <a:lnTo>
                    <a:pt x="210" y="788"/>
                  </a:lnTo>
                  <a:lnTo>
                    <a:pt x="211" y="785"/>
                  </a:lnTo>
                  <a:lnTo>
                    <a:pt x="211" y="782"/>
                  </a:lnTo>
                  <a:lnTo>
                    <a:pt x="209" y="772"/>
                  </a:lnTo>
                  <a:lnTo>
                    <a:pt x="210" y="769"/>
                  </a:lnTo>
                  <a:lnTo>
                    <a:pt x="213" y="766"/>
                  </a:lnTo>
                  <a:lnTo>
                    <a:pt x="217" y="763"/>
                  </a:lnTo>
                  <a:lnTo>
                    <a:pt x="220" y="761"/>
                  </a:lnTo>
                  <a:lnTo>
                    <a:pt x="220" y="765"/>
                  </a:lnTo>
                  <a:lnTo>
                    <a:pt x="216" y="771"/>
                  </a:lnTo>
                  <a:lnTo>
                    <a:pt x="215" y="775"/>
                  </a:lnTo>
                  <a:lnTo>
                    <a:pt x="216" y="777"/>
                  </a:lnTo>
                  <a:lnTo>
                    <a:pt x="218" y="778"/>
                  </a:lnTo>
                  <a:lnTo>
                    <a:pt x="219" y="779"/>
                  </a:lnTo>
                  <a:lnTo>
                    <a:pt x="220" y="780"/>
                  </a:lnTo>
                  <a:lnTo>
                    <a:pt x="220" y="790"/>
                  </a:lnTo>
                  <a:lnTo>
                    <a:pt x="221" y="798"/>
                  </a:lnTo>
                  <a:lnTo>
                    <a:pt x="235" y="822"/>
                  </a:lnTo>
                  <a:lnTo>
                    <a:pt x="237" y="832"/>
                  </a:lnTo>
                  <a:lnTo>
                    <a:pt x="234" y="850"/>
                  </a:lnTo>
                  <a:lnTo>
                    <a:pt x="233" y="860"/>
                  </a:lnTo>
                  <a:lnTo>
                    <a:pt x="240" y="898"/>
                  </a:lnTo>
                  <a:lnTo>
                    <a:pt x="240" y="903"/>
                  </a:lnTo>
                  <a:lnTo>
                    <a:pt x="238" y="916"/>
                  </a:lnTo>
                  <a:lnTo>
                    <a:pt x="237" y="921"/>
                  </a:lnTo>
                  <a:lnTo>
                    <a:pt x="232" y="930"/>
                  </a:lnTo>
                  <a:lnTo>
                    <a:pt x="232" y="935"/>
                  </a:lnTo>
                  <a:lnTo>
                    <a:pt x="235" y="938"/>
                  </a:lnTo>
                  <a:lnTo>
                    <a:pt x="245" y="941"/>
                  </a:lnTo>
                  <a:lnTo>
                    <a:pt x="249" y="943"/>
                  </a:lnTo>
                  <a:lnTo>
                    <a:pt x="253" y="944"/>
                  </a:lnTo>
                  <a:lnTo>
                    <a:pt x="259" y="941"/>
                  </a:lnTo>
                  <a:lnTo>
                    <a:pt x="268" y="934"/>
                  </a:lnTo>
                  <a:lnTo>
                    <a:pt x="300" y="902"/>
                  </a:lnTo>
                  <a:lnTo>
                    <a:pt x="319" y="891"/>
                  </a:lnTo>
                  <a:lnTo>
                    <a:pt x="341" y="887"/>
                  </a:lnTo>
                  <a:lnTo>
                    <a:pt x="351" y="889"/>
                  </a:lnTo>
                  <a:lnTo>
                    <a:pt x="360" y="893"/>
                  </a:lnTo>
                  <a:lnTo>
                    <a:pt x="390" y="914"/>
                  </a:lnTo>
                  <a:lnTo>
                    <a:pt x="394" y="916"/>
                  </a:lnTo>
                  <a:lnTo>
                    <a:pt x="397" y="915"/>
                  </a:lnTo>
                  <a:lnTo>
                    <a:pt x="399" y="914"/>
                  </a:lnTo>
                  <a:lnTo>
                    <a:pt x="400" y="913"/>
                  </a:lnTo>
                  <a:lnTo>
                    <a:pt x="401" y="910"/>
                  </a:lnTo>
                  <a:lnTo>
                    <a:pt x="402" y="910"/>
                  </a:lnTo>
                  <a:lnTo>
                    <a:pt x="410" y="911"/>
                  </a:lnTo>
                  <a:lnTo>
                    <a:pt x="415" y="910"/>
                  </a:lnTo>
                  <a:lnTo>
                    <a:pt x="422" y="904"/>
                  </a:lnTo>
                  <a:lnTo>
                    <a:pt x="499" y="854"/>
                  </a:lnTo>
                  <a:lnTo>
                    <a:pt x="499" y="853"/>
                  </a:lnTo>
                  <a:lnTo>
                    <a:pt x="497" y="852"/>
                  </a:lnTo>
                  <a:lnTo>
                    <a:pt x="492" y="852"/>
                  </a:lnTo>
                  <a:lnTo>
                    <a:pt x="490" y="851"/>
                  </a:lnTo>
                  <a:lnTo>
                    <a:pt x="487" y="850"/>
                  </a:lnTo>
                  <a:lnTo>
                    <a:pt x="486" y="849"/>
                  </a:lnTo>
                  <a:lnTo>
                    <a:pt x="483" y="846"/>
                  </a:lnTo>
                  <a:lnTo>
                    <a:pt x="481" y="842"/>
                  </a:lnTo>
                  <a:lnTo>
                    <a:pt x="483" y="837"/>
                  </a:lnTo>
                  <a:lnTo>
                    <a:pt x="486" y="833"/>
                  </a:lnTo>
                  <a:lnTo>
                    <a:pt x="489" y="831"/>
                  </a:lnTo>
                  <a:lnTo>
                    <a:pt x="491" y="829"/>
                  </a:lnTo>
                  <a:lnTo>
                    <a:pt x="492" y="829"/>
                  </a:lnTo>
                  <a:lnTo>
                    <a:pt x="493" y="828"/>
                  </a:lnTo>
                  <a:lnTo>
                    <a:pt x="495" y="829"/>
                  </a:lnTo>
                  <a:lnTo>
                    <a:pt x="496" y="829"/>
                  </a:lnTo>
                  <a:lnTo>
                    <a:pt x="498" y="826"/>
                  </a:lnTo>
                  <a:lnTo>
                    <a:pt x="500" y="822"/>
                  </a:lnTo>
                  <a:lnTo>
                    <a:pt x="501" y="820"/>
                  </a:lnTo>
                  <a:lnTo>
                    <a:pt x="503" y="817"/>
                  </a:lnTo>
                  <a:lnTo>
                    <a:pt x="502" y="801"/>
                  </a:lnTo>
                  <a:lnTo>
                    <a:pt x="517" y="828"/>
                  </a:lnTo>
                  <a:lnTo>
                    <a:pt x="523" y="830"/>
                  </a:lnTo>
                  <a:lnTo>
                    <a:pt x="529" y="833"/>
                  </a:lnTo>
                  <a:lnTo>
                    <a:pt x="535" y="835"/>
                  </a:lnTo>
                  <a:lnTo>
                    <a:pt x="539" y="839"/>
                  </a:lnTo>
                  <a:lnTo>
                    <a:pt x="541" y="841"/>
                  </a:lnTo>
                  <a:lnTo>
                    <a:pt x="542" y="848"/>
                  </a:lnTo>
                  <a:lnTo>
                    <a:pt x="543" y="851"/>
                  </a:lnTo>
                  <a:lnTo>
                    <a:pt x="545" y="854"/>
                  </a:lnTo>
                  <a:lnTo>
                    <a:pt x="547" y="857"/>
                  </a:lnTo>
                  <a:lnTo>
                    <a:pt x="550" y="859"/>
                  </a:lnTo>
                  <a:lnTo>
                    <a:pt x="557" y="863"/>
                  </a:lnTo>
                  <a:lnTo>
                    <a:pt x="560" y="865"/>
                  </a:lnTo>
                  <a:lnTo>
                    <a:pt x="572" y="878"/>
                  </a:lnTo>
                  <a:lnTo>
                    <a:pt x="570" y="872"/>
                  </a:lnTo>
                  <a:lnTo>
                    <a:pt x="561" y="854"/>
                  </a:lnTo>
                  <a:lnTo>
                    <a:pt x="564" y="855"/>
                  </a:lnTo>
                  <a:lnTo>
                    <a:pt x="567" y="858"/>
                  </a:lnTo>
                  <a:lnTo>
                    <a:pt x="569" y="862"/>
                  </a:lnTo>
                  <a:lnTo>
                    <a:pt x="570" y="865"/>
                  </a:lnTo>
                  <a:lnTo>
                    <a:pt x="570" y="870"/>
                  </a:lnTo>
                  <a:lnTo>
                    <a:pt x="572" y="873"/>
                  </a:lnTo>
                  <a:lnTo>
                    <a:pt x="575" y="874"/>
                  </a:lnTo>
                  <a:lnTo>
                    <a:pt x="587" y="873"/>
                  </a:lnTo>
                  <a:lnTo>
                    <a:pt x="591" y="871"/>
                  </a:lnTo>
                  <a:lnTo>
                    <a:pt x="593" y="867"/>
                  </a:lnTo>
                  <a:lnTo>
                    <a:pt x="594" y="862"/>
                  </a:lnTo>
                  <a:lnTo>
                    <a:pt x="597" y="859"/>
                  </a:lnTo>
                  <a:lnTo>
                    <a:pt x="601" y="857"/>
                  </a:lnTo>
                  <a:lnTo>
                    <a:pt x="606" y="856"/>
                  </a:lnTo>
                  <a:lnTo>
                    <a:pt x="625" y="856"/>
                  </a:lnTo>
                  <a:lnTo>
                    <a:pt x="629" y="857"/>
                  </a:lnTo>
                  <a:lnTo>
                    <a:pt x="631" y="859"/>
                  </a:lnTo>
                  <a:lnTo>
                    <a:pt x="636" y="874"/>
                  </a:lnTo>
                  <a:lnTo>
                    <a:pt x="636" y="884"/>
                  </a:lnTo>
                  <a:lnTo>
                    <a:pt x="635" y="893"/>
                  </a:lnTo>
                  <a:lnTo>
                    <a:pt x="632" y="902"/>
                  </a:lnTo>
                  <a:lnTo>
                    <a:pt x="634" y="918"/>
                  </a:lnTo>
                  <a:lnTo>
                    <a:pt x="651" y="922"/>
                  </a:lnTo>
                  <a:lnTo>
                    <a:pt x="674" y="918"/>
                  </a:lnTo>
                  <a:lnTo>
                    <a:pt x="689" y="913"/>
                  </a:lnTo>
                  <a:lnTo>
                    <a:pt x="703" y="905"/>
                  </a:lnTo>
                  <a:lnTo>
                    <a:pt x="710" y="903"/>
                  </a:lnTo>
                  <a:lnTo>
                    <a:pt x="724" y="896"/>
                  </a:lnTo>
                  <a:lnTo>
                    <a:pt x="732" y="882"/>
                  </a:lnTo>
                  <a:lnTo>
                    <a:pt x="735" y="880"/>
                  </a:lnTo>
                  <a:lnTo>
                    <a:pt x="736" y="879"/>
                  </a:lnTo>
                  <a:lnTo>
                    <a:pt x="736" y="874"/>
                  </a:lnTo>
                  <a:lnTo>
                    <a:pt x="739" y="864"/>
                  </a:lnTo>
                  <a:lnTo>
                    <a:pt x="739" y="862"/>
                  </a:lnTo>
                  <a:lnTo>
                    <a:pt x="740" y="860"/>
                  </a:lnTo>
                  <a:lnTo>
                    <a:pt x="742" y="866"/>
                  </a:lnTo>
                  <a:lnTo>
                    <a:pt x="737" y="887"/>
                  </a:lnTo>
                  <a:lnTo>
                    <a:pt x="738" y="894"/>
                  </a:lnTo>
                  <a:lnTo>
                    <a:pt x="742" y="899"/>
                  </a:lnTo>
                  <a:lnTo>
                    <a:pt x="748" y="901"/>
                  </a:lnTo>
                  <a:lnTo>
                    <a:pt x="756" y="902"/>
                  </a:lnTo>
                  <a:lnTo>
                    <a:pt x="769" y="897"/>
                  </a:lnTo>
                  <a:lnTo>
                    <a:pt x="778" y="885"/>
                  </a:lnTo>
                  <a:lnTo>
                    <a:pt x="786" y="873"/>
                  </a:lnTo>
                  <a:lnTo>
                    <a:pt x="795" y="865"/>
                  </a:lnTo>
                  <a:lnTo>
                    <a:pt x="794" y="870"/>
                  </a:lnTo>
                  <a:lnTo>
                    <a:pt x="792" y="873"/>
                  </a:lnTo>
                  <a:lnTo>
                    <a:pt x="786" y="880"/>
                  </a:lnTo>
                  <a:lnTo>
                    <a:pt x="781" y="894"/>
                  </a:lnTo>
                  <a:lnTo>
                    <a:pt x="779" y="896"/>
                  </a:lnTo>
                  <a:lnTo>
                    <a:pt x="775" y="898"/>
                  </a:lnTo>
                  <a:lnTo>
                    <a:pt x="773" y="901"/>
                  </a:lnTo>
                  <a:lnTo>
                    <a:pt x="773" y="905"/>
                  </a:lnTo>
                  <a:lnTo>
                    <a:pt x="774" y="909"/>
                  </a:lnTo>
                  <a:lnTo>
                    <a:pt x="778" y="911"/>
                  </a:lnTo>
                  <a:lnTo>
                    <a:pt x="783" y="913"/>
                  </a:lnTo>
                  <a:lnTo>
                    <a:pt x="783" y="913"/>
                  </a:lnTo>
                  <a:lnTo>
                    <a:pt x="818" y="819"/>
                  </a:lnTo>
                  <a:lnTo>
                    <a:pt x="823" y="798"/>
                  </a:lnTo>
                  <a:lnTo>
                    <a:pt x="824" y="795"/>
                  </a:lnTo>
                  <a:lnTo>
                    <a:pt x="826" y="792"/>
                  </a:lnTo>
                  <a:lnTo>
                    <a:pt x="831" y="786"/>
                  </a:lnTo>
                  <a:lnTo>
                    <a:pt x="832" y="785"/>
                  </a:lnTo>
                  <a:lnTo>
                    <a:pt x="834" y="784"/>
                  </a:lnTo>
                  <a:lnTo>
                    <a:pt x="849" y="781"/>
                  </a:lnTo>
                  <a:lnTo>
                    <a:pt x="854" y="779"/>
                  </a:lnTo>
                  <a:lnTo>
                    <a:pt x="855" y="779"/>
                  </a:lnTo>
                  <a:lnTo>
                    <a:pt x="856" y="777"/>
                  </a:lnTo>
                  <a:lnTo>
                    <a:pt x="859" y="774"/>
                  </a:lnTo>
                  <a:lnTo>
                    <a:pt x="860" y="773"/>
                  </a:lnTo>
                  <a:lnTo>
                    <a:pt x="860" y="771"/>
                  </a:lnTo>
                  <a:lnTo>
                    <a:pt x="860" y="768"/>
                  </a:lnTo>
                  <a:lnTo>
                    <a:pt x="861" y="767"/>
                  </a:lnTo>
                  <a:lnTo>
                    <a:pt x="863" y="766"/>
                  </a:lnTo>
                  <a:lnTo>
                    <a:pt x="878" y="760"/>
                  </a:lnTo>
                  <a:lnTo>
                    <a:pt x="880" y="759"/>
                  </a:lnTo>
                  <a:lnTo>
                    <a:pt x="881" y="758"/>
                  </a:lnTo>
                  <a:lnTo>
                    <a:pt x="885" y="754"/>
                  </a:lnTo>
                  <a:lnTo>
                    <a:pt x="887" y="750"/>
                  </a:lnTo>
                  <a:lnTo>
                    <a:pt x="888" y="745"/>
                  </a:lnTo>
                  <a:lnTo>
                    <a:pt x="889" y="740"/>
                  </a:lnTo>
                  <a:lnTo>
                    <a:pt x="890" y="735"/>
                  </a:lnTo>
                  <a:lnTo>
                    <a:pt x="891" y="731"/>
                  </a:lnTo>
                  <a:lnTo>
                    <a:pt x="893" y="726"/>
                  </a:lnTo>
                  <a:lnTo>
                    <a:pt x="896" y="722"/>
                  </a:lnTo>
                  <a:lnTo>
                    <a:pt x="906" y="712"/>
                  </a:lnTo>
                  <a:lnTo>
                    <a:pt x="907" y="711"/>
                  </a:lnTo>
                  <a:lnTo>
                    <a:pt x="910" y="702"/>
                  </a:lnTo>
                  <a:lnTo>
                    <a:pt x="913" y="696"/>
                  </a:lnTo>
                  <a:lnTo>
                    <a:pt x="914" y="693"/>
                  </a:lnTo>
                  <a:lnTo>
                    <a:pt x="915" y="691"/>
                  </a:lnTo>
                  <a:lnTo>
                    <a:pt x="914" y="684"/>
                  </a:lnTo>
                  <a:lnTo>
                    <a:pt x="914" y="681"/>
                  </a:lnTo>
                  <a:lnTo>
                    <a:pt x="913" y="680"/>
                  </a:lnTo>
                  <a:lnTo>
                    <a:pt x="912" y="679"/>
                  </a:lnTo>
                  <a:lnTo>
                    <a:pt x="911" y="677"/>
                  </a:lnTo>
                  <a:lnTo>
                    <a:pt x="909" y="673"/>
                  </a:lnTo>
                  <a:lnTo>
                    <a:pt x="908" y="671"/>
                  </a:lnTo>
                  <a:lnTo>
                    <a:pt x="908" y="664"/>
                  </a:lnTo>
                  <a:lnTo>
                    <a:pt x="908" y="662"/>
                  </a:lnTo>
                  <a:lnTo>
                    <a:pt x="908" y="660"/>
                  </a:lnTo>
                  <a:lnTo>
                    <a:pt x="908" y="660"/>
                  </a:lnTo>
                  <a:lnTo>
                    <a:pt x="911" y="658"/>
                  </a:lnTo>
                  <a:lnTo>
                    <a:pt x="914" y="657"/>
                  </a:lnTo>
                  <a:lnTo>
                    <a:pt x="941" y="651"/>
                  </a:lnTo>
                  <a:lnTo>
                    <a:pt x="953" y="648"/>
                  </a:lnTo>
                  <a:lnTo>
                    <a:pt x="964" y="645"/>
                  </a:lnTo>
                  <a:lnTo>
                    <a:pt x="969" y="642"/>
                  </a:lnTo>
                  <a:lnTo>
                    <a:pt x="976" y="637"/>
                  </a:lnTo>
                  <a:lnTo>
                    <a:pt x="1007" y="608"/>
                  </a:lnTo>
                  <a:lnTo>
                    <a:pt x="1003" y="598"/>
                  </a:lnTo>
                  <a:lnTo>
                    <a:pt x="1003" y="595"/>
                  </a:lnTo>
                  <a:lnTo>
                    <a:pt x="1006" y="591"/>
                  </a:lnTo>
                  <a:lnTo>
                    <a:pt x="1010" y="586"/>
                  </a:lnTo>
                  <a:lnTo>
                    <a:pt x="1014" y="578"/>
                  </a:lnTo>
                  <a:lnTo>
                    <a:pt x="1014" y="573"/>
                  </a:lnTo>
                  <a:lnTo>
                    <a:pt x="1013" y="568"/>
                  </a:lnTo>
                  <a:lnTo>
                    <a:pt x="1010" y="562"/>
                  </a:lnTo>
                  <a:lnTo>
                    <a:pt x="1009" y="556"/>
                  </a:lnTo>
                  <a:lnTo>
                    <a:pt x="1009" y="548"/>
                  </a:lnTo>
                  <a:lnTo>
                    <a:pt x="1024" y="484"/>
                  </a:lnTo>
                  <a:lnTo>
                    <a:pt x="1025" y="480"/>
                  </a:lnTo>
                  <a:lnTo>
                    <a:pt x="1027" y="478"/>
                  </a:lnTo>
                  <a:lnTo>
                    <a:pt x="1029" y="476"/>
                  </a:lnTo>
                  <a:lnTo>
                    <a:pt x="1039" y="472"/>
                  </a:lnTo>
                  <a:lnTo>
                    <a:pt x="1040" y="472"/>
                  </a:lnTo>
                  <a:lnTo>
                    <a:pt x="1047" y="471"/>
                  </a:lnTo>
                  <a:lnTo>
                    <a:pt x="1057" y="469"/>
                  </a:lnTo>
                  <a:lnTo>
                    <a:pt x="1076" y="461"/>
                  </a:lnTo>
                  <a:lnTo>
                    <a:pt x="1081" y="460"/>
                  </a:lnTo>
                  <a:lnTo>
                    <a:pt x="1085" y="460"/>
                  </a:lnTo>
                  <a:lnTo>
                    <a:pt x="1086" y="461"/>
                  </a:lnTo>
                  <a:lnTo>
                    <a:pt x="1086" y="464"/>
                  </a:lnTo>
                  <a:lnTo>
                    <a:pt x="1084" y="474"/>
                  </a:lnTo>
                  <a:lnTo>
                    <a:pt x="1088" y="475"/>
                  </a:lnTo>
                  <a:lnTo>
                    <a:pt x="1090" y="475"/>
                  </a:lnTo>
                  <a:lnTo>
                    <a:pt x="1093" y="474"/>
                  </a:lnTo>
                  <a:lnTo>
                    <a:pt x="1096" y="471"/>
                  </a:lnTo>
                  <a:lnTo>
                    <a:pt x="1100" y="465"/>
                  </a:lnTo>
                  <a:lnTo>
                    <a:pt x="1111" y="445"/>
                  </a:lnTo>
                  <a:lnTo>
                    <a:pt x="1113" y="440"/>
                  </a:lnTo>
                  <a:lnTo>
                    <a:pt x="1113" y="429"/>
                  </a:lnTo>
                  <a:lnTo>
                    <a:pt x="1115" y="426"/>
                  </a:lnTo>
                  <a:lnTo>
                    <a:pt x="1112" y="399"/>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8" name="Freeform 60">
              <a:extLst>
                <a:ext uri="{FF2B5EF4-FFF2-40B4-BE49-F238E27FC236}">
                  <a16:creationId xmlns:a16="http://schemas.microsoft.com/office/drawing/2014/main" xmlns="" id="{2E0ACFD5-68E5-4289-B12E-B7D2A7FE01A0}"/>
                </a:ext>
              </a:extLst>
            </p:cNvPr>
            <p:cNvSpPr>
              <a:spLocks/>
            </p:cNvSpPr>
            <p:nvPr/>
          </p:nvSpPr>
          <p:spPr bwMode="auto">
            <a:xfrm>
              <a:off x="2606" y="1639"/>
              <a:ext cx="837" cy="836"/>
            </a:xfrm>
            <a:custGeom>
              <a:avLst/>
              <a:gdLst>
                <a:gd name="T0" fmla="*/ 1093 w 1115"/>
                <a:gd name="T1" fmla="*/ 396 h 944"/>
                <a:gd name="T2" fmla="*/ 1061 w 1115"/>
                <a:gd name="T3" fmla="*/ 371 h 944"/>
                <a:gd name="T4" fmla="*/ 1026 w 1115"/>
                <a:gd name="T5" fmla="*/ 331 h 944"/>
                <a:gd name="T6" fmla="*/ 995 w 1115"/>
                <a:gd name="T7" fmla="*/ 230 h 944"/>
                <a:gd name="T8" fmla="*/ 1011 w 1115"/>
                <a:gd name="T9" fmla="*/ 161 h 944"/>
                <a:gd name="T10" fmla="*/ 958 w 1115"/>
                <a:gd name="T11" fmla="*/ 181 h 944"/>
                <a:gd name="T12" fmla="*/ 929 w 1115"/>
                <a:gd name="T13" fmla="*/ 196 h 944"/>
                <a:gd name="T14" fmla="*/ 939 w 1115"/>
                <a:gd name="T15" fmla="*/ 147 h 944"/>
                <a:gd name="T16" fmla="*/ 926 w 1115"/>
                <a:gd name="T17" fmla="*/ 105 h 944"/>
                <a:gd name="T18" fmla="*/ 952 w 1115"/>
                <a:gd name="T19" fmla="*/ 42 h 944"/>
                <a:gd name="T20" fmla="*/ 939 w 1115"/>
                <a:gd name="T21" fmla="*/ 10 h 944"/>
                <a:gd name="T22" fmla="*/ 908 w 1115"/>
                <a:gd name="T23" fmla="*/ 1 h 944"/>
                <a:gd name="T24" fmla="*/ 794 w 1115"/>
                <a:gd name="T25" fmla="*/ 32 h 944"/>
                <a:gd name="T26" fmla="*/ 723 w 1115"/>
                <a:gd name="T27" fmla="*/ 20 h 944"/>
                <a:gd name="T28" fmla="*/ 665 w 1115"/>
                <a:gd name="T29" fmla="*/ 40 h 944"/>
                <a:gd name="T30" fmla="*/ 634 w 1115"/>
                <a:gd name="T31" fmla="*/ 79 h 944"/>
                <a:gd name="T32" fmla="*/ 602 w 1115"/>
                <a:gd name="T33" fmla="*/ 105 h 944"/>
                <a:gd name="T34" fmla="*/ 578 w 1115"/>
                <a:gd name="T35" fmla="*/ 127 h 944"/>
                <a:gd name="T36" fmla="*/ 599 w 1115"/>
                <a:gd name="T37" fmla="*/ 179 h 944"/>
                <a:gd name="T38" fmla="*/ 576 w 1115"/>
                <a:gd name="T39" fmla="*/ 213 h 944"/>
                <a:gd name="T40" fmla="*/ 550 w 1115"/>
                <a:gd name="T41" fmla="*/ 243 h 944"/>
                <a:gd name="T42" fmla="*/ 551 w 1115"/>
                <a:gd name="T43" fmla="*/ 282 h 944"/>
                <a:gd name="T44" fmla="*/ 523 w 1115"/>
                <a:gd name="T45" fmla="*/ 267 h 944"/>
                <a:gd name="T46" fmla="*/ 497 w 1115"/>
                <a:gd name="T47" fmla="*/ 275 h 944"/>
                <a:gd name="T48" fmla="*/ 396 w 1115"/>
                <a:gd name="T49" fmla="*/ 316 h 944"/>
                <a:gd name="T50" fmla="*/ 327 w 1115"/>
                <a:gd name="T51" fmla="*/ 323 h 944"/>
                <a:gd name="T52" fmla="*/ 219 w 1115"/>
                <a:gd name="T53" fmla="*/ 370 h 944"/>
                <a:gd name="T54" fmla="*/ 174 w 1115"/>
                <a:gd name="T55" fmla="*/ 426 h 944"/>
                <a:gd name="T56" fmla="*/ 107 w 1115"/>
                <a:gd name="T57" fmla="*/ 473 h 944"/>
                <a:gd name="T58" fmla="*/ 66 w 1115"/>
                <a:gd name="T59" fmla="*/ 494 h 944"/>
                <a:gd name="T60" fmla="*/ 40 w 1115"/>
                <a:gd name="T61" fmla="*/ 524 h 944"/>
                <a:gd name="T62" fmla="*/ 57 w 1115"/>
                <a:gd name="T63" fmla="*/ 536 h 944"/>
                <a:gd name="T64" fmla="*/ 52 w 1115"/>
                <a:gd name="T65" fmla="*/ 600 h 944"/>
                <a:gd name="T66" fmla="*/ 85 w 1115"/>
                <a:gd name="T67" fmla="*/ 738 h 944"/>
                <a:gd name="T68" fmla="*/ 63 w 1115"/>
                <a:gd name="T69" fmla="*/ 773 h 944"/>
                <a:gd name="T70" fmla="*/ 18 w 1115"/>
                <a:gd name="T71" fmla="*/ 806 h 944"/>
                <a:gd name="T72" fmla="*/ 51 w 1115"/>
                <a:gd name="T73" fmla="*/ 838 h 944"/>
                <a:gd name="T74" fmla="*/ 175 w 1115"/>
                <a:gd name="T75" fmla="*/ 822 h 944"/>
                <a:gd name="T76" fmla="*/ 205 w 1115"/>
                <a:gd name="T77" fmla="*/ 800 h 944"/>
                <a:gd name="T78" fmla="*/ 211 w 1115"/>
                <a:gd name="T79" fmla="*/ 785 h 944"/>
                <a:gd name="T80" fmla="*/ 218 w 1115"/>
                <a:gd name="T81" fmla="*/ 778 h 944"/>
                <a:gd name="T82" fmla="*/ 238 w 1115"/>
                <a:gd name="T83" fmla="*/ 916 h 944"/>
                <a:gd name="T84" fmla="*/ 319 w 1115"/>
                <a:gd name="T85" fmla="*/ 891 h 944"/>
                <a:gd name="T86" fmla="*/ 410 w 1115"/>
                <a:gd name="T87" fmla="*/ 911 h 944"/>
                <a:gd name="T88" fmla="*/ 481 w 1115"/>
                <a:gd name="T89" fmla="*/ 842 h 944"/>
                <a:gd name="T90" fmla="*/ 501 w 1115"/>
                <a:gd name="T91" fmla="*/ 820 h 944"/>
                <a:gd name="T92" fmla="*/ 545 w 1115"/>
                <a:gd name="T93" fmla="*/ 854 h 944"/>
                <a:gd name="T94" fmla="*/ 570 w 1115"/>
                <a:gd name="T95" fmla="*/ 865 h 944"/>
                <a:gd name="T96" fmla="*/ 625 w 1115"/>
                <a:gd name="T97" fmla="*/ 856 h 944"/>
                <a:gd name="T98" fmla="*/ 703 w 1115"/>
                <a:gd name="T99" fmla="*/ 905 h 944"/>
                <a:gd name="T100" fmla="*/ 737 w 1115"/>
                <a:gd name="T101" fmla="*/ 887 h 944"/>
                <a:gd name="T102" fmla="*/ 786 w 1115"/>
                <a:gd name="T103" fmla="*/ 880 h 944"/>
                <a:gd name="T104" fmla="*/ 823 w 1115"/>
                <a:gd name="T105" fmla="*/ 798 h 944"/>
                <a:gd name="T106" fmla="*/ 860 w 1115"/>
                <a:gd name="T107" fmla="*/ 773 h 944"/>
                <a:gd name="T108" fmla="*/ 889 w 1115"/>
                <a:gd name="T109" fmla="*/ 740 h 944"/>
                <a:gd name="T110" fmla="*/ 914 w 1115"/>
                <a:gd name="T111" fmla="*/ 684 h 944"/>
                <a:gd name="T112" fmla="*/ 911 w 1115"/>
                <a:gd name="T113" fmla="*/ 658 h 944"/>
                <a:gd name="T114" fmla="*/ 1010 w 1115"/>
                <a:gd name="T115" fmla="*/ 586 h 944"/>
                <a:gd name="T116" fmla="*/ 1039 w 1115"/>
                <a:gd name="T117" fmla="*/ 472 h 944"/>
                <a:gd name="T118" fmla="*/ 1090 w 1115"/>
                <a:gd name="T119" fmla="*/ 475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5" h="944">
                  <a:moveTo>
                    <a:pt x="1112" y="399"/>
                  </a:moveTo>
                  <a:lnTo>
                    <a:pt x="1112" y="399"/>
                  </a:lnTo>
                  <a:lnTo>
                    <a:pt x="1108" y="401"/>
                  </a:lnTo>
                  <a:lnTo>
                    <a:pt x="1105" y="402"/>
                  </a:lnTo>
                  <a:lnTo>
                    <a:pt x="1102" y="404"/>
                  </a:lnTo>
                  <a:lnTo>
                    <a:pt x="1100" y="404"/>
                  </a:lnTo>
                  <a:lnTo>
                    <a:pt x="1099" y="404"/>
                  </a:lnTo>
                  <a:lnTo>
                    <a:pt x="1098" y="403"/>
                  </a:lnTo>
                  <a:lnTo>
                    <a:pt x="1096" y="402"/>
                  </a:lnTo>
                  <a:lnTo>
                    <a:pt x="1095" y="400"/>
                  </a:lnTo>
                  <a:lnTo>
                    <a:pt x="1093" y="396"/>
                  </a:lnTo>
                  <a:lnTo>
                    <a:pt x="1087" y="392"/>
                  </a:lnTo>
                  <a:lnTo>
                    <a:pt x="1086" y="390"/>
                  </a:lnTo>
                  <a:lnTo>
                    <a:pt x="1085" y="386"/>
                  </a:lnTo>
                  <a:lnTo>
                    <a:pt x="1083" y="384"/>
                  </a:lnTo>
                  <a:lnTo>
                    <a:pt x="1079" y="379"/>
                  </a:lnTo>
                  <a:lnTo>
                    <a:pt x="1076" y="377"/>
                  </a:lnTo>
                  <a:lnTo>
                    <a:pt x="1073" y="376"/>
                  </a:lnTo>
                  <a:lnTo>
                    <a:pt x="1071" y="375"/>
                  </a:lnTo>
                  <a:lnTo>
                    <a:pt x="1069" y="375"/>
                  </a:lnTo>
                  <a:lnTo>
                    <a:pt x="1068" y="375"/>
                  </a:lnTo>
                  <a:lnTo>
                    <a:pt x="1061" y="371"/>
                  </a:lnTo>
                  <a:lnTo>
                    <a:pt x="1054" y="370"/>
                  </a:lnTo>
                  <a:lnTo>
                    <a:pt x="1051" y="368"/>
                  </a:lnTo>
                  <a:lnTo>
                    <a:pt x="1049" y="367"/>
                  </a:lnTo>
                  <a:lnTo>
                    <a:pt x="1038" y="358"/>
                  </a:lnTo>
                  <a:lnTo>
                    <a:pt x="1036" y="356"/>
                  </a:lnTo>
                  <a:lnTo>
                    <a:pt x="1036" y="353"/>
                  </a:lnTo>
                  <a:lnTo>
                    <a:pt x="1036" y="350"/>
                  </a:lnTo>
                  <a:lnTo>
                    <a:pt x="1036" y="346"/>
                  </a:lnTo>
                  <a:lnTo>
                    <a:pt x="1035" y="343"/>
                  </a:lnTo>
                  <a:lnTo>
                    <a:pt x="1028" y="334"/>
                  </a:lnTo>
                  <a:lnTo>
                    <a:pt x="1026" y="331"/>
                  </a:lnTo>
                  <a:lnTo>
                    <a:pt x="1021" y="305"/>
                  </a:lnTo>
                  <a:lnTo>
                    <a:pt x="1021" y="296"/>
                  </a:lnTo>
                  <a:lnTo>
                    <a:pt x="1020" y="293"/>
                  </a:lnTo>
                  <a:lnTo>
                    <a:pt x="1019" y="289"/>
                  </a:lnTo>
                  <a:lnTo>
                    <a:pt x="1007" y="274"/>
                  </a:lnTo>
                  <a:lnTo>
                    <a:pt x="1003" y="265"/>
                  </a:lnTo>
                  <a:lnTo>
                    <a:pt x="1001" y="258"/>
                  </a:lnTo>
                  <a:lnTo>
                    <a:pt x="1000" y="253"/>
                  </a:lnTo>
                  <a:lnTo>
                    <a:pt x="999" y="242"/>
                  </a:lnTo>
                  <a:lnTo>
                    <a:pt x="998" y="239"/>
                  </a:lnTo>
                  <a:lnTo>
                    <a:pt x="995" y="230"/>
                  </a:lnTo>
                  <a:lnTo>
                    <a:pt x="995" y="226"/>
                  </a:lnTo>
                  <a:lnTo>
                    <a:pt x="996" y="210"/>
                  </a:lnTo>
                  <a:lnTo>
                    <a:pt x="997" y="202"/>
                  </a:lnTo>
                  <a:lnTo>
                    <a:pt x="999" y="199"/>
                  </a:lnTo>
                  <a:lnTo>
                    <a:pt x="1005" y="188"/>
                  </a:lnTo>
                  <a:lnTo>
                    <a:pt x="1006" y="186"/>
                  </a:lnTo>
                  <a:lnTo>
                    <a:pt x="1006" y="183"/>
                  </a:lnTo>
                  <a:lnTo>
                    <a:pt x="1009" y="168"/>
                  </a:lnTo>
                  <a:lnTo>
                    <a:pt x="1010" y="164"/>
                  </a:lnTo>
                  <a:lnTo>
                    <a:pt x="1011" y="161"/>
                  </a:lnTo>
                  <a:lnTo>
                    <a:pt x="1011" y="161"/>
                  </a:lnTo>
                  <a:lnTo>
                    <a:pt x="1011" y="160"/>
                  </a:lnTo>
                  <a:lnTo>
                    <a:pt x="1010" y="159"/>
                  </a:lnTo>
                  <a:lnTo>
                    <a:pt x="1009" y="158"/>
                  </a:lnTo>
                  <a:lnTo>
                    <a:pt x="1002" y="157"/>
                  </a:lnTo>
                  <a:lnTo>
                    <a:pt x="995" y="155"/>
                  </a:lnTo>
                  <a:lnTo>
                    <a:pt x="993" y="155"/>
                  </a:lnTo>
                  <a:lnTo>
                    <a:pt x="989" y="156"/>
                  </a:lnTo>
                  <a:lnTo>
                    <a:pt x="985" y="156"/>
                  </a:lnTo>
                  <a:lnTo>
                    <a:pt x="982" y="156"/>
                  </a:lnTo>
                  <a:lnTo>
                    <a:pt x="976" y="161"/>
                  </a:lnTo>
                  <a:lnTo>
                    <a:pt x="958" y="181"/>
                  </a:lnTo>
                  <a:lnTo>
                    <a:pt x="956" y="184"/>
                  </a:lnTo>
                  <a:lnTo>
                    <a:pt x="955" y="186"/>
                  </a:lnTo>
                  <a:lnTo>
                    <a:pt x="954" y="188"/>
                  </a:lnTo>
                  <a:lnTo>
                    <a:pt x="952" y="189"/>
                  </a:lnTo>
                  <a:lnTo>
                    <a:pt x="945" y="192"/>
                  </a:lnTo>
                  <a:lnTo>
                    <a:pt x="943" y="193"/>
                  </a:lnTo>
                  <a:lnTo>
                    <a:pt x="935" y="201"/>
                  </a:lnTo>
                  <a:lnTo>
                    <a:pt x="934" y="201"/>
                  </a:lnTo>
                  <a:lnTo>
                    <a:pt x="932" y="201"/>
                  </a:lnTo>
                  <a:lnTo>
                    <a:pt x="930" y="198"/>
                  </a:lnTo>
                  <a:lnTo>
                    <a:pt x="929" y="196"/>
                  </a:lnTo>
                  <a:lnTo>
                    <a:pt x="930" y="193"/>
                  </a:lnTo>
                  <a:lnTo>
                    <a:pt x="930" y="190"/>
                  </a:lnTo>
                  <a:lnTo>
                    <a:pt x="930" y="188"/>
                  </a:lnTo>
                  <a:lnTo>
                    <a:pt x="929" y="187"/>
                  </a:lnTo>
                  <a:lnTo>
                    <a:pt x="928" y="185"/>
                  </a:lnTo>
                  <a:lnTo>
                    <a:pt x="928" y="183"/>
                  </a:lnTo>
                  <a:lnTo>
                    <a:pt x="928" y="181"/>
                  </a:lnTo>
                  <a:lnTo>
                    <a:pt x="928" y="177"/>
                  </a:lnTo>
                  <a:lnTo>
                    <a:pt x="932" y="166"/>
                  </a:lnTo>
                  <a:lnTo>
                    <a:pt x="939" y="149"/>
                  </a:lnTo>
                  <a:lnTo>
                    <a:pt x="939" y="147"/>
                  </a:lnTo>
                  <a:lnTo>
                    <a:pt x="939" y="144"/>
                  </a:lnTo>
                  <a:lnTo>
                    <a:pt x="938" y="141"/>
                  </a:lnTo>
                  <a:lnTo>
                    <a:pt x="937" y="138"/>
                  </a:lnTo>
                  <a:lnTo>
                    <a:pt x="935" y="133"/>
                  </a:lnTo>
                  <a:lnTo>
                    <a:pt x="930" y="125"/>
                  </a:lnTo>
                  <a:lnTo>
                    <a:pt x="929" y="123"/>
                  </a:lnTo>
                  <a:lnTo>
                    <a:pt x="929" y="121"/>
                  </a:lnTo>
                  <a:lnTo>
                    <a:pt x="929" y="116"/>
                  </a:lnTo>
                  <a:lnTo>
                    <a:pt x="929" y="112"/>
                  </a:lnTo>
                  <a:lnTo>
                    <a:pt x="928" y="110"/>
                  </a:lnTo>
                  <a:lnTo>
                    <a:pt x="926" y="105"/>
                  </a:lnTo>
                  <a:lnTo>
                    <a:pt x="925" y="102"/>
                  </a:lnTo>
                  <a:lnTo>
                    <a:pt x="924" y="100"/>
                  </a:lnTo>
                  <a:lnTo>
                    <a:pt x="924" y="93"/>
                  </a:lnTo>
                  <a:lnTo>
                    <a:pt x="925" y="90"/>
                  </a:lnTo>
                  <a:lnTo>
                    <a:pt x="928" y="82"/>
                  </a:lnTo>
                  <a:lnTo>
                    <a:pt x="940" y="57"/>
                  </a:lnTo>
                  <a:lnTo>
                    <a:pt x="942" y="55"/>
                  </a:lnTo>
                  <a:lnTo>
                    <a:pt x="947" y="51"/>
                  </a:lnTo>
                  <a:lnTo>
                    <a:pt x="950" y="48"/>
                  </a:lnTo>
                  <a:lnTo>
                    <a:pt x="951" y="45"/>
                  </a:lnTo>
                  <a:lnTo>
                    <a:pt x="952" y="42"/>
                  </a:lnTo>
                  <a:lnTo>
                    <a:pt x="952" y="40"/>
                  </a:lnTo>
                  <a:lnTo>
                    <a:pt x="951" y="38"/>
                  </a:lnTo>
                  <a:lnTo>
                    <a:pt x="949" y="35"/>
                  </a:lnTo>
                  <a:lnTo>
                    <a:pt x="948" y="32"/>
                  </a:lnTo>
                  <a:lnTo>
                    <a:pt x="947" y="23"/>
                  </a:lnTo>
                  <a:lnTo>
                    <a:pt x="946" y="21"/>
                  </a:lnTo>
                  <a:lnTo>
                    <a:pt x="944" y="18"/>
                  </a:lnTo>
                  <a:lnTo>
                    <a:pt x="943" y="16"/>
                  </a:lnTo>
                  <a:lnTo>
                    <a:pt x="942" y="14"/>
                  </a:lnTo>
                  <a:lnTo>
                    <a:pt x="941" y="12"/>
                  </a:lnTo>
                  <a:lnTo>
                    <a:pt x="939" y="10"/>
                  </a:lnTo>
                  <a:lnTo>
                    <a:pt x="937" y="9"/>
                  </a:lnTo>
                  <a:lnTo>
                    <a:pt x="935" y="8"/>
                  </a:lnTo>
                  <a:lnTo>
                    <a:pt x="934" y="7"/>
                  </a:lnTo>
                  <a:lnTo>
                    <a:pt x="933" y="6"/>
                  </a:lnTo>
                  <a:lnTo>
                    <a:pt x="931" y="3"/>
                  </a:lnTo>
                  <a:lnTo>
                    <a:pt x="930" y="1"/>
                  </a:lnTo>
                  <a:lnTo>
                    <a:pt x="927" y="0"/>
                  </a:lnTo>
                  <a:lnTo>
                    <a:pt x="923" y="0"/>
                  </a:lnTo>
                  <a:lnTo>
                    <a:pt x="911" y="1"/>
                  </a:lnTo>
                  <a:lnTo>
                    <a:pt x="909" y="1"/>
                  </a:lnTo>
                  <a:lnTo>
                    <a:pt x="908" y="1"/>
                  </a:lnTo>
                  <a:lnTo>
                    <a:pt x="907" y="3"/>
                  </a:lnTo>
                  <a:lnTo>
                    <a:pt x="905" y="6"/>
                  </a:lnTo>
                  <a:lnTo>
                    <a:pt x="903" y="7"/>
                  </a:lnTo>
                  <a:lnTo>
                    <a:pt x="898" y="9"/>
                  </a:lnTo>
                  <a:lnTo>
                    <a:pt x="887" y="11"/>
                  </a:lnTo>
                  <a:lnTo>
                    <a:pt x="876" y="15"/>
                  </a:lnTo>
                  <a:lnTo>
                    <a:pt x="870" y="19"/>
                  </a:lnTo>
                  <a:lnTo>
                    <a:pt x="865" y="23"/>
                  </a:lnTo>
                  <a:lnTo>
                    <a:pt x="861" y="26"/>
                  </a:lnTo>
                  <a:lnTo>
                    <a:pt x="798" y="33"/>
                  </a:lnTo>
                  <a:lnTo>
                    <a:pt x="794" y="32"/>
                  </a:lnTo>
                  <a:lnTo>
                    <a:pt x="790" y="31"/>
                  </a:lnTo>
                  <a:lnTo>
                    <a:pt x="773" y="28"/>
                  </a:lnTo>
                  <a:lnTo>
                    <a:pt x="770" y="27"/>
                  </a:lnTo>
                  <a:lnTo>
                    <a:pt x="767" y="26"/>
                  </a:lnTo>
                  <a:lnTo>
                    <a:pt x="761" y="22"/>
                  </a:lnTo>
                  <a:lnTo>
                    <a:pt x="758" y="20"/>
                  </a:lnTo>
                  <a:lnTo>
                    <a:pt x="755" y="20"/>
                  </a:lnTo>
                  <a:lnTo>
                    <a:pt x="745" y="19"/>
                  </a:lnTo>
                  <a:lnTo>
                    <a:pt x="735" y="20"/>
                  </a:lnTo>
                  <a:lnTo>
                    <a:pt x="726" y="20"/>
                  </a:lnTo>
                  <a:lnTo>
                    <a:pt x="723" y="20"/>
                  </a:lnTo>
                  <a:lnTo>
                    <a:pt x="718" y="22"/>
                  </a:lnTo>
                  <a:lnTo>
                    <a:pt x="716" y="24"/>
                  </a:lnTo>
                  <a:lnTo>
                    <a:pt x="713" y="27"/>
                  </a:lnTo>
                  <a:lnTo>
                    <a:pt x="711" y="29"/>
                  </a:lnTo>
                  <a:lnTo>
                    <a:pt x="708" y="30"/>
                  </a:lnTo>
                  <a:lnTo>
                    <a:pt x="699" y="31"/>
                  </a:lnTo>
                  <a:lnTo>
                    <a:pt x="695" y="32"/>
                  </a:lnTo>
                  <a:lnTo>
                    <a:pt x="686" y="36"/>
                  </a:lnTo>
                  <a:lnTo>
                    <a:pt x="682" y="36"/>
                  </a:lnTo>
                  <a:lnTo>
                    <a:pt x="671" y="38"/>
                  </a:lnTo>
                  <a:lnTo>
                    <a:pt x="665" y="40"/>
                  </a:lnTo>
                  <a:lnTo>
                    <a:pt x="660" y="43"/>
                  </a:lnTo>
                  <a:lnTo>
                    <a:pt x="656" y="48"/>
                  </a:lnTo>
                  <a:lnTo>
                    <a:pt x="654" y="49"/>
                  </a:lnTo>
                  <a:lnTo>
                    <a:pt x="651" y="51"/>
                  </a:lnTo>
                  <a:lnTo>
                    <a:pt x="649" y="54"/>
                  </a:lnTo>
                  <a:lnTo>
                    <a:pt x="646" y="61"/>
                  </a:lnTo>
                  <a:lnTo>
                    <a:pt x="643" y="65"/>
                  </a:lnTo>
                  <a:lnTo>
                    <a:pt x="640" y="68"/>
                  </a:lnTo>
                  <a:lnTo>
                    <a:pt x="637" y="72"/>
                  </a:lnTo>
                  <a:lnTo>
                    <a:pt x="635" y="75"/>
                  </a:lnTo>
                  <a:lnTo>
                    <a:pt x="634" y="79"/>
                  </a:lnTo>
                  <a:lnTo>
                    <a:pt x="634" y="86"/>
                  </a:lnTo>
                  <a:lnTo>
                    <a:pt x="633" y="92"/>
                  </a:lnTo>
                  <a:lnTo>
                    <a:pt x="632" y="94"/>
                  </a:lnTo>
                  <a:lnTo>
                    <a:pt x="629" y="95"/>
                  </a:lnTo>
                  <a:lnTo>
                    <a:pt x="627" y="95"/>
                  </a:lnTo>
                  <a:lnTo>
                    <a:pt x="624" y="97"/>
                  </a:lnTo>
                  <a:lnTo>
                    <a:pt x="617" y="102"/>
                  </a:lnTo>
                  <a:lnTo>
                    <a:pt x="614" y="104"/>
                  </a:lnTo>
                  <a:lnTo>
                    <a:pt x="611" y="105"/>
                  </a:lnTo>
                  <a:lnTo>
                    <a:pt x="607" y="104"/>
                  </a:lnTo>
                  <a:lnTo>
                    <a:pt x="602" y="105"/>
                  </a:lnTo>
                  <a:lnTo>
                    <a:pt x="600" y="104"/>
                  </a:lnTo>
                  <a:lnTo>
                    <a:pt x="592" y="102"/>
                  </a:lnTo>
                  <a:lnTo>
                    <a:pt x="590" y="101"/>
                  </a:lnTo>
                  <a:lnTo>
                    <a:pt x="588" y="101"/>
                  </a:lnTo>
                  <a:lnTo>
                    <a:pt x="586" y="102"/>
                  </a:lnTo>
                  <a:lnTo>
                    <a:pt x="582" y="103"/>
                  </a:lnTo>
                  <a:lnTo>
                    <a:pt x="573" y="105"/>
                  </a:lnTo>
                  <a:lnTo>
                    <a:pt x="566" y="108"/>
                  </a:lnTo>
                  <a:lnTo>
                    <a:pt x="572" y="117"/>
                  </a:lnTo>
                  <a:lnTo>
                    <a:pt x="576" y="124"/>
                  </a:lnTo>
                  <a:lnTo>
                    <a:pt x="578" y="127"/>
                  </a:lnTo>
                  <a:lnTo>
                    <a:pt x="587" y="133"/>
                  </a:lnTo>
                  <a:lnTo>
                    <a:pt x="589" y="137"/>
                  </a:lnTo>
                  <a:lnTo>
                    <a:pt x="594" y="147"/>
                  </a:lnTo>
                  <a:lnTo>
                    <a:pt x="595" y="151"/>
                  </a:lnTo>
                  <a:lnTo>
                    <a:pt x="595" y="153"/>
                  </a:lnTo>
                  <a:lnTo>
                    <a:pt x="595" y="155"/>
                  </a:lnTo>
                  <a:lnTo>
                    <a:pt x="595" y="157"/>
                  </a:lnTo>
                  <a:lnTo>
                    <a:pt x="600" y="172"/>
                  </a:lnTo>
                  <a:lnTo>
                    <a:pt x="600" y="176"/>
                  </a:lnTo>
                  <a:lnTo>
                    <a:pt x="600" y="177"/>
                  </a:lnTo>
                  <a:lnTo>
                    <a:pt x="599" y="179"/>
                  </a:lnTo>
                  <a:lnTo>
                    <a:pt x="593" y="190"/>
                  </a:lnTo>
                  <a:lnTo>
                    <a:pt x="590" y="198"/>
                  </a:lnTo>
                  <a:lnTo>
                    <a:pt x="589" y="204"/>
                  </a:lnTo>
                  <a:lnTo>
                    <a:pt x="588" y="205"/>
                  </a:lnTo>
                  <a:lnTo>
                    <a:pt x="587" y="206"/>
                  </a:lnTo>
                  <a:lnTo>
                    <a:pt x="585" y="206"/>
                  </a:lnTo>
                  <a:lnTo>
                    <a:pt x="583" y="207"/>
                  </a:lnTo>
                  <a:lnTo>
                    <a:pt x="581" y="208"/>
                  </a:lnTo>
                  <a:lnTo>
                    <a:pt x="579" y="211"/>
                  </a:lnTo>
                  <a:lnTo>
                    <a:pt x="578" y="212"/>
                  </a:lnTo>
                  <a:lnTo>
                    <a:pt x="576" y="213"/>
                  </a:lnTo>
                  <a:lnTo>
                    <a:pt x="574" y="214"/>
                  </a:lnTo>
                  <a:lnTo>
                    <a:pt x="573" y="214"/>
                  </a:lnTo>
                  <a:lnTo>
                    <a:pt x="570" y="215"/>
                  </a:lnTo>
                  <a:lnTo>
                    <a:pt x="569" y="215"/>
                  </a:lnTo>
                  <a:lnTo>
                    <a:pt x="567" y="216"/>
                  </a:lnTo>
                  <a:lnTo>
                    <a:pt x="566" y="217"/>
                  </a:lnTo>
                  <a:lnTo>
                    <a:pt x="554" y="230"/>
                  </a:lnTo>
                  <a:lnTo>
                    <a:pt x="550" y="236"/>
                  </a:lnTo>
                  <a:lnTo>
                    <a:pt x="549" y="238"/>
                  </a:lnTo>
                  <a:lnTo>
                    <a:pt x="549" y="241"/>
                  </a:lnTo>
                  <a:lnTo>
                    <a:pt x="550" y="243"/>
                  </a:lnTo>
                  <a:lnTo>
                    <a:pt x="551" y="244"/>
                  </a:lnTo>
                  <a:lnTo>
                    <a:pt x="552" y="245"/>
                  </a:lnTo>
                  <a:lnTo>
                    <a:pt x="555" y="246"/>
                  </a:lnTo>
                  <a:lnTo>
                    <a:pt x="557" y="247"/>
                  </a:lnTo>
                  <a:lnTo>
                    <a:pt x="558" y="250"/>
                  </a:lnTo>
                  <a:lnTo>
                    <a:pt x="561" y="254"/>
                  </a:lnTo>
                  <a:lnTo>
                    <a:pt x="561" y="257"/>
                  </a:lnTo>
                  <a:lnTo>
                    <a:pt x="561" y="260"/>
                  </a:lnTo>
                  <a:lnTo>
                    <a:pt x="556" y="269"/>
                  </a:lnTo>
                  <a:lnTo>
                    <a:pt x="552" y="280"/>
                  </a:lnTo>
                  <a:lnTo>
                    <a:pt x="551" y="282"/>
                  </a:lnTo>
                  <a:lnTo>
                    <a:pt x="546" y="283"/>
                  </a:lnTo>
                  <a:lnTo>
                    <a:pt x="544" y="282"/>
                  </a:lnTo>
                  <a:lnTo>
                    <a:pt x="542" y="280"/>
                  </a:lnTo>
                  <a:lnTo>
                    <a:pt x="540" y="278"/>
                  </a:lnTo>
                  <a:lnTo>
                    <a:pt x="538" y="276"/>
                  </a:lnTo>
                  <a:lnTo>
                    <a:pt x="533" y="267"/>
                  </a:lnTo>
                  <a:lnTo>
                    <a:pt x="531" y="266"/>
                  </a:lnTo>
                  <a:lnTo>
                    <a:pt x="530" y="265"/>
                  </a:lnTo>
                  <a:lnTo>
                    <a:pt x="528" y="265"/>
                  </a:lnTo>
                  <a:lnTo>
                    <a:pt x="526" y="265"/>
                  </a:lnTo>
                  <a:lnTo>
                    <a:pt x="523" y="267"/>
                  </a:lnTo>
                  <a:lnTo>
                    <a:pt x="521" y="268"/>
                  </a:lnTo>
                  <a:lnTo>
                    <a:pt x="519" y="268"/>
                  </a:lnTo>
                  <a:lnTo>
                    <a:pt x="518" y="269"/>
                  </a:lnTo>
                  <a:lnTo>
                    <a:pt x="517" y="269"/>
                  </a:lnTo>
                  <a:lnTo>
                    <a:pt x="515" y="272"/>
                  </a:lnTo>
                  <a:lnTo>
                    <a:pt x="514" y="274"/>
                  </a:lnTo>
                  <a:lnTo>
                    <a:pt x="513" y="275"/>
                  </a:lnTo>
                  <a:lnTo>
                    <a:pt x="507" y="276"/>
                  </a:lnTo>
                  <a:lnTo>
                    <a:pt x="505" y="276"/>
                  </a:lnTo>
                  <a:lnTo>
                    <a:pt x="500" y="275"/>
                  </a:lnTo>
                  <a:lnTo>
                    <a:pt x="497" y="275"/>
                  </a:lnTo>
                  <a:lnTo>
                    <a:pt x="495" y="275"/>
                  </a:lnTo>
                  <a:lnTo>
                    <a:pt x="483" y="280"/>
                  </a:lnTo>
                  <a:lnTo>
                    <a:pt x="478" y="284"/>
                  </a:lnTo>
                  <a:lnTo>
                    <a:pt x="471" y="288"/>
                  </a:lnTo>
                  <a:lnTo>
                    <a:pt x="448" y="295"/>
                  </a:lnTo>
                  <a:lnTo>
                    <a:pt x="444" y="298"/>
                  </a:lnTo>
                  <a:lnTo>
                    <a:pt x="443" y="299"/>
                  </a:lnTo>
                  <a:lnTo>
                    <a:pt x="440" y="301"/>
                  </a:lnTo>
                  <a:lnTo>
                    <a:pt x="401" y="316"/>
                  </a:lnTo>
                  <a:lnTo>
                    <a:pt x="398" y="317"/>
                  </a:lnTo>
                  <a:lnTo>
                    <a:pt x="396" y="316"/>
                  </a:lnTo>
                  <a:lnTo>
                    <a:pt x="389" y="315"/>
                  </a:lnTo>
                  <a:lnTo>
                    <a:pt x="386" y="315"/>
                  </a:lnTo>
                  <a:lnTo>
                    <a:pt x="384" y="315"/>
                  </a:lnTo>
                  <a:lnTo>
                    <a:pt x="378" y="319"/>
                  </a:lnTo>
                  <a:lnTo>
                    <a:pt x="358" y="327"/>
                  </a:lnTo>
                  <a:lnTo>
                    <a:pt x="355" y="327"/>
                  </a:lnTo>
                  <a:lnTo>
                    <a:pt x="352" y="327"/>
                  </a:lnTo>
                  <a:lnTo>
                    <a:pt x="347" y="326"/>
                  </a:lnTo>
                  <a:lnTo>
                    <a:pt x="343" y="325"/>
                  </a:lnTo>
                  <a:lnTo>
                    <a:pt x="338" y="325"/>
                  </a:lnTo>
                  <a:lnTo>
                    <a:pt x="327" y="323"/>
                  </a:lnTo>
                  <a:lnTo>
                    <a:pt x="300" y="323"/>
                  </a:lnTo>
                  <a:lnTo>
                    <a:pt x="297" y="323"/>
                  </a:lnTo>
                  <a:lnTo>
                    <a:pt x="295" y="324"/>
                  </a:lnTo>
                  <a:lnTo>
                    <a:pt x="294" y="326"/>
                  </a:lnTo>
                  <a:lnTo>
                    <a:pt x="293" y="331"/>
                  </a:lnTo>
                  <a:lnTo>
                    <a:pt x="287" y="336"/>
                  </a:lnTo>
                  <a:lnTo>
                    <a:pt x="267" y="342"/>
                  </a:lnTo>
                  <a:lnTo>
                    <a:pt x="244" y="358"/>
                  </a:lnTo>
                  <a:lnTo>
                    <a:pt x="234" y="363"/>
                  </a:lnTo>
                  <a:lnTo>
                    <a:pt x="231" y="363"/>
                  </a:lnTo>
                  <a:lnTo>
                    <a:pt x="219" y="370"/>
                  </a:lnTo>
                  <a:lnTo>
                    <a:pt x="197" y="384"/>
                  </a:lnTo>
                  <a:lnTo>
                    <a:pt x="192" y="389"/>
                  </a:lnTo>
                  <a:lnTo>
                    <a:pt x="185" y="397"/>
                  </a:lnTo>
                  <a:lnTo>
                    <a:pt x="184" y="400"/>
                  </a:lnTo>
                  <a:lnTo>
                    <a:pt x="183" y="403"/>
                  </a:lnTo>
                  <a:lnTo>
                    <a:pt x="183" y="406"/>
                  </a:lnTo>
                  <a:lnTo>
                    <a:pt x="185" y="412"/>
                  </a:lnTo>
                  <a:lnTo>
                    <a:pt x="186" y="415"/>
                  </a:lnTo>
                  <a:lnTo>
                    <a:pt x="184" y="419"/>
                  </a:lnTo>
                  <a:lnTo>
                    <a:pt x="181" y="421"/>
                  </a:lnTo>
                  <a:lnTo>
                    <a:pt x="174" y="426"/>
                  </a:lnTo>
                  <a:lnTo>
                    <a:pt x="162" y="430"/>
                  </a:lnTo>
                  <a:lnTo>
                    <a:pt x="158" y="434"/>
                  </a:lnTo>
                  <a:lnTo>
                    <a:pt x="146" y="439"/>
                  </a:lnTo>
                  <a:lnTo>
                    <a:pt x="140" y="444"/>
                  </a:lnTo>
                  <a:lnTo>
                    <a:pt x="136" y="448"/>
                  </a:lnTo>
                  <a:lnTo>
                    <a:pt x="133" y="449"/>
                  </a:lnTo>
                  <a:lnTo>
                    <a:pt x="131" y="453"/>
                  </a:lnTo>
                  <a:lnTo>
                    <a:pt x="126" y="462"/>
                  </a:lnTo>
                  <a:lnTo>
                    <a:pt x="119" y="467"/>
                  </a:lnTo>
                  <a:lnTo>
                    <a:pt x="113" y="469"/>
                  </a:lnTo>
                  <a:lnTo>
                    <a:pt x="107" y="473"/>
                  </a:lnTo>
                  <a:lnTo>
                    <a:pt x="103" y="477"/>
                  </a:lnTo>
                  <a:lnTo>
                    <a:pt x="95" y="486"/>
                  </a:lnTo>
                  <a:lnTo>
                    <a:pt x="91" y="489"/>
                  </a:lnTo>
                  <a:lnTo>
                    <a:pt x="83" y="497"/>
                  </a:lnTo>
                  <a:lnTo>
                    <a:pt x="80" y="498"/>
                  </a:lnTo>
                  <a:lnTo>
                    <a:pt x="78" y="498"/>
                  </a:lnTo>
                  <a:lnTo>
                    <a:pt x="75" y="496"/>
                  </a:lnTo>
                  <a:lnTo>
                    <a:pt x="73" y="496"/>
                  </a:lnTo>
                  <a:lnTo>
                    <a:pt x="71" y="495"/>
                  </a:lnTo>
                  <a:lnTo>
                    <a:pt x="68" y="495"/>
                  </a:lnTo>
                  <a:lnTo>
                    <a:pt x="66" y="494"/>
                  </a:lnTo>
                  <a:lnTo>
                    <a:pt x="62" y="494"/>
                  </a:lnTo>
                  <a:lnTo>
                    <a:pt x="56" y="496"/>
                  </a:lnTo>
                  <a:lnTo>
                    <a:pt x="49" y="501"/>
                  </a:lnTo>
                  <a:lnTo>
                    <a:pt x="45" y="505"/>
                  </a:lnTo>
                  <a:lnTo>
                    <a:pt x="40" y="511"/>
                  </a:lnTo>
                  <a:lnTo>
                    <a:pt x="38" y="513"/>
                  </a:lnTo>
                  <a:lnTo>
                    <a:pt x="36" y="515"/>
                  </a:lnTo>
                  <a:lnTo>
                    <a:pt x="36" y="516"/>
                  </a:lnTo>
                  <a:lnTo>
                    <a:pt x="37" y="519"/>
                  </a:lnTo>
                  <a:lnTo>
                    <a:pt x="38" y="521"/>
                  </a:lnTo>
                  <a:lnTo>
                    <a:pt x="40" y="524"/>
                  </a:lnTo>
                  <a:lnTo>
                    <a:pt x="43" y="526"/>
                  </a:lnTo>
                  <a:lnTo>
                    <a:pt x="46" y="526"/>
                  </a:lnTo>
                  <a:lnTo>
                    <a:pt x="49" y="525"/>
                  </a:lnTo>
                  <a:lnTo>
                    <a:pt x="52" y="524"/>
                  </a:lnTo>
                  <a:lnTo>
                    <a:pt x="54" y="523"/>
                  </a:lnTo>
                  <a:lnTo>
                    <a:pt x="55" y="523"/>
                  </a:lnTo>
                  <a:lnTo>
                    <a:pt x="56" y="524"/>
                  </a:lnTo>
                  <a:lnTo>
                    <a:pt x="58" y="525"/>
                  </a:lnTo>
                  <a:lnTo>
                    <a:pt x="58" y="528"/>
                  </a:lnTo>
                  <a:lnTo>
                    <a:pt x="58" y="531"/>
                  </a:lnTo>
                  <a:lnTo>
                    <a:pt x="57" y="536"/>
                  </a:lnTo>
                  <a:lnTo>
                    <a:pt x="57" y="538"/>
                  </a:lnTo>
                  <a:lnTo>
                    <a:pt x="58" y="539"/>
                  </a:lnTo>
                  <a:lnTo>
                    <a:pt x="60" y="541"/>
                  </a:lnTo>
                  <a:lnTo>
                    <a:pt x="61" y="543"/>
                  </a:lnTo>
                  <a:lnTo>
                    <a:pt x="62" y="546"/>
                  </a:lnTo>
                  <a:lnTo>
                    <a:pt x="60" y="555"/>
                  </a:lnTo>
                  <a:lnTo>
                    <a:pt x="60" y="558"/>
                  </a:lnTo>
                  <a:lnTo>
                    <a:pt x="60" y="562"/>
                  </a:lnTo>
                  <a:lnTo>
                    <a:pt x="59" y="570"/>
                  </a:lnTo>
                  <a:lnTo>
                    <a:pt x="53" y="596"/>
                  </a:lnTo>
                  <a:lnTo>
                    <a:pt x="52" y="600"/>
                  </a:lnTo>
                  <a:lnTo>
                    <a:pt x="53" y="615"/>
                  </a:lnTo>
                  <a:lnTo>
                    <a:pt x="54" y="621"/>
                  </a:lnTo>
                  <a:lnTo>
                    <a:pt x="57" y="627"/>
                  </a:lnTo>
                  <a:lnTo>
                    <a:pt x="84" y="688"/>
                  </a:lnTo>
                  <a:lnTo>
                    <a:pt x="85" y="693"/>
                  </a:lnTo>
                  <a:lnTo>
                    <a:pt x="83" y="701"/>
                  </a:lnTo>
                  <a:lnTo>
                    <a:pt x="82" y="706"/>
                  </a:lnTo>
                  <a:lnTo>
                    <a:pt x="82" y="726"/>
                  </a:lnTo>
                  <a:lnTo>
                    <a:pt x="83" y="732"/>
                  </a:lnTo>
                  <a:lnTo>
                    <a:pt x="84" y="736"/>
                  </a:lnTo>
                  <a:lnTo>
                    <a:pt x="85" y="738"/>
                  </a:lnTo>
                  <a:lnTo>
                    <a:pt x="87" y="741"/>
                  </a:lnTo>
                  <a:lnTo>
                    <a:pt x="89" y="746"/>
                  </a:lnTo>
                  <a:lnTo>
                    <a:pt x="90" y="749"/>
                  </a:lnTo>
                  <a:lnTo>
                    <a:pt x="89" y="752"/>
                  </a:lnTo>
                  <a:lnTo>
                    <a:pt x="88" y="755"/>
                  </a:lnTo>
                  <a:lnTo>
                    <a:pt x="87" y="758"/>
                  </a:lnTo>
                  <a:lnTo>
                    <a:pt x="84" y="760"/>
                  </a:lnTo>
                  <a:lnTo>
                    <a:pt x="81" y="762"/>
                  </a:lnTo>
                  <a:lnTo>
                    <a:pt x="69" y="767"/>
                  </a:lnTo>
                  <a:lnTo>
                    <a:pt x="66" y="769"/>
                  </a:lnTo>
                  <a:lnTo>
                    <a:pt x="63" y="773"/>
                  </a:lnTo>
                  <a:lnTo>
                    <a:pt x="60" y="782"/>
                  </a:lnTo>
                  <a:lnTo>
                    <a:pt x="57" y="787"/>
                  </a:lnTo>
                  <a:lnTo>
                    <a:pt x="55" y="789"/>
                  </a:lnTo>
                  <a:lnTo>
                    <a:pt x="53" y="790"/>
                  </a:lnTo>
                  <a:lnTo>
                    <a:pt x="51" y="791"/>
                  </a:lnTo>
                  <a:lnTo>
                    <a:pt x="45" y="793"/>
                  </a:lnTo>
                  <a:lnTo>
                    <a:pt x="45" y="793"/>
                  </a:lnTo>
                  <a:lnTo>
                    <a:pt x="46" y="796"/>
                  </a:lnTo>
                  <a:lnTo>
                    <a:pt x="44" y="796"/>
                  </a:lnTo>
                  <a:lnTo>
                    <a:pt x="26" y="804"/>
                  </a:lnTo>
                  <a:lnTo>
                    <a:pt x="18" y="806"/>
                  </a:lnTo>
                  <a:lnTo>
                    <a:pt x="11" y="809"/>
                  </a:lnTo>
                  <a:lnTo>
                    <a:pt x="4" y="815"/>
                  </a:lnTo>
                  <a:lnTo>
                    <a:pt x="2" y="817"/>
                  </a:lnTo>
                  <a:lnTo>
                    <a:pt x="0" y="821"/>
                  </a:lnTo>
                  <a:lnTo>
                    <a:pt x="0" y="824"/>
                  </a:lnTo>
                  <a:lnTo>
                    <a:pt x="3" y="825"/>
                  </a:lnTo>
                  <a:lnTo>
                    <a:pt x="11" y="826"/>
                  </a:lnTo>
                  <a:lnTo>
                    <a:pt x="15" y="827"/>
                  </a:lnTo>
                  <a:lnTo>
                    <a:pt x="33" y="837"/>
                  </a:lnTo>
                  <a:lnTo>
                    <a:pt x="41" y="838"/>
                  </a:lnTo>
                  <a:lnTo>
                    <a:pt x="51" y="838"/>
                  </a:lnTo>
                  <a:lnTo>
                    <a:pt x="67" y="832"/>
                  </a:lnTo>
                  <a:lnTo>
                    <a:pt x="119" y="804"/>
                  </a:lnTo>
                  <a:lnTo>
                    <a:pt x="125" y="802"/>
                  </a:lnTo>
                  <a:lnTo>
                    <a:pt x="134" y="801"/>
                  </a:lnTo>
                  <a:lnTo>
                    <a:pt x="152" y="803"/>
                  </a:lnTo>
                  <a:lnTo>
                    <a:pt x="161" y="806"/>
                  </a:lnTo>
                  <a:lnTo>
                    <a:pt x="167" y="810"/>
                  </a:lnTo>
                  <a:lnTo>
                    <a:pt x="169" y="814"/>
                  </a:lnTo>
                  <a:lnTo>
                    <a:pt x="170" y="818"/>
                  </a:lnTo>
                  <a:lnTo>
                    <a:pt x="172" y="821"/>
                  </a:lnTo>
                  <a:lnTo>
                    <a:pt x="175" y="822"/>
                  </a:lnTo>
                  <a:lnTo>
                    <a:pt x="179" y="822"/>
                  </a:lnTo>
                  <a:lnTo>
                    <a:pt x="183" y="820"/>
                  </a:lnTo>
                  <a:lnTo>
                    <a:pt x="197" y="810"/>
                  </a:lnTo>
                  <a:lnTo>
                    <a:pt x="206" y="807"/>
                  </a:lnTo>
                  <a:lnTo>
                    <a:pt x="207" y="806"/>
                  </a:lnTo>
                  <a:lnTo>
                    <a:pt x="209" y="806"/>
                  </a:lnTo>
                  <a:lnTo>
                    <a:pt x="209" y="805"/>
                  </a:lnTo>
                  <a:lnTo>
                    <a:pt x="209" y="803"/>
                  </a:lnTo>
                  <a:lnTo>
                    <a:pt x="208" y="803"/>
                  </a:lnTo>
                  <a:lnTo>
                    <a:pt x="207" y="802"/>
                  </a:lnTo>
                  <a:lnTo>
                    <a:pt x="205" y="800"/>
                  </a:lnTo>
                  <a:lnTo>
                    <a:pt x="204" y="800"/>
                  </a:lnTo>
                  <a:lnTo>
                    <a:pt x="203" y="799"/>
                  </a:lnTo>
                  <a:lnTo>
                    <a:pt x="202" y="797"/>
                  </a:lnTo>
                  <a:lnTo>
                    <a:pt x="202" y="795"/>
                  </a:lnTo>
                  <a:lnTo>
                    <a:pt x="203" y="794"/>
                  </a:lnTo>
                  <a:lnTo>
                    <a:pt x="204" y="793"/>
                  </a:lnTo>
                  <a:lnTo>
                    <a:pt x="205" y="792"/>
                  </a:lnTo>
                  <a:lnTo>
                    <a:pt x="206" y="791"/>
                  </a:lnTo>
                  <a:lnTo>
                    <a:pt x="208" y="789"/>
                  </a:lnTo>
                  <a:lnTo>
                    <a:pt x="210" y="788"/>
                  </a:lnTo>
                  <a:lnTo>
                    <a:pt x="211" y="785"/>
                  </a:lnTo>
                  <a:lnTo>
                    <a:pt x="211" y="782"/>
                  </a:lnTo>
                  <a:lnTo>
                    <a:pt x="209" y="772"/>
                  </a:lnTo>
                  <a:lnTo>
                    <a:pt x="210" y="769"/>
                  </a:lnTo>
                  <a:lnTo>
                    <a:pt x="213" y="766"/>
                  </a:lnTo>
                  <a:lnTo>
                    <a:pt x="217" y="763"/>
                  </a:lnTo>
                  <a:lnTo>
                    <a:pt x="220" y="761"/>
                  </a:lnTo>
                  <a:lnTo>
                    <a:pt x="220" y="765"/>
                  </a:lnTo>
                  <a:lnTo>
                    <a:pt x="216" y="771"/>
                  </a:lnTo>
                  <a:lnTo>
                    <a:pt x="215" y="775"/>
                  </a:lnTo>
                  <a:lnTo>
                    <a:pt x="216" y="777"/>
                  </a:lnTo>
                  <a:lnTo>
                    <a:pt x="218" y="778"/>
                  </a:lnTo>
                  <a:lnTo>
                    <a:pt x="219" y="779"/>
                  </a:lnTo>
                  <a:lnTo>
                    <a:pt x="220" y="780"/>
                  </a:lnTo>
                  <a:lnTo>
                    <a:pt x="220" y="790"/>
                  </a:lnTo>
                  <a:lnTo>
                    <a:pt x="221" y="798"/>
                  </a:lnTo>
                  <a:lnTo>
                    <a:pt x="235" y="822"/>
                  </a:lnTo>
                  <a:lnTo>
                    <a:pt x="237" y="832"/>
                  </a:lnTo>
                  <a:lnTo>
                    <a:pt x="234" y="850"/>
                  </a:lnTo>
                  <a:lnTo>
                    <a:pt x="233" y="860"/>
                  </a:lnTo>
                  <a:lnTo>
                    <a:pt x="240" y="898"/>
                  </a:lnTo>
                  <a:lnTo>
                    <a:pt x="240" y="903"/>
                  </a:lnTo>
                  <a:lnTo>
                    <a:pt x="238" y="916"/>
                  </a:lnTo>
                  <a:lnTo>
                    <a:pt x="237" y="921"/>
                  </a:lnTo>
                  <a:lnTo>
                    <a:pt x="232" y="930"/>
                  </a:lnTo>
                  <a:lnTo>
                    <a:pt x="232" y="935"/>
                  </a:lnTo>
                  <a:lnTo>
                    <a:pt x="235" y="938"/>
                  </a:lnTo>
                  <a:lnTo>
                    <a:pt x="245" y="941"/>
                  </a:lnTo>
                  <a:lnTo>
                    <a:pt x="249" y="943"/>
                  </a:lnTo>
                  <a:lnTo>
                    <a:pt x="253" y="944"/>
                  </a:lnTo>
                  <a:lnTo>
                    <a:pt x="259" y="941"/>
                  </a:lnTo>
                  <a:lnTo>
                    <a:pt x="268" y="934"/>
                  </a:lnTo>
                  <a:lnTo>
                    <a:pt x="300" y="902"/>
                  </a:lnTo>
                  <a:lnTo>
                    <a:pt x="319" y="891"/>
                  </a:lnTo>
                  <a:lnTo>
                    <a:pt x="341" y="887"/>
                  </a:lnTo>
                  <a:lnTo>
                    <a:pt x="351" y="889"/>
                  </a:lnTo>
                  <a:lnTo>
                    <a:pt x="360" y="893"/>
                  </a:lnTo>
                  <a:lnTo>
                    <a:pt x="390" y="914"/>
                  </a:lnTo>
                  <a:lnTo>
                    <a:pt x="394" y="916"/>
                  </a:lnTo>
                  <a:lnTo>
                    <a:pt x="397" y="915"/>
                  </a:lnTo>
                  <a:lnTo>
                    <a:pt x="399" y="914"/>
                  </a:lnTo>
                  <a:lnTo>
                    <a:pt x="400" y="913"/>
                  </a:lnTo>
                  <a:lnTo>
                    <a:pt x="401" y="910"/>
                  </a:lnTo>
                  <a:lnTo>
                    <a:pt x="402" y="910"/>
                  </a:lnTo>
                  <a:lnTo>
                    <a:pt x="410" y="911"/>
                  </a:lnTo>
                  <a:lnTo>
                    <a:pt x="415" y="910"/>
                  </a:lnTo>
                  <a:lnTo>
                    <a:pt x="422" y="904"/>
                  </a:lnTo>
                  <a:lnTo>
                    <a:pt x="499" y="854"/>
                  </a:lnTo>
                  <a:lnTo>
                    <a:pt x="499" y="853"/>
                  </a:lnTo>
                  <a:lnTo>
                    <a:pt x="497" y="852"/>
                  </a:lnTo>
                  <a:lnTo>
                    <a:pt x="492" y="852"/>
                  </a:lnTo>
                  <a:lnTo>
                    <a:pt x="490" y="851"/>
                  </a:lnTo>
                  <a:lnTo>
                    <a:pt x="487" y="850"/>
                  </a:lnTo>
                  <a:lnTo>
                    <a:pt x="486" y="849"/>
                  </a:lnTo>
                  <a:lnTo>
                    <a:pt x="483" y="846"/>
                  </a:lnTo>
                  <a:lnTo>
                    <a:pt x="481" y="842"/>
                  </a:lnTo>
                  <a:lnTo>
                    <a:pt x="483" y="837"/>
                  </a:lnTo>
                  <a:lnTo>
                    <a:pt x="486" y="833"/>
                  </a:lnTo>
                  <a:lnTo>
                    <a:pt x="489" y="831"/>
                  </a:lnTo>
                  <a:lnTo>
                    <a:pt x="491" y="829"/>
                  </a:lnTo>
                  <a:lnTo>
                    <a:pt x="492" y="829"/>
                  </a:lnTo>
                  <a:lnTo>
                    <a:pt x="493" y="828"/>
                  </a:lnTo>
                  <a:lnTo>
                    <a:pt x="495" y="829"/>
                  </a:lnTo>
                  <a:lnTo>
                    <a:pt x="496" y="829"/>
                  </a:lnTo>
                  <a:lnTo>
                    <a:pt x="498" y="826"/>
                  </a:lnTo>
                  <a:lnTo>
                    <a:pt x="500" y="822"/>
                  </a:lnTo>
                  <a:lnTo>
                    <a:pt x="501" y="820"/>
                  </a:lnTo>
                  <a:lnTo>
                    <a:pt x="503" y="817"/>
                  </a:lnTo>
                  <a:lnTo>
                    <a:pt x="502" y="801"/>
                  </a:lnTo>
                  <a:lnTo>
                    <a:pt x="517" y="828"/>
                  </a:lnTo>
                  <a:lnTo>
                    <a:pt x="523" y="830"/>
                  </a:lnTo>
                  <a:lnTo>
                    <a:pt x="529" y="833"/>
                  </a:lnTo>
                  <a:lnTo>
                    <a:pt x="535" y="835"/>
                  </a:lnTo>
                  <a:lnTo>
                    <a:pt x="539" y="839"/>
                  </a:lnTo>
                  <a:lnTo>
                    <a:pt x="541" y="841"/>
                  </a:lnTo>
                  <a:lnTo>
                    <a:pt x="542" y="848"/>
                  </a:lnTo>
                  <a:lnTo>
                    <a:pt x="543" y="851"/>
                  </a:lnTo>
                  <a:lnTo>
                    <a:pt x="545" y="854"/>
                  </a:lnTo>
                  <a:lnTo>
                    <a:pt x="547" y="857"/>
                  </a:lnTo>
                  <a:lnTo>
                    <a:pt x="550" y="859"/>
                  </a:lnTo>
                  <a:lnTo>
                    <a:pt x="557" y="863"/>
                  </a:lnTo>
                  <a:lnTo>
                    <a:pt x="560" y="865"/>
                  </a:lnTo>
                  <a:lnTo>
                    <a:pt x="572" y="878"/>
                  </a:lnTo>
                  <a:lnTo>
                    <a:pt x="570" y="872"/>
                  </a:lnTo>
                  <a:lnTo>
                    <a:pt x="561" y="854"/>
                  </a:lnTo>
                  <a:lnTo>
                    <a:pt x="564" y="855"/>
                  </a:lnTo>
                  <a:lnTo>
                    <a:pt x="567" y="858"/>
                  </a:lnTo>
                  <a:lnTo>
                    <a:pt x="569" y="862"/>
                  </a:lnTo>
                  <a:lnTo>
                    <a:pt x="570" y="865"/>
                  </a:lnTo>
                  <a:lnTo>
                    <a:pt x="570" y="870"/>
                  </a:lnTo>
                  <a:lnTo>
                    <a:pt x="572" y="873"/>
                  </a:lnTo>
                  <a:lnTo>
                    <a:pt x="575" y="874"/>
                  </a:lnTo>
                  <a:lnTo>
                    <a:pt x="587" y="873"/>
                  </a:lnTo>
                  <a:lnTo>
                    <a:pt x="591" y="871"/>
                  </a:lnTo>
                  <a:lnTo>
                    <a:pt x="593" y="867"/>
                  </a:lnTo>
                  <a:lnTo>
                    <a:pt x="594" y="862"/>
                  </a:lnTo>
                  <a:lnTo>
                    <a:pt x="597" y="859"/>
                  </a:lnTo>
                  <a:lnTo>
                    <a:pt x="601" y="857"/>
                  </a:lnTo>
                  <a:lnTo>
                    <a:pt x="606" y="856"/>
                  </a:lnTo>
                  <a:lnTo>
                    <a:pt x="625" y="856"/>
                  </a:lnTo>
                  <a:lnTo>
                    <a:pt x="629" y="857"/>
                  </a:lnTo>
                  <a:lnTo>
                    <a:pt x="631" y="859"/>
                  </a:lnTo>
                  <a:lnTo>
                    <a:pt x="636" y="874"/>
                  </a:lnTo>
                  <a:lnTo>
                    <a:pt x="636" y="884"/>
                  </a:lnTo>
                  <a:lnTo>
                    <a:pt x="635" y="893"/>
                  </a:lnTo>
                  <a:lnTo>
                    <a:pt x="632" y="902"/>
                  </a:lnTo>
                  <a:lnTo>
                    <a:pt x="634" y="918"/>
                  </a:lnTo>
                  <a:lnTo>
                    <a:pt x="651" y="922"/>
                  </a:lnTo>
                  <a:lnTo>
                    <a:pt x="674" y="918"/>
                  </a:lnTo>
                  <a:lnTo>
                    <a:pt x="689" y="913"/>
                  </a:lnTo>
                  <a:lnTo>
                    <a:pt x="703" y="905"/>
                  </a:lnTo>
                  <a:lnTo>
                    <a:pt x="710" y="903"/>
                  </a:lnTo>
                  <a:lnTo>
                    <a:pt x="724" y="896"/>
                  </a:lnTo>
                  <a:lnTo>
                    <a:pt x="732" y="882"/>
                  </a:lnTo>
                  <a:lnTo>
                    <a:pt x="735" y="880"/>
                  </a:lnTo>
                  <a:lnTo>
                    <a:pt x="736" y="879"/>
                  </a:lnTo>
                  <a:lnTo>
                    <a:pt x="736" y="874"/>
                  </a:lnTo>
                  <a:lnTo>
                    <a:pt x="739" y="864"/>
                  </a:lnTo>
                  <a:lnTo>
                    <a:pt x="739" y="862"/>
                  </a:lnTo>
                  <a:lnTo>
                    <a:pt x="740" y="860"/>
                  </a:lnTo>
                  <a:lnTo>
                    <a:pt x="742" y="866"/>
                  </a:lnTo>
                  <a:lnTo>
                    <a:pt x="737" y="887"/>
                  </a:lnTo>
                  <a:lnTo>
                    <a:pt x="738" y="894"/>
                  </a:lnTo>
                  <a:lnTo>
                    <a:pt x="742" y="899"/>
                  </a:lnTo>
                  <a:lnTo>
                    <a:pt x="748" y="901"/>
                  </a:lnTo>
                  <a:lnTo>
                    <a:pt x="756" y="902"/>
                  </a:lnTo>
                  <a:lnTo>
                    <a:pt x="769" y="897"/>
                  </a:lnTo>
                  <a:lnTo>
                    <a:pt x="778" y="885"/>
                  </a:lnTo>
                  <a:lnTo>
                    <a:pt x="786" y="873"/>
                  </a:lnTo>
                  <a:lnTo>
                    <a:pt x="795" y="865"/>
                  </a:lnTo>
                  <a:lnTo>
                    <a:pt x="794" y="870"/>
                  </a:lnTo>
                  <a:lnTo>
                    <a:pt x="792" y="873"/>
                  </a:lnTo>
                  <a:lnTo>
                    <a:pt x="786" y="880"/>
                  </a:lnTo>
                  <a:lnTo>
                    <a:pt x="781" y="894"/>
                  </a:lnTo>
                  <a:lnTo>
                    <a:pt x="779" y="896"/>
                  </a:lnTo>
                  <a:lnTo>
                    <a:pt x="775" y="898"/>
                  </a:lnTo>
                  <a:lnTo>
                    <a:pt x="773" y="901"/>
                  </a:lnTo>
                  <a:lnTo>
                    <a:pt x="773" y="905"/>
                  </a:lnTo>
                  <a:lnTo>
                    <a:pt x="774" y="909"/>
                  </a:lnTo>
                  <a:lnTo>
                    <a:pt x="778" y="911"/>
                  </a:lnTo>
                  <a:lnTo>
                    <a:pt x="783" y="913"/>
                  </a:lnTo>
                  <a:lnTo>
                    <a:pt x="783" y="913"/>
                  </a:lnTo>
                  <a:lnTo>
                    <a:pt x="818" y="819"/>
                  </a:lnTo>
                  <a:lnTo>
                    <a:pt x="823" y="798"/>
                  </a:lnTo>
                  <a:lnTo>
                    <a:pt x="824" y="795"/>
                  </a:lnTo>
                  <a:lnTo>
                    <a:pt x="826" y="792"/>
                  </a:lnTo>
                  <a:lnTo>
                    <a:pt x="831" y="786"/>
                  </a:lnTo>
                  <a:lnTo>
                    <a:pt x="832" y="785"/>
                  </a:lnTo>
                  <a:lnTo>
                    <a:pt x="834" y="784"/>
                  </a:lnTo>
                  <a:lnTo>
                    <a:pt x="849" y="781"/>
                  </a:lnTo>
                  <a:lnTo>
                    <a:pt x="854" y="779"/>
                  </a:lnTo>
                  <a:lnTo>
                    <a:pt x="855" y="779"/>
                  </a:lnTo>
                  <a:lnTo>
                    <a:pt x="856" y="777"/>
                  </a:lnTo>
                  <a:lnTo>
                    <a:pt x="859" y="774"/>
                  </a:lnTo>
                  <a:lnTo>
                    <a:pt x="860" y="773"/>
                  </a:lnTo>
                  <a:lnTo>
                    <a:pt x="860" y="771"/>
                  </a:lnTo>
                  <a:lnTo>
                    <a:pt x="860" y="768"/>
                  </a:lnTo>
                  <a:lnTo>
                    <a:pt x="861" y="767"/>
                  </a:lnTo>
                  <a:lnTo>
                    <a:pt x="863" y="766"/>
                  </a:lnTo>
                  <a:lnTo>
                    <a:pt x="878" y="760"/>
                  </a:lnTo>
                  <a:lnTo>
                    <a:pt x="880" y="759"/>
                  </a:lnTo>
                  <a:lnTo>
                    <a:pt x="881" y="758"/>
                  </a:lnTo>
                  <a:lnTo>
                    <a:pt x="885" y="754"/>
                  </a:lnTo>
                  <a:lnTo>
                    <a:pt x="887" y="750"/>
                  </a:lnTo>
                  <a:lnTo>
                    <a:pt x="888" y="745"/>
                  </a:lnTo>
                  <a:lnTo>
                    <a:pt x="889" y="740"/>
                  </a:lnTo>
                  <a:lnTo>
                    <a:pt x="890" y="735"/>
                  </a:lnTo>
                  <a:lnTo>
                    <a:pt x="891" y="731"/>
                  </a:lnTo>
                  <a:lnTo>
                    <a:pt x="893" y="726"/>
                  </a:lnTo>
                  <a:lnTo>
                    <a:pt x="896" y="722"/>
                  </a:lnTo>
                  <a:lnTo>
                    <a:pt x="906" y="712"/>
                  </a:lnTo>
                  <a:lnTo>
                    <a:pt x="907" y="711"/>
                  </a:lnTo>
                  <a:lnTo>
                    <a:pt x="910" y="702"/>
                  </a:lnTo>
                  <a:lnTo>
                    <a:pt x="913" y="696"/>
                  </a:lnTo>
                  <a:lnTo>
                    <a:pt x="914" y="693"/>
                  </a:lnTo>
                  <a:lnTo>
                    <a:pt x="915" y="691"/>
                  </a:lnTo>
                  <a:lnTo>
                    <a:pt x="914" y="684"/>
                  </a:lnTo>
                  <a:lnTo>
                    <a:pt x="914" y="681"/>
                  </a:lnTo>
                  <a:lnTo>
                    <a:pt x="913" y="680"/>
                  </a:lnTo>
                  <a:lnTo>
                    <a:pt x="912" y="679"/>
                  </a:lnTo>
                  <a:lnTo>
                    <a:pt x="911" y="677"/>
                  </a:lnTo>
                  <a:lnTo>
                    <a:pt x="909" y="673"/>
                  </a:lnTo>
                  <a:lnTo>
                    <a:pt x="908" y="671"/>
                  </a:lnTo>
                  <a:lnTo>
                    <a:pt x="908" y="664"/>
                  </a:lnTo>
                  <a:lnTo>
                    <a:pt x="908" y="662"/>
                  </a:lnTo>
                  <a:lnTo>
                    <a:pt x="908" y="660"/>
                  </a:lnTo>
                  <a:lnTo>
                    <a:pt x="908" y="660"/>
                  </a:lnTo>
                  <a:lnTo>
                    <a:pt x="911" y="658"/>
                  </a:lnTo>
                  <a:lnTo>
                    <a:pt x="914" y="657"/>
                  </a:lnTo>
                  <a:lnTo>
                    <a:pt x="941" y="651"/>
                  </a:lnTo>
                  <a:lnTo>
                    <a:pt x="953" y="648"/>
                  </a:lnTo>
                  <a:lnTo>
                    <a:pt x="964" y="645"/>
                  </a:lnTo>
                  <a:lnTo>
                    <a:pt x="969" y="642"/>
                  </a:lnTo>
                  <a:lnTo>
                    <a:pt x="976" y="637"/>
                  </a:lnTo>
                  <a:lnTo>
                    <a:pt x="1007" y="608"/>
                  </a:lnTo>
                  <a:lnTo>
                    <a:pt x="1003" y="598"/>
                  </a:lnTo>
                  <a:lnTo>
                    <a:pt x="1003" y="595"/>
                  </a:lnTo>
                  <a:lnTo>
                    <a:pt x="1006" y="591"/>
                  </a:lnTo>
                  <a:lnTo>
                    <a:pt x="1010" y="586"/>
                  </a:lnTo>
                  <a:lnTo>
                    <a:pt x="1014" y="578"/>
                  </a:lnTo>
                  <a:lnTo>
                    <a:pt x="1014" y="573"/>
                  </a:lnTo>
                  <a:lnTo>
                    <a:pt x="1013" y="568"/>
                  </a:lnTo>
                  <a:lnTo>
                    <a:pt x="1010" y="562"/>
                  </a:lnTo>
                  <a:lnTo>
                    <a:pt x="1009" y="556"/>
                  </a:lnTo>
                  <a:lnTo>
                    <a:pt x="1009" y="548"/>
                  </a:lnTo>
                  <a:lnTo>
                    <a:pt x="1024" y="484"/>
                  </a:lnTo>
                  <a:lnTo>
                    <a:pt x="1025" y="480"/>
                  </a:lnTo>
                  <a:lnTo>
                    <a:pt x="1027" y="478"/>
                  </a:lnTo>
                  <a:lnTo>
                    <a:pt x="1029" y="476"/>
                  </a:lnTo>
                  <a:lnTo>
                    <a:pt x="1039" y="472"/>
                  </a:lnTo>
                  <a:lnTo>
                    <a:pt x="1040" y="472"/>
                  </a:lnTo>
                  <a:lnTo>
                    <a:pt x="1047" y="471"/>
                  </a:lnTo>
                  <a:lnTo>
                    <a:pt x="1057" y="469"/>
                  </a:lnTo>
                  <a:lnTo>
                    <a:pt x="1076" y="461"/>
                  </a:lnTo>
                  <a:lnTo>
                    <a:pt x="1081" y="460"/>
                  </a:lnTo>
                  <a:lnTo>
                    <a:pt x="1085" y="460"/>
                  </a:lnTo>
                  <a:lnTo>
                    <a:pt x="1086" y="461"/>
                  </a:lnTo>
                  <a:lnTo>
                    <a:pt x="1086" y="464"/>
                  </a:lnTo>
                  <a:lnTo>
                    <a:pt x="1084" y="474"/>
                  </a:lnTo>
                  <a:lnTo>
                    <a:pt x="1088" y="475"/>
                  </a:lnTo>
                  <a:lnTo>
                    <a:pt x="1090" y="475"/>
                  </a:lnTo>
                  <a:lnTo>
                    <a:pt x="1093" y="474"/>
                  </a:lnTo>
                  <a:lnTo>
                    <a:pt x="1096" y="471"/>
                  </a:lnTo>
                  <a:lnTo>
                    <a:pt x="1100" y="465"/>
                  </a:lnTo>
                  <a:lnTo>
                    <a:pt x="1111" y="445"/>
                  </a:lnTo>
                  <a:lnTo>
                    <a:pt x="1113" y="440"/>
                  </a:lnTo>
                  <a:lnTo>
                    <a:pt x="1113" y="429"/>
                  </a:lnTo>
                  <a:lnTo>
                    <a:pt x="1115" y="426"/>
                  </a:lnTo>
                  <a:lnTo>
                    <a:pt x="1112" y="399"/>
                  </a:lnTo>
                  <a:lnTo>
                    <a:pt x="1112" y="399"/>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79" name="Freeform 61">
              <a:extLst>
                <a:ext uri="{FF2B5EF4-FFF2-40B4-BE49-F238E27FC236}">
                  <a16:creationId xmlns:a16="http://schemas.microsoft.com/office/drawing/2014/main" xmlns="" id="{63846EB1-F902-4C1A-83B5-1C2FB97AB600}"/>
                </a:ext>
              </a:extLst>
            </p:cNvPr>
            <p:cNvSpPr>
              <a:spLocks noEditPoints="1"/>
            </p:cNvSpPr>
            <p:nvPr/>
          </p:nvSpPr>
          <p:spPr bwMode="auto">
            <a:xfrm>
              <a:off x="2241" y="2895"/>
              <a:ext cx="516" cy="487"/>
            </a:xfrm>
            <a:custGeom>
              <a:avLst/>
              <a:gdLst>
                <a:gd name="T0" fmla="*/ 105 w 688"/>
                <a:gd name="T1" fmla="*/ 447 h 550"/>
                <a:gd name="T2" fmla="*/ 60 w 688"/>
                <a:gd name="T3" fmla="*/ 429 h 550"/>
                <a:gd name="T4" fmla="*/ 71 w 688"/>
                <a:gd name="T5" fmla="*/ 442 h 550"/>
                <a:gd name="T6" fmla="*/ 110 w 688"/>
                <a:gd name="T7" fmla="*/ 448 h 550"/>
                <a:gd name="T8" fmla="*/ 376 w 688"/>
                <a:gd name="T9" fmla="*/ 6 h 550"/>
                <a:gd name="T10" fmla="*/ 371 w 688"/>
                <a:gd name="T11" fmla="*/ 3 h 550"/>
                <a:gd name="T12" fmla="*/ 667 w 688"/>
                <a:gd name="T13" fmla="*/ 202 h 550"/>
                <a:gd name="T14" fmla="*/ 621 w 688"/>
                <a:gd name="T15" fmla="*/ 215 h 550"/>
                <a:gd name="T16" fmla="*/ 558 w 688"/>
                <a:gd name="T17" fmla="*/ 178 h 550"/>
                <a:gd name="T18" fmla="*/ 544 w 688"/>
                <a:gd name="T19" fmla="*/ 153 h 550"/>
                <a:gd name="T20" fmla="*/ 525 w 688"/>
                <a:gd name="T21" fmla="*/ 149 h 550"/>
                <a:gd name="T22" fmla="*/ 492 w 688"/>
                <a:gd name="T23" fmla="*/ 155 h 550"/>
                <a:gd name="T24" fmla="*/ 469 w 688"/>
                <a:gd name="T25" fmla="*/ 176 h 550"/>
                <a:gd name="T26" fmla="*/ 436 w 688"/>
                <a:gd name="T27" fmla="*/ 256 h 550"/>
                <a:gd name="T28" fmla="*/ 404 w 688"/>
                <a:gd name="T29" fmla="*/ 274 h 550"/>
                <a:gd name="T30" fmla="*/ 362 w 688"/>
                <a:gd name="T31" fmla="*/ 253 h 550"/>
                <a:gd name="T32" fmla="*/ 350 w 688"/>
                <a:gd name="T33" fmla="*/ 256 h 550"/>
                <a:gd name="T34" fmla="*/ 208 w 688"/>
                <a:gd name="T35" fmla="*/ 235 h 550"/>
                <a:gd name="T36" fmla="*/ 120 w 688"/>
                <a:gd name="T37" fmla="*/ 242 h 550"/>
                <a:gd name="T38" fmla="*/ 96 w 688"/>
                <a:gd name="T39" fmla="*/ 244 h 550"/>
                <a:gd name="T40" fmla="*/ 76 w 688"/>
                <a:gd name="T41" fmla="*/ 238 h 550"/>
                <a:gd name="T42" fmla="*/ 54 w 688"/>
                <a:gd name="T43" fmla="*/ 289 h 550"/>
                <a:gd name="T44" fmla="*/ 35 w 688"/>
                <a:gd name="T45" fmla="*/ 309 h 550"/>
                <a:gd name="T46" fmla="*/ 6 w 688"/>
                <a:gd name="T47" fmla="*/ 315 h 550"/>
                <a:gd name="T48" fmla="*/ 14 w 688"/>
                <a:gd name="T49" fmla="*/ 354 h 550"/>
                <a:gd name="T50" fmla="*/ 28 w 688"/>
                <a:gd name="T51" fmla="*/ 363 h 550"/>
                <a:gd name="T52" fmla="*/ 38 w 688"/>
                <a:gd name="T53" fmla="*/ 381 h 550"/>
                <a:gd name="T54" fmla="*/ 42 w 688"/>
                <a:gd name="T55" fmla="*/ 414 h 550"/>
                <a:gd name="T56" fmla="*/ 68 w 688"/>
                <a:gd name="T57" fmla="*/ 414 h 550"/>
                <a:gd name="T58" fmla="*/ 91 w 688"/>
                <a:gd name="T59" fmla="*/ 433 h 550"/>
                <a:gd name="T60" fmla="*/ 121 w 688"/>
                <a:gd name="T61" fmla="*/ 430 h 550"/>
                <a:gd name="T62" fmla="*/ 187 w 688"/>
                <a:gd name="T63" fmla="*/ 444 h 550"/>
                <a:gd name="T64" fmla="*/ 207 w 688"/>
                <a:gd name="T65" fmla="*/ 447 h 550"/>
                <a:gd name="T66" fmla="*/ 305 w 688"/>
                <a:gd name="T67" fmla="*/ 467 h 550"/>
                <a:gd name="T68" fmla="*/ 345 w 688"/>
                <a:gd name="T69" fmla="*/ 447 h 550"/>
                <a:gd name="T70" fmla="*/ 368 w 688"/>
                <a:gd name="T71" fmla="*/ 428 h 550"/>
                <a:gd name="T72" fmla="*/ 376 w 688"/>
                <a:gd name="T73" fmla="*/ 436 h 550"/>
                <a:gd name="T74" fmla="*/ 417 w 688"/>
                <a:gd name="T75" fmla="*/ 404 h 550"/>
                <a:gd name="T76" fmla="*/ 464 w 688"/>
                <a:gd name="T77" fmla="*/ 460 h 550"/>
                <a:gd name="T78" fmla="*/ 493 w 688"/>
                <a:gd name="T79" fmla="*/ 472 h 550"/>
                <a:gd name="T80" fmla="*/ 501 w 688"/>
                <a:gd name="T81" fmla="*/ 529 h 550"/>
                <a:gd name="T82" fmla="*/ 528 w 688"/>
                <a:gd name="T83" fmla="*/ 550 h 550"/>
                <a:gd name="T84" fmla="*/ 531 w 688"/>
                <a:gd name="T85" fmla="*/ 527 h 550"/>
                <a:gd name="T86" fmla="*/ 579 w 688"/>
                <a:gd name="T87" fmla="*/ 492 h 550"/>
                <a:gd name="T88" fmla="*/ 598 w 688"/>
                <a:gd name="T89" fmla="*/ 489 h 550"/>
                <a:gd name="T90" fmla="*/ 608 w 688"/>
                <a:gd name="T91" fmla="*/ 452 h 550"/>
                <a:gd name="T92" fmla="*/ 582 w 688"/>
                <a:gd name="T93" fmla="*/ 435 h 550"/>
                <a:gd name="T94" fmla="*/ 587 w 688"/>
                <a:gd name="T95" fmla="*/ 417 h 550"/>
                <a:gd name="T96" fmla="*/ 584 w 688"/>
                <a:gd name="T97" fmla="*/ 357 h 550"/>
                <a:gd name="T98" fmla="*/ 604 w 688"/>
                <a:gd name="T99" fmla="*/ 338 h 550"/>
                <a:gd name="T100" fmla="*/ 638 w 688"/>
                <a:gd name="T101" fmla="*/ 348 h 550"/>
                <a:gd name="T102" fmla="*/ 649 w 688"/>
                <a:gd name="T103" fmla="*/ 334 h 550"/>
                <a:gd name="T104" fmla="*/ 674 w 688"/>
                <a:gd name="T105" fmla="*/ 309 h 550"/>
                <a:gd name="T106" fmla="*/ 677 w 688"/>
                <a:gd name="T107" fmla="*/ 241 h 550"/>
                <a:gd name="T108" fmla="*/ 453 w 688"/>
                <a:gd name="T109" fmla="*/ 26 h 550"/>
                <a:gd name="T110" fmla="*/ 414 w 688"/>
                <a:gd name="T111" fmla="*/ 28 h 550"/>
                <a:gd name="T112" fmla="*/ 421 w 688"/>
                <a:gd name="T113" fmla="*/ 22 h 550"/>
                <a:gd name="T114" fmla="*/ 409 w 688"/>
                <a:gd name="T115" fmla="*/ 1 h 550"/>
                <a:gd name="T116" fmla="*/ 424 w 688"/>
                <a:gd name="T117" fmla="*/ 18 h 550"/>
                <a:gd name="T118" fmla="*/ 426 w 688"/>
                <a:gd name="T119" fmla="*/ 22 h 550"/>
                <a:gd name="T120" fmla="*/ 425 w 688"/>
                <a:gd name="T121"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 h="550">
                  <a:moveTo>
                    <a:pt x="362" y="19"/>
                  </a:moveTo>
                  <a:lnTo>
                    <a:pt x="362" y="19"/>
                  </a:lnTo>
                  <a:lnTo>
                    <a:pt x="362" y="18"/>
                  </a:lnTo>
                  <a:lnTo>
                    <a:pt x="360" y="18"/>
                  </a:lnTo>
                  <a:lnTo>
                    <a:pt x="361" y="19"/>
                  </a:lnTo>
                  <a:lnTo>
                    <a:pt x="362" y="19"/>
                  </a:lnTo>
                  <a:close/>
                  <a:moveTo>
                    <a:pt x="105" y="447"/>
                  </a:moveTo>
                  <a:lnTo>
                    <a:pt x="105" y="447"/>
                  </a:lnTo>
                  <a:lnTo>
                    <a:pt x="104" y="446"/>
                  </a:lnTo>
                  <a:lnTo>
                    <a:pt x="102" y="444"/>
                  </a:lnTo>
                  <a:lnTo>
                    <a:pt x="90" y="438"/>
                  </a:lnTo>
                  <a:lnTo>
                    <a:pt x="83" y="436"/>
                  </a:lnTo>
                  <a:lnTo>
                    <a:pt x="72" y="434"/>
                  </a:lnTo>
                  <a:lnTo>
                    <a:pt x="60" y="429"/>
                  </a:lnTo>
                  <a:lnTo>
                    <a:pt x="57" y="430"/>
                  </a:lnTo>
                  <a:lnTo>
                    <a:pt x="55" y="434"/>
                  </a:lnTo>
                  <a:lnTo>
                    <a:pt x="54" y="438"/>
                  </a:lnTo>
                  <a:lnTo>
                    <a:pt x="55" y="441"/>
                  </a:lnTo>
                  <a:lnTo>
                    <a:pt x="59" y="442"/>
                  </a:lnTo>
                  <a:lnTo>
                    <a:pt x="68" y="440"/>
                  </a:lnTo>
                  <a:lnTo>
                    <a:pt x="71" y="442"/>
                  </a:lnTo>
                  <a:lnTo>
                    <a:pt x="74" y="443"/>
                  </a:lnTo>
                  <a:lnTo>
                    <a:pt x="87" y="445"/>
                  </a:lnTo>
                  <a:lnTo>
                    <a:pt x="99" y="449"/>
                  </a:lnTo>
                  <a:lnTo>
                    <a:pt x="105" y="450"/>
                  </a:lnTo>
                  <a:lnTo>
                    <a:pt x="107" y="451"/>
                  </a:lnTo>
                  <a:lnTo>
                    <a:pt x="109" y="451"/>
                  </a:lnTo>
                  <a:lnTo>
                    <a:pt x="110" y="448"/>
                  </a:lnTo>
                  <a:lnTo>
                    <a:pt x="109" y="447"/>
                  </a:lnTo>
                  <a:lnTo>
                    <a:pt x="105" y="447"/>
                  </a:lnTo>
                  <a:close/>
                  <a:moveTo>
                    <a:pt x="372" y="5"/>
                  </a:moveTo>
                  <a:lnTo>
                    <a:pt x="372" y="5"/>
                  </a:lnTo>
                  <a:lnTo>
                    <a:pt x="374" y="7"/>
                  </a:lnTo>
                  <a:lnTo>
                    <a:pt x="375" y="6"/>
                  </a:lnTo>
                  <a:lnTo>
                    <a:pt x="376" y="6"/>
                  </a:lnTo>
                  <a:lnTo>
                    <a:pt x="374" y="4"/>
                  </a:lnTo>
                  <a:lnTo>
                    <a:pt x="375" y="2"/>
                  </a:lnTo>
                  <a:lnTo>
                    <a:pt x="375" y="0"/>
                  </a:lnTo>
                  <a:lnTo>
                    <a:pt x="373" y="0"/>
                  </a:lnTo>
                  <a:lnTo>
                    <a:pt x="372" y="0"/>
                  </a:lnTo>
                  <a:lnTo>
                    <a:pt x="371" y="1"/>
                  </a:lnTo>
                  <a:lnTo>
                    <a:pt x="371" y="3"/>
                  </a:lnTo>
                  <a:lnTo>
                    <a:pt x="372" y="5"/>
                  </a:lnTo>
                  <a:close/>
                  <a:moveTo>
                    <a:pt x="688" y="220"/>
                  </a:moveTo>
                  <a:lnTo>
                    <a:pt x="688" y="220"/>
                  </a:lnTo>
                  <a:lnTo>
                    <a:pt x="684" y="216"/>
                  </a:lnTo>
                  <a:lnTo>
                    <a:pt x="677" y="207"/>
                  </a:lnTo>
                  <a:lnTo>
                    <a:pt x="674" y="205"/>
                  </a:lnTo>
                  <a:lnTo>
                    <a:pt x="667" y="202"/>
                  </a:lnTo>
                  <a:lnTo>
                    <a:pt x="654" y="200"/>
                  </a:lnTo>
                  <a:lnTo>
                    <a:pt x="649" y="196"/>
                  </a:lnTo>
                  <a:lnTo>
                    <a:pt x="645" y="200"/>
                  </a:lnTo>
                  <a:lnTo>
                    <a:pt x="638" y="210"/>
                  </a:lnTo>
                  <a:lnTo>
                    <a:pt x="634" y="213"/>
                  </a:lnTo>
                  <a:lnTo>
                    <a:pt x="630" y="213"/>
                  </a:lnTo>
                  <a:lnTo>
                    <a:pt x="621" y="215"/>
                  </a:lnTo>
                  <a:lnTo>
                    <a:pt x="615" y="216"/>
                  </a:lnTo>
                  <a:lnTo>
                    <a:pt x="574" y="211"/>
                  </a:lnTo>
                  <a:lnTo>
                    <a:pt x="573" y="211"/>
                  </a:lnTo>
                  <a:lnTo>
                    <a:pt x="572" y="211"/>
                  </a:lnTo>
                  <a:lnTo>
                    <a:pt x="570" y="210"/>
                  </a:lnTo>
                  <a:lnTo>
                    <a:pt x="566" y="202"/>
                  </a:lnTo>
                  <a:lnTo>
                    <a:pt x="558" y="178"/>
                  </a:lnTo>
                  <a:lnTo>
                    <a:pt x="554" y="171"/>
                  </a:lnTo>
                  <a:lnTo>
                    <a:pt x="553" y="162"/>
                  </a:lnTo>
                  <a:lnTo>
                    <a:pt x="551" y="159"/>
                  </a:lnTo>
                  <a:lnTo>
                    <a:pt x="549" y="157"/>
                  </a:lnTo>
                  <a:lnTo>
                    <a:pt x="546" y="155"/>
                  </a:lnTo>
                  <a:lnTo>
                    <a:pt x="546" y="154"/>
                  </a:lnTo>
                  <a:lnTo>
                    <a:pt x="544" y="153"/>
                  </a:lnTo>
                  <a:lnTo>
                    <a:pt x="542" y="151"/>
                  </a:lnTo>
                  <a:lnTo>
                    <a:pt x="541" y="153"/>
                  </a:lnTo>
                  <a:lnTo>
                    <a:pt x="540" y="154"/>
                  </a:lnTo>
                  <a:lnTo>
                    <a:pt x="538" y="154"/>
                  </a:lnTo>
                  <a:lnTo>
                    <a:pt x="534" y="154"/>
                  </a:lnTo>
                  <a:lnTo>
                    <a:pt x="531" y="153"/>
                  </a:lnTo>
                  <a:lnTo>
                    <a:pt x="525" y="149"/>
                  </a:lnTo>
                  <a:lnTo>
                    <a:pt x="523" y="148"/>
                  </a:lnTo>
                  <a:lnTo>
                    <a:pt x="519" y="149"/>
                  </a:lnTo>
                  <a:lnTo>
                    <a:pt x="505" y="151"/>
                  </a:lnTo>
                  <a:lnTo>
                    <a:pt x="503" y="151"/>
                  </a:lnTo>
                  <a:lnTo>
                    <a:pt x="500" y="153"/>
                  </a:lnTo>
                  <a:lnTo>
                    <a:pt x="498" y="154"/>
                  </a:lnTo>
                  <a:lnTo>
                    <a:pt x="492" y="155"/>
                  </a:lnTo>
                  <a:lnTo>
                    <a:pt x="481" y="159"/>
                  </a:lnTo>
                  <a:lnTo>
                    <a:pt x="478" y="161"/>
                  </a:lnTo>
                  <a:lnTo>
                    <a:pt x="474" y="166"/>
                  </a:lnTo>
                  <a:lnTo>
                    <a:pt x="472" y="168"/>
                  </a:lnTo>
                  <a:lnTo>
                    <a:pt x="467" y="169"/>
                  </a:lnTo>
                  <a:lnTo>
                    <a:pt x="470" y="174"/>
                  </a:lnTo>
                  <a:lnTo>
                    <a:pt x="469" y="176"/>
                  </a:lnTo>
                  <a:lnTo>
                    <a:pt x="467" y="179"/>
                  </a:lnTo>
                  <a:lnTo>
                    <a:pt x="466" y="183"/>
                  </a:lnTo>
                  <a:lnTo>
                    <a:pt x="466" y="192"/>
                  </a:lnTo>
                  <a:lnTo>
                    <a:pt x="464" y="200"/>
                  </a:lnTo>
                  <a:lnTo>
                    <a:pt x="462" y="210"/>
                  </a:lnTo>
                  <a:lnTo>
                    <a:pt x="446" y="243"/>
                  </a:lnTo>
                  <a:lnTo>
                    <a:pt x="436" y="256"/>
                  </a:lnTo>
                  <a:lnTo>
                    <a:pt x="427" y="265"/>
                  </a:lnTo>
                  <a:lnTo>
                    <a:pt x="424" y="267"/>
                  </a:lnTo>
                  <a:lnTo>
                    <a:pt x="420" y="268"/>
                  </a:lnTo>
                  <a:lnTo>
                    <a:pt x="415" y="268"/>
                  </a:lnTo>
                  <a:lnTo>
                    <a:pt x="411" y="269"/>
                  </a:lnTo>
                  <a:lnTo>
                    <a:pt x="408" y="272"/>
                  </a:lnTo>
                  <a:lnTo>
                    <a:pt x="404" y="274"/>
                  </a:lnTo>
                  <a:lnTo>
                    <a:pt x="398" y="273"/>
                  </a:lnTo>
                  <a:lnTo>
                    <a:pt x="393" y="270"/>
                  </a:lnTo>
                  <a:lnTo>
                    <a:pt x="384" y="264"/>
                  </a:lnTo>
                  <a:lnTo>
                    <a:pt x="377" y="261"/>
                  </a:lnTo>
                  <a:lnTo>
                    <a:pt x="367" y="257"/>
                  </a:lnTo>
                  <a:lnTo>
                    <a:pt x="363" y="255"/>
                  </a:lnTo>
                  <a:lnTo>
                    <a:pt x="362" y="253"/>
                  </a:lnTo>
                  <a:lnTo>
                    <a:pt x="362" y="250"/>
                  </a:lnTo>
                  <a:lnTo>
                    <a:pt x="361" y="248"/>
                  </a:lnTo>
                  <a:lnTo>
                    <a:pt x="359" y="247"/>
                  </a:lnTo>
                  <a:lnTo>
                    <a:pt x="357" y="248"/>
                  </a:lnTo>
                  <a:lnTo>
                    <a:pt x="353" y="253"/>
                  </a:lnTo>
                  <a:lnTo>
                    <a:pt x="353" y="254"/>
                  </a:lnTo>
                  <a:lnTo>
                    <a:pt x="350" y="256"/>
                  </a:lnTo>
                  <a:lnTo>
                    <a:pt x="345" y="258"/>
                  </a:lnTo>
                  <a:lnTo>
                    <a:pt x="316" y="262"/>
                  </a:lnTo>
                  <a:lnTo>
                    <a:pt x="307" y="262"/>
                  </a:lnTo>
                  <a:lnTo>
                    <a:pt x="297" y="261"/>
                  </a:lnTo>
                  <a:lnTo>
                    <a:pt x="259" y="249"/>
                  </a:lnTo>
                  <a:lnTo>
                    <a:pt x="217" y="243"/>
                  </a:lnTo>
                  <a:lnTo>
                    <a:pt x="208" y="235"/>
                  </a:lnTo>
                  <a:lnTo>
                    <a:pt x="196" y="248"/>
                  </a:lnTo>
                  <a:lnTo>
                    <a:pt x="177" y="251"/>
                  </a:lnTo>
                  <a:lnTo>
                    <a:pt x="138" y="247"/>
                  </a:lnTo>
                  <a:lnTo>
                    <a:pt x="133" y="247"/>
                  </a:lnTo>
                  <a:lnTo>
                    <a:pt x="131" y="247"/>
                  </a:lnTo>
                  <a:lnTo>
                    <a:pt x="125" y="243"/>
                  </a:lnTo>
                  <a:lnTo>
                    <a:pt x="120" y="242"/>
                  </a:lnTo>
                  <a:lnTo>
                    <a:pt x="111" y="235"/>
                  </a:lnTo>
                  <a:lnTo>
                    <a:pt x="109" y="234"/>
                  </a:lnTo>
                  <a:lnTo>
                    <a:pt x="104" y="232"/>
                  </a:lnTo>
                  <a:lnTo>
                    <a:pt x="100" y="232"/>
                  </a:lnTo>
                  <a:lnTo>
                    <a:pt x="98" y="236"/>
                  </a:lnTo>
                  <a:lnTo>
                    <a:pt x="97" y="241"/>
                  </a:lnTo>
                  <a:lnTo>
                    <a:pt x="96" y="244"/>
                  </a:lnTo>
                  <a:lnTo>
                    <a:pt x="93" y="245"/>
                  </a:lnTo>
                  <a:lnTo>
                    <a:pt x="87" y="246"/>
                  </a:lnTo>
                  <a:lnTo>
                    <a:pt x="83" y="245"/>
                  </a:lnTo>
                  <a:lnTo>
                    <a:pt x="80" y="242"/>
                  </a:lnTo>
                  <a:lnTo>
                    <a:pt x="78" y="240"/>
                  </a:lnTo>
                  <a:lnTo>
                    <a:pt x="76" y="238"/>
                  </a:lnTo>
                  <a:lnTo>
                    <a:pt x="76" y="238"/>
                  </a:lnTo>
                  <a:lnTo>
                    <a:pt x="76" y="238"/>
                  </a:lnTo>
                  <a:lnTo>
                    <a:pt x="61" y="256"/>
                  </a:lnTo>
                  <a:lnTo>
                    <a:pt x="56" y="264"/>
                  </a:lnTo>
                  <a:lnTo>
                    <a:pt x="55" y="268"/>
                  </a:lnTo>
                  <a:lnTo>
                    <a:pt x="53" y="279"/>
                  </a:lnTo>
                  <a:lnTo>
                    <a:pt x="53" y="285"/>
                  </a:lnTo>
                  <a:lnTo>
                    <a:pt x="54" y="289"/>
                  </a:lnTo>
                  <a:lnTo>
                    <a:pt x="53" y="292"/>
                  </a:lnTo>
                  <a:lnTo>
                    <a:pt x="51" y="295"/>
                  </a:lnTo>
                  <a:lnTo>
                    <a:pt x="49" y="297"/>
                  </a:lnTo>
                  <a:lnTo>
                    <a:pt x="46" y="301"/>
                  </a:lnTo>
                  <a:lnTo>
                    <a:pt x="43" y="303"/>
                  </a:lnTo>
                  <a:lnTo>
                    <a:pt x="37" y="308"/>
                  </a:lnTo>
                  <a:lnTo>
                    <a:pt x="35" y="309"/>
                  </a:lnTo>
                  <a:lnTo>
                    <a:pt x="32" y="310"/>
                  </a:lnTo>
                  <a:lnTo>
                    <a:pt x="27" y="310"/>
                  </a:lnTo>
                  <a:lnTo>
                    <a:pt x="18" y="309"/>
                  </a:lnTo>
                  <a:lnTo>
                    <a:pt x="14" y="309"/>
                  </a:lnTo>
                  <a:lnTo>
                    <a:pt x="10" y="310"/>
                  </a:lnTo>
                  <a:lnTo>
                    <a:pt x="8" y="312"/>
                  </a:lnTo>
                  <a:lnTo>
                    <a:pt x="6" y="315"/>
                  </a:lnTo>
                  <a:lnTo>
                    <a:pt x="5" y="318"/>
                  </a:lnTo>
                  <a:lnTo>
                    <a:pt x="5" y="323"/>
                  </a:lnTo>
                  <a:lnTo>
                    <a:pt x="0" y="340"/>
                  </a:lnTo>
                  <a:lnTo>
                    <a:pt x="1" y="347"/>
                  </a:lnTo>
                  <a:lnTo>
                    <a:pt x="7" y="349"/>
                  </a:lnTo>
                  <a:lnTo>
                    <a:pt x="12" y="350"/>
                  </a:lnTo>
                  <a:lnTo>
                    <a:pt x="14" y="354"/>
                  </a:lnTo>
                  <a:lnTo>
                    <a:pt x="15" y="355"/>
                  </a:lnTo>
                  <a:lnTo>
                    <a:pt x="17" y="356"/>
                  </a:lnTo>
                  <a:lnTo>
                    <a:pt x="22" y="354"/>
                  </a:lnTo>
                  <a:lnTo>
                    <a:pt x="25" y="354"/>
                  </a:lnTo>
                  <a:lnTo>
                    <a:pt x="26" y="355"/>
                  </a:lnTo>
                  <a:lnTo>
                    <a:pt x="27" y="358"/>
                  </a:lnTo>
                  <a:lnTo>
                    <a:pt x="28" y="363"/>
                  </a:lnTo>
                  <a:lnTo>
                    <a:pt x="30" y="363"/>
                  </a:lnTo>
                  <a:lnTo>
                    <a:pt x="32" y="364"/>
                  </a:lnTo>
                  <a:lnTo>
                    <a:pt x="34" y="365"/>
                  </a:lnTo>
                  <a:lnTo>
                    <a:pt x="36" y="367"/>
                  </a:lnTo>
                  <a:lnTo>
                    <a:pt x="36" y="368"/>
                  </a:lnTo>
                  <a:lnTo>
                    <a:pt x="37" y="372"/>
                  </a:lnTo>
                  <a:lnTo>
                    <a:pt x="38" y="381"/>
                  </a:lnTo>
                  <a:lnTo>
                    <a:pt x="43" y="397"/>
                  </a:lnTo>
                  <a:lnTo>
                    <a:pt x="43" y="401"/>
                  </a:lnTo>
                  <a:lnTo>
                    <a:pt x="43" y="403"/>
                  </a:lnTo>
                  <a:lnTo>
                    <a:pt x="41" y="407"/>
                  </a:lnTo>
                  <a:lnTo>
                    <a:pt x="41" y="409"/>
                  </a:lnTo>
                  <a:lnTo>
                    <a:pt x="41" y="412"/>
                  </a:lnTo>
                  <a:lnTo>
                    <a:pt x="42" y="414"/>
                  </a:lnTo>
                  <a:lnTo>
                    <a:pt x="43" y="415"/>
                  </a:lnTo>
                  <a:lnTo>
                    <a:pt x="55" y="425"/>
                  </a:lnTo>
                  <a:lnTo>
                    <a:pt x="57" y="424"/>
                  </a:lnTo>
                  <a:lnTo>
                    <a:pt x="60" y="420"/>
                  </a:lnTo>
                  <a:lnTo>
                    <a:pt x="62" y="418"/>
                  </a:lnTo>
                  <a:lnTo>
                    <a:pt x="67" y="415"/>
                  </a:lnTo>
                  <a:lnTo>
                    <a:pt x="68" y="414"/>
                  </a:lnTo>
                  <a:lnTo>
                    <a:pt x="72" y="414"/>
                  </a:lnTo>
                  <a:lnTo>
                    <a:pt x="73" y="418"/>
                  </a:lnTo>
                  <a:lnTo>
                    <a:pt x="75" y="429"/>
                  </a:lnTo>
                  <a:lnTo>
                    <a:pt x="78" y="431"/>
                  </a:lnTo>
                  <a:lnTo>
                    <a:pt x="82" y="432"/>
                  </a:lnTo>
                  <a:lnTo>
                    <a:pt x="86" y="433"/>
                  </a:lnTo>
                  <a:lnTo>
                    <a:pt x="91" y="433"/>
                  </a:lnTo>
                  <a:lnTo>
                    <a:pt x="94" y="434"/>
                  </a:lnTo>
                  <a:lnTo>
                    <a:pt x="96" y="435"/>
                  </a:lnTo>
                  <a:lnTo>
                    <a:pt x="103" y="440"/>
                  </a:lnTo>
                  <a:lnTo>
                    <a:pt x="104" y="440"/>
                  </a:lnTo>
                  <a:lnTo>
                    <a:pt x="107" y="438"/>
                  </a:lnTo>
                  <a:lnTo>
                    <a:pt x="110" y="434"/>
                  </a:lnTo>
                  <a:lnTo>
                    <a:pt x="121" y="430"/>
                  </a:lnTo>
                  <a:lnTo>
                    <a:pt x="143" y="432"/>
                  </a:lnTo>
                  <a:lnTo>
                    <a:pt x="181" y="436"/>
                  </a:lnTo>
                  <a:lnTo>
                    <a:pt x="187" y="438"/>
                  </a:lnTo>
                  <a:lnTo>
                    <a:pt x="188" y="439"/>
                  </a:lnTo>
                  <a:lnTo>
                    <a:pt x="189" y="440"/>
                  </a:lnTo>
                  <a:lnTo>
                    <a:pt x="187" y="443"/>
                  </a:lnTo>
                  <a:lnTo>
                    <a:pt x="187" y="444"/>
                  </a:lnTo>
                  <a:lnTo>
                    <a:pt x="188" y="445"/>
                  </a:lnTo>
                  <a:lnTo>
                    <a:pt x="189" y="445"/>
                  </a:lnTo>
                  <a:lnTo>
                    <a:pt x="191" y="446"/>
                  </a:lnTo>
                  <a:lnTo>
                    <a:pt x="191" y="448"/>
                  </a:lnTo>
                  <a:lnTo>
                    <a:pt x="193" y="450"/>
                  </a:lnTo>
                  <a:lnTo>
                    <a:pt x="198" y="449"/>
                  </a:lnTo>
                  <a:lnTo>
                    <a:pt x="207" y="447"/>
                  </a:lnTo>
                  <a:lnTo>
                    <a:pt x="244" y="451"/>
                  </a:lnTo>
                  <a:lnTo>
                    <a:pt x="265" y="458"/>
                  </a:lnTo>
                  <a:lnTo>
                    <a:pt x="278" y="461"/>
                  </a:lnTo>
                  <a:lnTo>
                    <a:pt x="286" y="463"/>
                  </a:lnTo>
                  <a:lnTo>
                    <a:pt x="294" y="465"/>
                  </a:lnTo>
                  <a:lnTo>
                    <a:pt x="299" y="464"/>
                  </a:lnTo>
                  <a:lnTo>
                    <a:pt x="305" y="467"/>
                  </a:lnTo>
                  <a:lnTo>
                    <a:pt x="327" y="474"/>
                  </a:lnTo>
                  <a:lnTo>
                    <a:pt x="329" y="475"/>
                  </a:lnTo>
                  <a:lnTo>
                    <a:pt x="329" y="475"/>
                  </a:lnTo>
                  <a:lnTo>
                    <a:pt x="330" y="470"/>
                  </a:lnTo>
                  <a:lnTo>
                    <a:pt x="331" y="468"/>
                  </a:lnTo>
                  <a:lnTo>
                    <a:pt x="334" y="464"/>
                  </a:lnTo>
                  <a:lnTo>
                    <a:pt x="345" y="447"/>
                  </a:lnTo>
                  <a:lnTo>
                    <a:pt x="347" y="443"/>
                  </a:lnTo>
                  <a:lnTo>
                    <a:pt x="348" y="439"/>
                  </a:lnTo>
                  <a:lnTo>
                    <a:pt x="348" y="433"/>
                  </a:lnTo>
                  <a:lnTo>
                    <a:pt x="348" y="430"/>
                  </a:lnTo>
                  <a:lnTo>
                    <a:pt x="350" y="428"/>
                  </a:lnTo>
                  <a:lnTo>
                    <a:pt x="355" y="426"/>
                  </a:lnTo>
                  <a:lnTo>
                    <a:pt x="368" y="428"/>
                  </a:lnTo>
                  <a:lnTo>
                    <a:pt x="370" y="428"/>
                  </a:lnTo>
                  <a:lnTo>
                    <a:pt x="371" y="428"/>
                  </a:lnTo>
                  <a:lnTo>
                    <a:pt x="373" y="427"/>
                  </a:lnTo>
                  <a:lnTo>
                    <a:pt x="374" y="427"/>
                  </a:lnTo>
                  <a:lnTo>
                    <a:pt x="375" y="428"/>
                  </a:lnTo>
                  <a:lnTo>
                    <a:pt x="375" y="434"/>
                  </a:lnTo>
                  <a:lnTo>
                    <a:pt x="376" y="436"/>
                  </a:lnTo>
                  <a:lnTo>
                    <a:pt x="377" y="437"/>
                  </a:lnTo>
                  <a:lnTo>
                    <a:pt x="379" y="435"/>
                  </a:lnTo>
                  <a:lnTo>
                    <a:pt x="383" y="429"/>
                  </a:lnTo>
                  <a:lnTo>
                    <a:pt x="386" y="426"/>
                  </a:lnTo>
                  <a:lnTo>
                    <a:pt x="410" y="409"/>
                  </a:lnTo>
                  <a:lnTo>
                    <a:pt x="416" y="402"/>
                  </a:lnTo>
                  <a:lnTo>
                    <a:pt x="417" y="404"/>
                  </a:lnTo>
                  <a:lnTo>
                    <a:pt x="424" y="438"/>
                  </a:lnTo>
                  <a:lnTo>
                    <a:pt x="428" y="446"/>
                  </a:lnTo>
                  <a:lnTo>
                    <a:pt x="431" y="452"/>
                  </a:lnTo>
                  <a:lnTo>
                    <a:pt x="438" y="458"/>
                  </a:lnTo>
                  <a:lnTo>
                    <a:pt x="447" y="460"/>
                  </a:lnTo>
                  <a:lnTo>
                    <a:pt x="459" y="460"/>
                  </a:lnTo>
                  <a:lnTo>
                    <a:pt x="464" y="460"/>
                  </a:lnTo>
                  <a:lnTo>
                    <a:pt x="471" y="460"/>
                  </a:lnTo>
                  <a:lnTo>
                    <a:pt x="475" y="461"/>
                  </a:lnTo>
                  <a:lnTo>
                    <a:pt x="486" y="463"/>
                  </a:lnTo>
                  <a:lnTo>
                    <a:pt x="490" y="465"/>
                  </a:lnTo>
                  <a:lnTo>
                    <a:pt x="492" y="467"/>
                  </a:lnTo>
                  <a:lnTo>
                    <a:pt x="493" y="469"/>
                  </a:lnTo>
                  <a:lnTo>
                    <a:pt x="493" y="472"/>
                  </a:lnTo>
                  <a:lnTo>
                    <a:pt x="493" y="482"/>
                  </a:lnTo>
                  <a:lnTo>
                    <a:pt x="494" y="488"/>
                  </a:lnTo>
                  <a:lnTo>
                    <a:pt x="496" y="526"/>
                  </a:lnTo>
                  <a:lnTo>
                    <a:pt x="496" y="529"/>
                  </a:lnTo>
                  <a:lnTo>
                    <a:pt x="498" y="530"/>
                  </a:lnTo>
                  <a:lnTo>
                    <a:pt x="500" y="530"/>
                  </a:lnTo>
                  <a:lnTo>
                    <a:pt x="501" y="529"/>
                  </a:lnTo>
                  <a:lnTo>
                    <a:pt x="503" y="529"/>
                  </a:lnTo>
                  <a:lnTo>
                    <a:pt x="504" y="529"/>
                  </a:lnTo>
                  <a:lnTo>
                    <a:pt x="505" y="544"/>
                  </a:lnTo>
                  <a:lnTo>
                    <a:pt x="505" y="544"/>
                  </a:lnTo>
                  <a:lnTo>
                    <a:pt x="506" y="544"/>
                  </a:lnTo>
                  <a:lnTo>
                    <a:pt x="525" y="548"/>
                  </a:lnTo>
                  <a:lnTo>
                    <a:pt x="528" y="550"/>
                  </a:lnTo>
                  <a:lnTo>
                    <a:pt x="528" y="549"/>
                  </a:lnTo>
                  <a:lnTo>
                    <a:pt x="528" y="548"/>
                  </a:lnTo>
                  <a:lnTo>
                    <a:pt x="531" y="537"/>
                  </a:lnTo>
                  <a:lnTo>
                    <a:pt x="531" y="536"/>
                  </a:lnTo>
                  <a:lnTo>
                    <a:pt x="531" y="534"/>
                  </a:lnTo>
                  <a:lnTo>
                    <a:pt x="531" y="529"/>
                  </a:lnTo>
                  <a:lnTo>
                    <a:pt x="531" y="527"/>
                  </a:lnTo>
                  <a:lnTo>
                    <a:pt x="532" y="525"/>
                  </a:lnTo>
                  <a:lnTo>
                    <a:pt x="536" y="522"/>
                  </a:lnTo>
                  <a:lnTo>
                    <a:pt x="540" y="518"/>
                  </a:lnTo>
                  <a:lnTo>
                    <a:pt x="548" y="513"/>
                  </a:lnTo>
                  <a:lnTo>
                    <a:pt x="562" y="501"/>
                  </a:lnTo>
                  <a:lnTo>
                    <a:pt x="573" y="495"/>
                  </a:lnTo>
                  <a:lnTo>
                    <a:pt x="579" y="492"/>
                  </a:lnTo>
                  <a:lnTo>
                    <a:pt x="582" y="490"/>
                  </a:lnTo>
                  <a:lnTo>
                    <a:pt x="588" y="486"/>
                  </a:lnTo>
                  <a:lnTo>
                    <a:pt x="590" y="486"/>
                  </a:lnTo>
                  <a:lnTo>
                    <a:pt x="592" y="487"/>
                  </a:lnTo>
                  <a:lnTo>
                    <a:pt x="594" y="488"/>
                  </a:lnTo>
                  <a:lnTo>
                    <a:pt x="596" y="489"/>
                  </a:lnTo>
                  <a:lnTo>
                    <a:pt x="598" y="489"/>
                  </a:lnTo>
                  <a:lnTo>
                    <a:pt x="600" y="487"/>
                  </a:lnTo>
                  <a:lnTo>
                    <a:pt x="602" y="486"/>
                  </a:lnTo>
                  <a:lnTo>
                    <a:pt x="603" y="478"/>
                  </a:lnTo>
                  <a:lnTo>
                    <a:pt x="606" y="469"/>
                  </a:lnTo>
                  <a:lnTo>
                    <a:pt x="608" y="464"/>
                  </a:lnTo>
                  <a:lnTo>
                    <a:pt x="608" y="455"/>
                  </a:lnTo>
                  <a:lnTo>
                    <a:pt x="608" y="452"/>
                  </a:lnTo>
                  <a:lnTo>
                    <a:pt x="606" y="449"/>
                  </a:lnTo>
                  <a:lnTo>
                    <a:pt x="604" y="447"/>
                  </a:lnTo>
                  <a:lnTo>
                    <a:pt x="598" y="440"/>
                  </a:lnTo>
                  <a:lnTo>
                    <a:pt x="596" y="438"/>
                  </a:lnTo>
                  <a:lnTo>
                    <a:pt x="593" y="437"/>
                  </a:lnTo>
                  <a:lnTo>
                    <a:pt x="586" y="437"/>
                  </a:lnTo>
                  <a:lnTo>
                    <a:pt x="582" y="435"/>
                  </a:lnTo>
                  <a:lnTo>
                    <a:pt x="581" y="431"/>
                  </a:lnTo>
                  <a:lnTo>
                    <a:pt x="581" y="427"/>
                  </a:lnTo>
                  <a:lnTo>
                    <a:pt x="581" y="425"/>
                  </a:lnTo>
                  <a:lnTo>
                    <a:pt x="580" y="424"/>
                  </a:lnTo>
                  <a:lnTo>
                    <a:pt x="580" y="423"/>
                  </a:lnTo>
                  <a:lnTo>
                    <a:pt x="581" y="421"/>
                  </a:lnTo>
                  <a:lnTo>
                    <a:pt x="587" y="417"/>
                  </a:lnTo>
                  <a:lnTo>
                    <a:pt x="588" y="414"/>
                  </a:lnTo>
                  <a:lnTo>
                    <a:pt x="585" y="411"/>
                  </a:lnTo>
                  <a:lnTo>
                    <a:pt x="583" y="407"/>
                  </a:lnTo>
                  <a:lnTo>
                    <a:pt x="581" y="396"/>
                  </a:lnTo>
                  <a:lnTo>
                    <a:pt x="584" y="368"/>
                  </a:lnTo>
                  <a:lnTo>
                    <a:pt x="584" y="364"/>
                  </a:lnTo>
                  <a:lnTo>
                    <a:pt x="584" y="357"/>
                  </a:lnTo>
                  <a:lnTo>
                    <a:pt x="583" y="347"/>
                  </a:lnTo>
                  <a:lnTo>
                    <a:pt x="585" y="338"/>
                  </a:lnTo>
                  <a:lnTo>
                    <a:pt x="588" y="334"/>
                  </a:lnTo>
                  <a:lnTo>
                    <a:pt x="594" y="335"/>
                  </a:lnTo>
                  <a:lnTo>
                    <a:pt x="598" y="337"/>
                  </a:lnTo>
                  <a:lnTo>
                    <a:pt x="601" y="338"/>
                  </a:lnTo>
                  <a:lnTo>
                    <a:pt x="604" y="338"/>
                  </a:lnTo>
                  <a:lnTo>
                    <a:pt x="605" y="337"/>
                  </a:lnTo>
                  <a:lnTo>
                    <a:pt x="607" y="337"/>
                  </a:lnTo>
                  <a:lnTo>
                    <a:pt x="609" y="338"/>
                  </a:lnTo>
                  <a:lnTo>
                    <a:pt x="612" y="339"/>
                  </a:lnTo>
                  <a:lnTo>
                    <a:pt x="615" y="341"/>
                  </a:lnTo>
                  <a:lnTo>
                    <a:pt x="629" y="346"/>
                  </a:lnTo>
                  <a:lnTo>
                    <a:pt x="638" y="348"/>
                  </a:lnTo>
                  <a:lnTo>
                    <a:pt x="638" y="345"/>
                  </a:lnTo>
                  <a:lnTo>
                    <a:pt x="638" y="343"/>
                  </a:lnTo>
                  <a:lnTo>
                    <a:pt x="640" y="341"/>
                  </a:lnTo>
                  <a:lnTo>
                    <a:pt x="641" y="339"/>
                  </a:lnTo>
                  <a:lnTo>
                    <a:pt x="642" y="338"/>
                  </a:lnTo>
                  <a:lnTo>
                    <a:pt x="644" y="337"/>
                  </a:lnTo>
                  <a:lnTo>
                    <a:pt x="649" y="334"/>
                  </a:lnTo>
                  <a:lnTo>
                    <a:pt x="655" y="330"/>
                  </a:lnTo>
                  <a:lnTo>
                    <a:pt x="658" y="327"/>
                  </a:lnTo>
                  <a:lnTo>
                    <a:pt x="661" y="323"/>
                  </a:lnTo>
                  <a:lnTo>
                    <a:pt x="670" y="315"/>
                  </a:lnTo>
                  <a:lnTo>
                    <a:pt x="674" y="313"/>
                  </a:lnTo>
                  <a:lnTo>
                    <a:pt x="674" y="311"/>
                  </a:lnTo>
                  <a:lnTo>
                    <a:pt x="674" y="309"/>
                  </a:lnTo>
                  <a:lnTo>
                    <a:pt x="672" y="299"/>
                  </a:lnTo>
                  <a:lnTo>
                    <a:pt x="672" y="297"/>
                  </a:lnTo>
                  <a:lnTo>
                    <a:pt x="672" y="289"/>
                  </a:lnTo>
                  <a:lnTo>
                    <a:pt x="672" y="270"/>
                  </a:lnTo>
                  <a:lnTo>
                    <a:pt x="673" y="264"/>
                  </a:lnTo>
                  <a:lnTo>
                    <a:pt x="677" y="245"/>
                  </a:lnTo>
                  <a:lnTo>
                    <a:pt x="677" y="241"/>
                  </a:lnTo>
                  <a:lnTo>
                    <a:pt x="679" y="235"/>
                  </a:lnTo>
                  <a:lnTo>
                    <a:pt x="687" y="221"/>
                  </a:lnTo>
                  <a:lnTo>
                    <a:pt x="688" y="220"/>
                  </a:lnTo>
                  <a:lnTo>
                    <a:pt x="688" y="220"/>
                  </a:lnTo>
                  <a:close/>
                  <a:moveTo>
                    <a:pt x="451" y="30"/>
                  </a:moveTo>
                  <a:lnTo>
                    <a:pt x="451" y="30"/>
                  </a:lnTo>
                  <a:lnTo>
                    <a:pt x="453" y="26"/>
                  </a:lnTo>
                  <a:lnTo>
                    <a:pt x="452" y="25"/>
                  </a:lnTo>
                  <a:lnTo>
                    <a:pt x="451" y="26"/>
                  </a:lnTo>
                  <a:lnTo>
                    <a:pt x="451" y="27"/>
                  </a:lnTo>
                  <a:lnTo>
                    <a:pt x="451" y="28"/>
                  </a:lnTo>
                  <a:lnTo>
                    <a:pt x="450" y="29"/>
                  </a:lnTo>
                  <a:lnTo>
                    <a:pt x="451" y="30"/>
                  </a:lnTo>
                  <a:close/>
                  <a:moveTo>
                    <a:pt x="414" y="28"/>
                  </a:moveTo>
                  <a:lnTo>
                    <a:pt x="414" y="28"/>
                  </a:lnTo>
                  <a:lnTo>
                    <a:pt x="414" y="31"/>
                  </a:lnTo>
                  <a:lnTo>
                    <a:pt x="416" y="33"/>
                  </a:lnTo>
                  <a:lnTo>
                    <a:pt x="419" y="31"/>
                  </a:lnTo>
                  <a:lnTo>
                    <a:pt x="422" y="27"/>
                  </a:lnTo>
                  <a:lnTo>
                    <a:pt x="422" y="23"/>
                  </a:lnTo>
                  <a:lnTo>
                    <a:pt x="421" y="22"/>
                  </a:lnTo>
                  <a:lnTo>
                    <a:pt x="415" y="23"/>
                  </a:lnTo>
                  <a:lnTo>
                    <a:pt x="412" y="24"/>
                  </a:lnTo>
                  <a:lnTo>
                    <a:pt x="413" y="26"/>
                  </a:lnTo>
                  <a:lnTo>
                    <a:pt x="414" y="28"/>
                  </a:lnTo>
                  <a:close/>
                  <a:moveTo>
                    <a:pt x="410" y="2"/>
                  </a:moveTo>
                  <a:lnTo>
                    <a:pt x="410" y="2"/>
                  </a:lnTo>
                  <a:lnTo>
                    <a:pt x="409" y="1"/>
                  </a:lnTo>
                  <a:lnTo>
                    <a:pt x="408" y="2"/>
                  </a:lnTo>
                  <a:lnTo>
                    <a:pt x="409" y="4"/>
                  </a:lnTo>
                  <a:lnTo>
                    <a:pt x="410" y="2"/>
                  </a:lnTo>
                  <a:close/>
                  <a:moveTo>
                    <a:pt x="423" y="18"/>
                  </a:moveTo>
                  <a:lnTo>
                    <a:pt x="423" y="18"/>
                  </a:lnTo>
                  <a:lnTo>
                    <a:pt x="423" y="19"/>
                  </a:lnTo>
                  <a:lnTo>
                    <a:pt x="424" y="18"/>
                  </a:lnTo>
                  <a:lnTo>
                    <a:pt x="424" y="16"/>
                  </a:lnTo>
                  <a:lnTo>
                    <a:pt x="424" y="17"/>
                  </a:lnTo>
                  <a:lnTo>
                    <a:pt x="425" y="19"/>
                  </a:lnTo>
                  <a:lnTo>
                    <a:pt x="423" y="21"/>
                  </a:lnTo>
                  <a:lnTo>
                    <a:pt x="423" y="22"/>
                  </a:lnTo>
                  <a:lnTo>
                    <a:pt x="425" y="23"/>
                  </a:lnTo>
                  <a:lnTo>
                    <a:pt x="426" y="22"/>
                  </a:lnTo>
                  <a:lnTo>
                    <a:pt x="426" y="21"/>
                  </a:lnTo>
                  <a:lnTo>
                    <a:pt x="428" y="20"/>
                  </a:lnTo>
                  <a:lnTo>
                    <a:pt x="428" y="19"/>
                  </a:lnTo>
                  <a:lnTo>
                    <a:pt x="427" y="17"/>
                  </a:lnTo>
                  <a:lnTo>
                    <a:pt x="427" y="17"/>
                  </a:lnTo>
                  <a:lnTo>
                    <a:pt x="425" y="15"/>
                  </a:lnTo>
                  <a:lnTo>
                    <a:pt x="425" y="13"/>
                  </a:lnTo>
                  <a:lnTo>
                    <a:pt x="426" y="10"/>
                  </a:lnTo>
                  <a:lnTo>
                    <a:pt x="423" y="12"/>
                  </a:lnTo>
                  <a:lnTo>
                    <a:pt x="420" y="16"/>
                  </a:lnTo>
                  <a:lnTo>
                    <a:pt x="419" y="18"/>
                  </a:lnTo>
                  <a:lnTo>
                    <a:pt x="421" y="17"/>
                  </a:lnTo>
                  <a:lnTo>
                    <a:pt x="423" y="18"/>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0" name="Freeform 62">
              <a:extLst>
                <a:ext uri="{FF2B5EF4-FFF2-40B4-BE49-F238E27FC236}">
                  <a16:creationId xmlns:a16="http://schemas.microsoft.com/office/drawing/2014/main" xmlns="" id="{A95A4C70-5E02-4F68-834C-07D498EF38CB}"/>
                </a:ext>
              </a:extLst>
            </p:cNvPr>
            <p:cNvSpPr>
              <a:spLocks noEditPoints="1"/>
            </p:cNvSpPr>
            <p:nvPr/>
          </p:nvSpPr>
          <p:spPr bwMode="auto">
            <a:xfrm>
              <a:off x="2241" y="2872"/>
              <a:ext cx="516" cy="510"/>
            </a:xfrm>
            <a:custGeom>
              <a:avLst/>
              <a:gdLst>
                <a:gd name="T0" fmla="*/ 362 w 688"/>
                <a:gd name="T1" fmla="*/ 19 h 550"/>
                <a:gd name="T2" fmla="*/ 72 w 688"/>
                <a:gd name="T3" fmla="*/ 434 h 550"/>
                <a:gd name="T4" fmla="*/ 68 w 688"/>
                <a:gd name="T5" fmla="*/ 440 h 550"/>
                <a:gd name="T6" fmla="*/ 109 w 688"/>
                <a:gd name="T7" fmla="*/ 451 h 550"/>
                <a:gd name="T8" fmla="*/ 374 w 688"/>
                <a:gd name="T9" fmla="*/ 7 h 550"/>
                <a:gd name="T10" fmla="*/ 372 w 688"/>
                <a:gd name="T11" fmla="*/ 0 h 550"/>
                <a:gd name="T12" fmla="*/ 684 w 688"/>
                <a:gd name="T13" fmla="*/ 216 h 550"/>
                <a:gd name="T14" fmla="*/ 638 w 688"/>
                <a:gd name="T15" fmla="*/ 210 h 550"/>
                <a:gd name="T16" fmla="*/ 572 w 688"/>
                <a:gd name="T17" fmla="*/ 211 h 550"/>
                <a:gd name="T18" fmla="*/ 549 w 688"/>
                <a:gd name="T19" fmla="*/ 157 h 550"/>
                <a:gd name="T20" fmla="*/ 538 w 688"/>
                <a:gd name="T21" fmla="*/ 154 h 550"/>
                <a:gd name="T22" fmla="*/ 503 w 688"/>
                <a:gd name="T23" fmla="*/ 151 h 550"/>
                <a:gd name="T24" fmla="*/ 472 w 688"/>
                <a:gd name="T25" fmla="*/ 168 h 550"/>
                <a:gd name="T26" fmla="*/ 464 w 688"/>
                <a:gd name="T27" fmla="*/ 200 h 550"/>
                <a:gd name="T28" fmla="*/ 415 w 688"/>
                <a:gd name="T29" fmla="*/ 268 h 550"/>
                <a:gd name="T30" fmla="*/ 377 w 688"/>
                <a:gd name="T31" fmla="*/ 261 h 550"/>
                <a:gd name="T32" fmla="*/ 357 w 688"/>
                <a:gd name="T33" fmla="*/ 248 h 550"/>
                <a:gd name="T34" fmla="*/ 297 w 688"/>
                <a:gd name="T35" fmla="*/ 261 h 550"/>
                <a:gd name="T36" fmla="*/ 133 w 688"/>
                <a:gd name="T37" fmla="*/ 247 h 550"/>
                <a:gd name="T38" fmla="*/ 100 w 688"/>
                <a:gd name="T39" fmla="*/ 232 h 550"/>
                <a:gd name="T40" fmla="*/ 80 w 688"/>
                <a:gd name="T41" fmla="*/ 242 h 550"/>
                <a:gd name="T42" fmla="*/ 55 w 688"/>
                <a:gd name="T43" fmla="*/ 268 h 550"/>
                <a:gd name="T44" fmla="*/ 46 w 688"/>
                <a:gd name="T45" fmla="*/ 301 h 550"/>
                <a:gd name="T46" fmla="*/ 14 w 688"/>
                <a:gd name="T47" fmla="*/ 309 h 550"/>
                <a:gd name="T48" fmla="*/ 1 w 688"/>
                <a:gd name="T49" fmla="*/ 347 h 550"/>
                <a:gd name="T50" fmla="*/ 25 w 688"/>
                <a:gd name="T51" fmla="*/ 354 h 550"/>
                <a:gd name="T52" fmla="*/ 36 w 688"/>
                <a:gd name="T53" fmla="*/ 367 h 550"/>
                <a:gd name="T54" fmla="*/ 41 w 688"/>
                <a:gd name="T55" fmla="*/ 407 h 550"/>
                <a:gd name="T56" fmla="*/ 60 w 688"/>
                <a:gd name="T57" fmla="*/ 420 h 550"/>
                <a:gd name="T58" fmla="*/ 78 w 688"/>
                <a:gd name="T59" fmla="*/ 431 h 550"/>
                <a:gd name="T60" fmla="*/ 104 w 688"/>
                <a:gd name="T61" fmla="*/ 440 h 550"/>
                <a:gd name="T62" fmla="*/ 188 w 688"/>
                <a:gd name="T63" fmla="*/ 439 h 550"/>
                <a:gd name="T64" fmla="*/ 191 w 688"/>
                <a:gd name="T65" fmla="*/ 448 h 550"/>
                <a:gd name="T66" fmla="*/ 286 w 688"/>
                <a:gd name="T67" fmla="*/ 463 h 550"/>
                <a:gd name="T68" fmla="*/ 330 w 688"/>
                <a:gd name="T69" fmla="*/ 470 h 550"/>
                <a:gd name="T70" fmla="*/ 348 w 688"/>
                <a:gd name="T71" fmla="*/ 430 h 550"/>
                <a:gd name="T72" fmla="*/ 374 w 688"/>
                <a:gd name="T73" fmla="*/ 427 h 550"/>
                <a:gd name="T74" fmla="*/ 386 w 688"/>
                <a:gd name="T75" fmla="*/ 426 h 550"/>
                <a:gd name="T76" fmla="*/ 438 w 688"/>
                <a:gd name="T77" fmla="*/ 458 h 550"/>
                <a:gd name="T78" fmla="*/ 490 w 688"/>
                <a:gd name="T79" fmla="*/ 465 h 550"/>
                <a:gd name="T80" fmla="*/ 496 w 688"/>
                <a:gd name="T81" fmla="*/ 529 h 550"/>
                <a:gd name="T82" fmla="*/ 505 w 688"/>
                <a:gd name="T83" fmla="*/ 544 h 550"/>
                <a:gd name="T84" fmla="*/ 531 w 688"/>
                <a:gd name="T85" fmla="*/ 536 h 550"/>
                <a:gd name="T86" fmla="*/ 548 w 688"/>
                <a:gd name="T87" fmla="*/ 513 h 550"/>
                <a:gd name="T88" fmla="*/ 592 w 688"/>
                <a:gd name="T89" fmla="*/ 487 h 550"/>
                <a:gd name="T90" fmla="*/ 606 w 688"/>
                <a:gd name="T91" fmla="*/ 469 h 550"/>
                <a:gd name="T92" fmla="*/ 596 w 688"/>
                <a:gd name="T93" fmla="*/ 438 h 550"/>
                <a:gd name="T94" fmla="*/ 580 w 688"/>
                <a:gd name="T95" fmla="*/ 424 h 550"/>
                <a:gd name="T96" fmla="*/ 581 w 688"/>
                <a:gd name="T97" fmla="*/ 396 h 550"/>
                <a:gd name="T98" fmla="*/ 594 w 688"/>
                <a:gd name="T99" fmla="*/ 335 h 550"/>
                <a:gd name="T100" fmla="*/ 612 w 688"/>
                <a:gd name="T101" fmla="*/ 339 h 550"/>
                <a:gd name="T102" fmla="*/ 641 w 688"/>
                <a:gd name="T103" fmla="*/ 339 h 550"/>
                <a:gd name="T104" fmla="*/ 670 w 688"/>
                <a:gd name="T105" fmla="*/ 315 h 550"/>
                <a:gd name="T106" fmla="*/ 672 w 688"/>
                <a:gd name="T107" fmla="*/ 270 h 550"/>
                <a:gd name="T108" fmla="*/ 688 w 688"/>
                <a:gd name="T109" fmla="*/ 220 h 550"/>
                <a:gd name="T110" fmla="*/ 451 w 688"/>
                <a:gd name="T111" fmla="*/ 27 h 550"/>
                <a:gd name="T112" fmla="*/ 414 w 688"/>
                <a:gd name="T113" fmla="*/ 31 h 550"/>
                <a:gd name="T114" fmla="*/ 412 w 688"/>
                <a:gd name="T115" fmla="*/ 24 h 550"/>
                <a:gd name="T116" fmla="*/ 408 w 688"/>
                <a:gd name="T117" fmla="*/ 2 h 550"/>
                <a:gd name="T118" fmla="*/ 424 w 688"/>
                <a:gd name="T119" fmla="*/ 18 h 550"/>
                <a:gd name="T120" fmla="*/ 426 w 688"/>
                <a:gd name="T121" fmla="*/ 22 h 550"/>
                <a:gd name="T122" fmla="*/ 425 w 688"/>
                <a:gd name="T123" fmla="*/ 13 h 550"/>
                <a:gd name="T124" fmla="*/ 423 w 688"/>
                <a:gd name="T125" fmla="*/ 1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550">
                  <a:moveTo>
                    <a:pt x="362" y="19"/>
                  </a:moveTo>
                  <a:lnTo>
                    <a:pt x="362" y="19"/>
                  </a:lnTo>
                  <a:lnTo>
                    <a:pt x="362" y="18"/>
                  </a:lnTo>
                  <a:lnTo>
                    <a:pt x="360" y="18"/>
                  </a:lnTo>
                  <a:lnTo>
                    <a:pt x="361" y="19"/>
                  </a:lnTo>
                  <a:lnTo>
                    <a:pt x="362" y="19"/>
                  </a:lnTo>
                  <a:lnTo>
                    <a:pt x="362" y="19"/>
                  </a:lnTo>
                  <a:close/>
                  <a:moveTo>
                    <a:pt x="105" y="447"/>
                  </a:moveTo>
                  <a:lnTo>
                    <a:pt x="105" y="447"/>
                  </a:lnTo>
                  <a:lnTo>
                    <a:pt x="104" y="446"/>
                  </a:lnTo>
                  <a:lnTo>
                    <a:pt x="102" y="444"/>
                  </a:lnTo>
                  <a:lnTo>
                    <a:pt x="90" y="438"/>
                  </a:lnTo>
                  <a:lnTo>
                    <a:pt x="83" y="436"/>
                  </a:lnTo>
                  <a:lnTo>
                    <a:pt x="72" y="434"/>
                  </a:lnTo>
                  <a:lnTo>
                    <a:pt x="60" y="429"/>
                  </a:lnTo>
                  <a:lnTo>
                    <a:pt x="57" y="430"/>
                  </a:lnTo>
                  <a:lnTo>
                    <a:pt x="55" y="434"/>
                  </a:lnTo>
                  <a:lnTo>
                    <a:pt x="54" y="438"/>
                  </a:lnTo>
                  <a:lnTo>
                    <a:pt x="55" y="441"/>
                  </a:lnTo>
                  <a:lnTo>
                    <a:pt x="59" y="442"/>
                  </a:lnTo>
                  <a:lnTo>
                    <a:pt x="68" y="440"/>
                  </a:lnTo>
                  <a:lnTo>
                    <a:pt x="71" y="442"/>
                  </a:lnTo>
                  <a:lnTo>
                    <a:pt x="74" y="443"/>
                  </a:lnTo>
                  <a:lnTo>
                    <a:pt x="87" y="445"/>
                  </a:lnTo>
                  <a:lnTo>
                    <a:pt x="99" y="449"/>
                  </a:lnTo>
                  <a:lnTo>
                    <a:pt x="105" y="450"/>
                  </a:lnTo>
                  <a:lnTo>
                    <a:pt x="107" y="451"/>
                  </a:lnTo>
                  <a:lnTo>
                    <a:pt x="109" y="451"/>
                  </a:lnTo>
                  <a:lnTo>
                    <a:pt x="110" y="448"/>
                  </a:lnTo>
                  <a:lnTo>
                    <a:pt x="109" y="447"/>
                  </a:lnTo>
                  <a:lnTo>
                    <a:pt x="105" y="447"/>
                  </a:lnTo>
                  <a:lnTo>
                    <a:pt x="105" y="447"/>
                  </a:lnTo>
                  <a:close/>
                  <a:moveTo>
                    <a:pt x="372" y="5"/>
                  </a:moveTo>
                  <a:lnTo>
                    <a:pt x="372" y="5"/>
                  </a:lnTo>
                  <a:lnTo>
                    <a:pt x="374" y="7"/>
                  </a:lnTo>
                  <a:lnTo>
                    <a:pt x="375" y="6"/>
                  </a:lnTo>
                  <a:lnTo>
                    <a:pt x="376" y="6"/>
                  </a:lnTo>
                  <a:lnTo>
                    <a:pt x="374" y="4"/>
                  </a:lnTo>
                  <a:lnTo>
                    <a:pt x="375" y="2"/>
                  </a:lnTo>
                  <a:lnTo>
                    <a:pt x="375" y="0"/>
                  </a:lnTo>
                  <a:lnTo>
                    <a:pt x="373" y="0"/>
                  </a:lnTo>
                  <a:lnTo>
                    <a:pt x="372" y="0"/>
                  </a:lnTo>
                  <a:lnTo>
                    <a:pt x="371" y="1"/>
                  </a:lnTo>
                  <a:lnTo>
                    <a:pt x="371" y="3"/>
                  </a:lnTo>
                  <a:lnTo>
                    <a:pt x="372" y="5"/>
                  </a:lnTo>
                  <a:lnTo>
                    <a:pt x="372" y="5"/>
                  </a:lnTo>
                  <a:close/>
                  <a:moveTo>
                    <a:pt x="688" y="220"/>
                  </a:moveTo>
                  <a:lnTo>
                    <a:pt x="688" y="220"/>
                  </a:lnTo>
                  <a:lnTo>
                    <a:pt x="684" y="216"/>
                  </a:lnTo>
                  <a:lnTo>
                    <a:pt x="677" y="207"/>
                  </a:lnTo>
                  <a:lnTo>
                    <a:pt x="674" y="205"/>
                  </a:lnTo>
                  <a:lnTo>
                    <a:pt x="667" y="202"/>
                  </a:lnTo>
                  <a:lnTo>
                    <a:pt x="654" y="200"/>
                  </a:lnTo>
                  <a:lnTo>
                    <a:pt x="649" y="196"/>
                  </a:lnTo>
                  <a:lnTo>
                    <a:pt x="645" y="200"/>
                  </a:lnTo>
                  <a:lnTo>
                    <a:pt x="638" y="210"/>
                  </a:lnTo>
                  <a:lnTo>
                    <a:pt x="634" y="213"/>
                  </a:lnTo>
                  <a:lnTo>
                    <a:pt x="630" y="213"/>
                  </a:lnTo>
                  <a:lnTo>
                    <a:pt x="621" y="215"/>
                  </a:lnTo>
                  <a:lnTo>
                    <a:pt x="615" y="216"/>
                  </a:lnTo>
                  <a:lnTo>
                    <a:pt x="574" y="211"/>
                  </a:lnTo>
                  <a:lnTo>
                    <a:pt x="573" y="211"/>
                  </a:lnTo>
                  <a:lnTo>
                    <a:pt x="572" y="211"/>
                  </a:lnTo>
                  <a:lnTo>
                    <a:pt x="570" y="210"/>
                  </a:lnTo>
                  <a:lnTo>
                    <a:pt x="566" y="202"/>
                  </a:lnTo>
                  <a:lnTo>
                    <a:pt x="558" y="178"/>
                  </a:lnTo>
                  <a:lnTo>
                    <a:pt x="554" y="171"/>
                  </a:lnTo>
                  <a:lnTo>
                    <a:pt x="553" y="162"/>
                  </a:lnTo>
                  <a:lnTo>
                    <a:pt x="551" y="159"/>
                  </a:lnTo>
                  <a:lnTo>
                    <a:pt x="549" y="157"/>
                  </a:lnTo>
                  <a:lnTo>
                    <a:pt x="546" y="155"/>
                  </a:lnTo>
                  <a:lnTo>
                    <a:pt x="546" y="154"/>
                  </a:lnTo>
                  <a:lnTo>
                    <a:pt x="544" y="153"/>
                  </a:lnTo>
                  <a:lnTo>
                    <a:pt x="542" y="151"/>
                  </a:lnTo>
                  <a:lnTo>
                    <a:pt x="541" y="153"/>
                  </a:lnTo>
                  <a:lnTo>
                    <a:pt x="540" y="154"/>
                  </a:lnTo>
                  <a:lnTo>
                    <a:pt x="538" y="154"/>
                  </a:lnTo>
                  <a:lnTo>
                    <a:pt x="534" y="154"/>
                  </a:lnTo>
                  <a:lnTo>
                    <a:pt x="531" y="153"/>
                  </a:lnTo>
                  <a:lnTo>
                    <a:pt x="525" y="149"/>
                  </a:lnTo>
                  <a:lnTo>
                    <a:pt x="523" y="148"/>
                  </a:lnTo>
                  <a:lnTo>
                    <a:pt x="519" y="149"/>
                  </a:lnTo>
                  <a:lnTo>
                    <a:pt x="505" y="151"/>
                  </a:lnTo>
                  <a:lnTo>
                    <a:pt x="503" y="151"/>
                  </a:lnTo>
                  <a:lnTo>
                    <a:pt x="500" y="153"/>
                  </a:lnTo>
                  <a:lnTo>
                    <a:pt x="498" y="154"/>
                  </a:lnTo>
                  <a:lnTo>
                    <a:pt x="492" y="155"/>
                  </a:lnTo>
                  <a:lnTo>
                    <a:pt x="481" y="159"/>
                  </a:lnTo>
                  <a:lnTo>
                    <a:pt x="478" y="161"/>
                  </a:lnTo>
                  <a:lnTo>
                    <a:pt x="474" y="166"/>
                  </a:lnTo>
                  <a:lnTo>
                    <a:pt x="472" y="168"/>
                  </a:lnTo>
                  <a:lnTo>
                    <a:pt x="467" y="169"/>
                  </a:lnTo>
                  <a:lnTo>
                    <a:pt x="470" y="174"/>
                  </a:lnTo>
                  <a:lnTo>
                    <a:pt x="469" y="176"/>
                  </a:lnTo>
                  <a:lnTo>
                    <a:pt x="467" y="179"/>
                  </a:lnTo>
                  <a:lnTo>
                    <a:pt x="466" y="183"/>
                  </a:lnTo>
                  <a:lnTo>
                    <a:pt x="466" y="192"/>
                  </a:lnTo>
                  <a:lnTo>
                    <a:pt x="464" y="200"/>
                  </a:lnTo>
                  <a:lnTo>
                    <a:pt x="462" y="210"/>
                  </a:lnTo>
                  <a:lnTo>
                    <a:pt x="446" y="243"/>
                  </a:lnTo>
                  <a:lnTo>
                    <a:pt x="436" y="256"/>
                  </a:lnTo>
                  <a:lnTo>
                    <a:pt x="427" y="265"/>
                  </a:lnTo>
                  <a:lnTo>
                    <a:pt x="424" y="267"/>
                  </a:lnTo>
                  <a:lnTo>
                    <a:pt x="420" y="268"/>
                  </a:lnTo>
                  <a:lnTo>
                    <a:pt x="415" y="268"/>
                  </a:lnTo>
                  <a:lnTo>
                    <a:pt x="411" y="269"/>
                  </a:lnTo>
                  <a:lnTo>
                    <a:pt x="408" y="272"/>
                  </a:lnTo>
                  <a:lnTo>
                    <a:pt x="404" y="274"/>
                  </a:lnTo>
                  <a:lnTo>
                    <a:pt x="398" y="273"/>
                  </a:lnTo>
                  <a:lnTo>
                    <a:pt x="393" y="270"/>
                  </a:lnTo>
                  <a:lnTo>
                    <a:pt x="384" y="264"/>
                  </a:lnTo>
                  <a:lnTo>
                    <a:pt x="377" y="261"/>
                  </a:lnTo>
                  <a:lnTo>
                    <a:pt x="367" y="257"/>
                  </a:lnTo>
                  <a:lnTo>
                    <a:pt x="363" y="255"/>
                  </a:lnTo>
                  <a:lnTo>
                    <a:pt x="362" y="253"/>
                  </a:lnTo>
                  <a:lnTo>
                    <a:pt x="362" y="250"/>
                  </a:lnTo>
                  <a:lnTo>
                    <a:pt x="361" y="248"/>
                  </a:lnTo>
                  <a:lnTo>
                    <a:pt x="359" y="247"/>
                  </a:lnTo>
                  <a:lnTo>
                    <a:pt x="357" y="248"/>
                  </a:lnTo>
                  <a:lnTo>
                    <a:pt x="353" y="253"/>
                  </a:lnTo>
                  <a:lnTo>
                    <a:pt x="353" y="254"/>
                  </a:lnTo>
                  <a:lnTo>
                    <a:pt x="350" y="256"/>
                  </a:lnTo>
                  <a:lnTo>
                    <a:pt x="345" y="258"/>
                  </a:lnTo>
                  <a:lnTo>
                    <a:pt x="316" y="262"/>
                  </a:lnTo>
                  <a:lnTo>
                    <a:pt x="307" y="262"/>
                  </a:lnTo>
                  <a:lnTo>
                    <a:pt x="297" y="261"/>
                  </a:lnTo>
                  <a:lnTo>
                    <a:pt x="259" y="249"/>
                  </a:lnTo>
                  <a:lnTo>
                    <a:pt x="217" y="243"/>
                  </a:lnTo>
                  <a:lnTo>
                    <a:pt x="208" y="235"/>
                  </a:lnTo>
                  <a:lnTo>
                    <a:pt x="196" y="248"/>
                  </a:lnTo>
                  <a:lnTo>
                    <a:pt x="177" y="251"/>
                  </a:lnTo>
                  <a:lnTo>
                    <a:pt x="138" y="247"/>
                  </a:lnTo>
                  <a:lnTo>
                    <a:pt x="133" y="247"/>
                  </a:lnTo>
                  <a:lnTo>
                    <a:pt x="131" y="247"/>
                  </a:lnTo>
                  <a:lnTo>
                    <a:pt x="125" y="243"/>
                  </a:lnTo>
                  <a:lnTo>
                    <a:pt x="120" y="242"/>
                  </a:lnTo>
                  <a:lnTo>
                    <a:pt x="111" y="235"/>
                  </a:lnTo>
                  <a:lnTo>
                    <a:pt x="109" y="234"/>
                  </a:lnTo>
                  <a:lnTo>
                    <a:pt x="104" y="232"/>
                  </a:lnTo>
                  <a:lnTo>
                    <a:pt x="100" y="232"/>
                  </a:lnTo>
                  <a:lnTo>
                    <a:pt x="98" y="236"/>
                  </a:lnTo>
                  <a:lnTo>
                    <a:pt x="97" y="241"/>
                  </a:lnTo>
                  <a:lnTo>
                    <a:pt x="96" y="244"/>
                  </a:lnTo>
                  <a:lnTo>
                    <a:pt x="93" y="245"/>
                  </a:lnTo>
                  <a:lnTo>
                    <a:pt x="87" y="246"/>
                  </a:lnTo>
                  <a:lnTo>
                    <a:pt x="83" y="245"/>
                  </a:lnTo>
                  <a:lnTo>
                    <a:pt x="80" y="242"/>
                  </a:lnTo>
                  <a:lnTo>
                    <a:pt x="78" y="240"/>
                  </a:lnTo>
                  <a:lnTo>
                    <a:pt x="76" y="238"/>
                  </a:lnTo>
                  <a:lnTo>
                    <a:pt x="76" y="238"/>
                  </a:lnTo>
                  <a:lnTo>
                    <a:pt x="76" y="238"/>
                  </a:lnTo>
                  <a:lnTo>
                    <a:pt x="61" y="256"/>
                  </a:lnTo>
                  <a:lnTo>
                    <a:pt x="56" y="264"/>
                  </a:lnTo>
                  <a:lnTo>
                    <a:pt x="55" y="268"/>
                  </a:lnTo>
                  <a:lnTo>
                    <a:pt x="53" y="279"/>
                  </a:lnTo>
                  <a:lnTo>
                    <a:pt x="53" y="285"/>
                  </a:lnTo>
                  <a:lnTo>
                    <a:pt x="54" y="289"/>
                  </a:lnTo>
                  <a:lnTo>
                    <a:pt x="53" y="292"/>
                  </a:lnTo>
                  <a:lnTo>
                    <a:pt x="51" y="295"/>
                  </a:lnTo>
                  <a:lnTo>
                    <a:pt x="49" y="297"/>
                  </a:lnTo>
                  <a:lnTo>
                    <a:pt x="46" y="301"/>
                  </a:lnTo>
                  <a:lnTo>
                    <a:pt x="43" y="303"/>
                  </a:lnTo>
                  <a:lnTo>
                    <a:pt x="37" y="308"/>
                  </a:lnTo>
                  <a:lnTo>
                    <a:pt x="35" y="309"/>
                  </a:lnTo>
                  <a:lnTo>
                    <a:pt x="32" y="310"/>
                  </a:lnTo>
                  <a:lnTo>
                    <a:pt x="27" y="310"/>
                  </a:lnTo>
                  <a:lnTo>
                    <a:pt x="18" y="309"/>
                  </a:lnTo>
                  <a:lnTo>
                    <a:pt x="14" y="309"/>
                  </a:lnTo>
                  <a:lnTo>
                    <a:pt x="10" y="310"/>
                  </a:lnTo>
                  <a:lnTo>
                    <a:pt x="8" y="312"/>
                  </a:lnTo>
                  <a:lnTo>
                    <a:pt x="6" y="315"/>
                  </a:lnTo>
                  <a:lnTo>
                    <a:pt x="5" y="318"/>
                  </a:lnTo>
                  <a:lnTo>
                    <a:pt x="5" y="323"/>
                  </a:lnTo>
                  <a:lnTo>
                    <a:pt x="0" y="340"/>
                  </a:lnTo>
                  <a:lnTo>
                    <a:pt x="1" y="347"/>
                  </a:lnTo>
                  <a:lnTo>
                    <a:pt x="7" y="349"/>
                  </a:lnTo>
                  <a:lnTo>
                    <a:pt x="12" y="350"/>
                  </a:lnTo>
                  <a:lnTo>
                    <a:pt x="14" y="354"/>
                  </a:lnTo>
                  <a:lnTo>
                    <a:pt x="15" y="355"/>
                  </a:lnTo>
                  <a:lnTo>
                    <a:pt x="17" y="356"/>
                  </a:lnTo>
                  <a:lnTo>
                    <a:pt x="22" y="354"/>
                  </a:lnTo>
                  <a:lnTo>
                    <a:pt x="25" y="354"/>
                  </a:lnTo>
                  <a:lnTo>
                    <a:pt x="26" y="355"/>
                  </a:lnTo>
                  <a:lnTo>
                    <a:pt x="27" y="358"/>
                  </a:lnTo>
                  <a:lnTo>
                    <a:pt x="28" y="363"/>
                  </a:lnTo>
                  <a:lnTo>
                    <a:pt x="30" y="363"/>
                  </a:lnTo>
                  <a:lnTo>
                    <a:pt x="32" y="364"/>
                  </a:lnTo>
                  <a:lnTo>
                    <a:pt x="34" y="365"/>
                  </a:lnTo>
                  <a:lnTo>
                    <a:pt x="36" y="367"/>
                  </a:lnTo>
                  <a:lnTo>
                    <a:pt x="36" y="368"/>
                  </a:lnTo>
                  <a:lnTo>
                    <a:pt x="37" y="372"/>
                  </a:lnTo>
                  <a:lnTo>
                    <a:pt x="38" y="381"/>
                  </a:lnTo>
                  <a:lnTo>
                    <a:pt x="43" y="397"/>
                  </a:lnTo>
                  <a:lnTo>
                    <a:pt x="43" y="401"/>
                  </a:lnTo>
                  <a:lnTo>
                    <a:pt x="43" y="403"/>
                  </a:lnTo>
                  <a:lnTo>
                    <a:pt x="41" y="407"/>
                  </a:lnTo>
                  <a:lnTo>
                    <a:pt x="41" y="409"/>
                  </a:lnTo>
                  <a:lnTo>
                    <a:pt x="41" y="412"/>
                  </a:lnTo>
                  <a:lnTo>
                    <a:pt x="42" y="414"/>
                  </a:lnTo>
                  <a:lnTo>
                    <a:pt x="43" y="415"/>
                  </a:lnTo>
                  <a:lnTo>
                    <a:pt x="55" y="425"/>
                  </a:lnTo>
                  <a:lnTo>
                    <a:pt x="57" y="424"/>
                  </a:lnTo>
                  <a:lnTo>
                    <a:pt x="60" y="420"/>
                  </a:lnTo>
                  <a:lnTo>
                    <a:pt x="62" y="418"/>
                  </a:lnTo>
                  <a:lnTo>
                    <a:pt x="67" y="415"/>
                  </a:lnTo>
                  <a:lnTo>
                    <a:pt x="68" y="414"/>
                  </a:lnTo>
                  <a:lnTo>
                    <a:pt x="72" y="414"/>
                  </a:lnTo>
                  <a:lnTo>
                    <a:pt x="73" y="418"/>
                  </a:lnTo>
                  <a:lnTo>
                    <a:pt x="75" y="429"/>
                  </a:lnTo>
                  <a:lnTo>
                    <a:pt x="78" y="431"/>
                  </a:lnTo>
                  <a:lnTo>
                    <a:pt x="82" y="432"/>
                  </a:lnTo>
                  <a:lnTo>
                    <a:pt x="86" y="433"/>
                  </a:lnTo>
                  <a:lnTo>
                    <a:pt x="91" y="433"/>
                  </a:lnTo>
                  <a:lnTo>
                    <a:pt x="94" y="434"/>
                  </a:lnTo>
                  <a:lnTo>
                    <a:pt x="96" y="435"/>
                  </a:lnTo>
                  <a:lnTo>
                    <a:pt x="103" y="440"/>
                  </a:lnTo>
                  <a:lnTo>
                    <a:pt x="104" y="440"/>
                  </a:lnTo>
                  <a:lnTo>
                    <a:pt x="107" y="438"/>
                  </a:lnTo>
                  <a:lnTo>
                    <a:pt x="110" y="434"/>
                  </a:lnTo>
                  <a:lnTo>
                    <a:pt x="121" y="430"/>
                  </a:lnTo>
                  <a:lnTo>
                    <a:pt x="143" y="432"/>
                  </a:lnTo>
                  <a:lnTo>
                    <a:pt x="181" y="436"/>
                  </a:lnTo>
                  <a:lnTo>
                    <a:pt x="187" y="438"/>
                  </a:lnTo>
                  <a:lnTo>
                    <a:pt x="188" y="439"/>
                  </a:lnTo>
                  <a:lnTo>
                    <a:pt x="189" y="440"/>
                  </a:lnTo>
                  <a:lnTo>
                    <a:pt x="187" y="443"/>
                  </a:lnTo>
                  <a:lnTo>
                    <a:pt x="187" y="444"/>
                  </a:lnTo>
                  <a:lnTo>
                    <a:pt x="188" y="445"/>
                  </a:lnTo>
                  <a:lnTo>
                    <a:pt x="189" y="445"/>
                  </a:lnTo>
                  <a:lnTo>
                    <a:pt x="191" y="446"/>
                  </a:lnTo>
                  <a:lnTo>
                    <a:pt x="191" y="448"/>
                  </a:lnTo>
                  <a:lnTo>
                    <a:pt x="193" y="450"/>
                  </a:lnTo>
                  <a:lnTo>
                    <a:pt x="198" y="449"/>
                  </a:lnTo>
                  <a:lnTo>
                    <a:pt x="207" y="447"/>
                  </a:lnTo>
                  <a:lnTo>
                    <a:pt x="244" y="451"/>
                  </a:lnTo>
                  <a:lnTo>
                    <a:pt x="265" y="458"/>
                  </a:lnTo>
                  <a:lnTo>
                    <a:pt x="278" y="461"/>
                  </a:lnTo>
                  <a:lnTo>
                    <a:pt x="286" y="463"/>
                  </a:lnTo>
                  <a:lnTo>
                    <a:pt x="294" y="465"/>
                  </a:lnTo>
                  <a:lnTo>
                    <a:pt x="299" y="464"/>
                  </a:lnTo>
                  <a:lnTo>
                    <a:pt x="305" y="467"/>
                  </a:lnTo>
                  <a:lnTo>
                    <a:pt x="327" y="474"/>
                  </a:lnTo>
                  <a:lnTo>
                    <a:pt x="329" y="475"/>
                  </a:lnTo>
                  <a:lnTo>
                    <a:pt x="329" y="475"/>
                  </a:lnTo>
                  <a:lnTo>
                    <a:pt x="330" y="470"/>
                  </a:lnTo>
                  <a:lnTo>
                    <a:pt x="331" y="468"/>
                  </a:lnTo>
                  <a:lnTo>
                    <a:pt x="334" y="464"/>
                  </a:lnTo>
                  <a:lnTo>
                    <a:pt x="345" y="447"/>
                  </a:lnTo>
                  <a:lnTo>
                    <a:pt x="347" y="443"/>
                  </a:lnTo>
                  <a:lnTo>
                    <a:pt x="348" y="439"/>
                  </a:lnTo>
                  <a:lnTo>
                    <a:pt x="348" y="433"/>
                  </a:lnTo>
                  <a:lnTo>
                    <a:pt x="348" y="430"/>
                  </a:lnTo>
                  <a:lnTo>
                    <a:pt x="350" y="428"/>
                  </a:lnTo>
                  <a:lnTo>
                    <a:pt x="355" y="426"/>
                  </a:lnTo>
                  <a:lnTo>
                    <a:pt x="368" y="428"/>
                  </a:lnTo>
                  <a:lnTo>
                    <a:pt x="370" y="428"/>
                  </a:lnTo>
                  <a:lnTo>
                    <a:pt x="371" y="428"/>
                  </a:lnTo>
                  <a:lnTo>
                    <a:pt x="373" y="427"/>
                  </a:lnTo>
                  <a:lnTo>
                    <a:pt x="374" y="427"/>
                  </a:lnTo>
                  <a:lnTo>
                    <a:pt x="375" y="428"/>
                  </a:lnTo>
                  <a:lnTo>
                    <a:pt x="375" y="434"/>
                  </a:lnTo>
                  <a:lnTo>
                    <a:pt x="376" y="436"/>
                  </a:lnTo>
                  <a:lnTo>
                    <a:pt x="377" y="437"/>
                  </a:lnTo>
                  <a:lnTo>
                    <a:pt x="379" y="435"/>
                  </a:lnTo>
                  <a:lnTo>
                    <a:pt x="383" y="429"/>
                  </a:lnTo>
                  <a:lnTo>
                    <a:pt x="386" y="426"/>
                  </a:lnTo>
                  <a:lnTo>
                    <a:pt x="410" y="409"/>
                  </a:lnTo>
                  <a:lnTo>
                    <a:pt x="416" y="402"/>
                  </a:lnTo>
                  <a:lnTo>
                    <a:pt x="417" y="404"/>
                  </a:lnTo>
                  <a:lnTo>
                    <a:pt x="424" y="438"/>
                  </a:lnTo>
                  <a:lnTo>
                    <a:pt x="428" y="446"/>
                  </a:lnTo>
                  <a:lnTo>
                    <a:pt x="431" y="452"/>
                  </a:lnTo>
                  <a:lnTo>
                    <a:pt x="438" y="458"/>
                  </a:lnTo>
                  <a:lnTo>
                    <a:pt x="447" y="460"/>
                  </a:lnTo>
                  <a:lnTo>
                    <a:pt x="459" y="460"/>
                  </a:lnTo>
                  <a:lnTo>
                    <a:pt x="464" y="460"/>
                  </a:lnTo>
                  <a:lnTo>
                    <a:pt x="471" y="460"/>
                  </a:lnTo>
                  <a:lnTo>
                    <a:pt x="475" y="461"/>
                  </a:lnTo>
                  <a:lnTo>
                    <a:pt x="486" y="463"/>
                  </a:lnTo>
                  <a:lnTo>
                    <a:pt x="490" y="465"/>
                  </a:lnTo>
                  <a:lnTo>
                    <a:pt x="492" y="467"/>
                  </a:lnTo>
                  <a:lnTo>
                    <a:pt x="493" y="469"/>
                  </a:lnTo>
                  <a:lnTo>
                    <a:pt x="493" y="472"/>
                  </a:lnTo>
                  <a:lnTo>
                    <a:pt x="493" y="482"/>
                  </a:lnTo>
                  <a:lnTo>
                    <a:pt x="494" y="488"/>
                  </a:lnTo>
                  <a:lnTo>
                    <a:pt x="496" y="526"/>
                  </a:lnTo>
                  <a:lnTo>
                    <a:pt x="496" y="529"/>
                  </a:lnTo>
                  <a:lnTo>
                    <a:pt x="498" y="530"/>
                  </a:lnTo>
                  <a:lnTo>
                    <a:pt x="500" y="530"/>
                  </a:lnTo>
                  <a:lnTo>
                    <a:pt x="501" y="529"/>
                  </a:lnTo>
                  <a:lnTo>
                    <a:pt x="503" y="529"/>
                  </a:lnTo>
                  <a:lnTo>
                    <a:pt x="504" y="529"/>
                  </a:lnTo>
                  <a:lnTo>
                    <a:pt x="505" y="544"/>
                  </a:lnTo>
                  <a:lnTo>
                    <a:pt x="505" y="544"/>
                  </a:lnTo>
                  <a:lnTo>
                    <a:pt x="506" y="544"/>
                  </a:lnTo>
                  <a:lnTo>
                    <a:pt x="525" y="548"/>
                  </a:lnTo>
                  <a:lnTo>
                    <a:pt x="528" y="550"/>
                  </a:lnTo>
                  <a:lnTo>
                    <a:pt x="528" y="549"/>
                  </a:lnTo>
                  <a:lnTo>
                    <a:pt x="528" y="548"/>
                  </a:lnTo>
                  <a:lnTo>
                    <a:pt x="531" y="537"/>
                  </a:lnTo>
                  <a:lnTo>
                    <a:pt x="531" y="536"/>
                  </a:lnTo>
                  <a:lnTo>
                    <a:pt x="531" y="534"/>
                  </a:lnTo>
                  <a:lnTo>
                    <a:pt x="531" y="529"/>
                  </a:lnTo>
                  <a:lnTo>
                    <a:pt x="531" y="527"/>
                  </a:lnTo>
                  <a:lnTo>
                    <a:pt x="532" y="525"/>
                  </a:lnTo>
                  <a:lnTo>
                    <a:pt x="536" y="522"/>
                  </a:lnTo>
                  <a:lnTo>
                    <a:pt x="540" y="518"/>
                  </a:lnTo>
                  <a:lnTo>
                    <a:pt x="548" y="513"/>
                  </a:lnTo>
                  <a:lnTo>
                    <a:pt x="562" y="501"/>
                  </a:lnTo>
                  <a:lnTo>
                    <a:pt x="573" y="495"/>
                  </a:lnTo>
                  <a:lnTo>
                    <a:pt x="579" y="492"/>
                  </a:lnTo>
                  <a:lnTo>
                    <a:pt x="582" y="490"/>
                  </a:lnTo>
                  <a:lnTo>
                    <a:pt x="588" y="486"/>
                  </a:lnTo>
                  <a:lnTo>
                    <a:pt x="590" y="486"/>
                  </a:lnTo>
                  <a:lnTo>
                    <a:pt x="592" y="487"/>
                  </a:lnTo>
                  <a:lnTo>
                    <a:pt x="594" y="488"/>
                  </a:lnTo>
                  <a:lnTo>
                    <a:pt x="596" y="489"/>
                  </a:lnTo>
                  <a:lnTo>
                    <a:pt x="598" y="489"/>
                  </a:lnTo>
                  <a:lnTo>
                    <a:pt x="600" y="487"/>
                  </a:lnTo>
                  <a:lnTo>
                    <a:pt x="602" y="486"/>
                  </a:lnTo>
                  <a:lnTo>
                    <a:pt x="603" y="478"/>
                  </a:lnTo>
                  <a:lnTo>
                    <a:pt x="606" y="469"/>
                  </a:lnTo>
                  <a:lnTo>
                    <a:pt x="608" y="464"/>
                  </a:lnTo>
                  <a:lnTo>
                    <a:pt x="608" y="455"/>
                  </a:lnTo>
                  <a:lnTo>
                    <a:pt x="608" y="452"/>
                  </a:lnTo>
                  <a:lnTo>
                    <a:pt x="606" y="449"/>
                  </a:lnTo>
                  <a:lnTo>
                    <a:pt x="604" y="447"/>
                  </a:lnTo>
                  <a:lnTo>
                    <a:pt x="598" y="440"/>
                  </a:lnTo>
                  <a:lnTo>
                    <a:pt x="596" y="438"/>
                  </a:lnTo>
                  <a:lnTo>
                    <a:pt x="593" y="437"/>
                  </a:lnTo>
                  <a:lnTo>
                    <a:pt x="586" y="437"/>
                  </a:lnTo>
                  <a:lnTo>
                    <a:pt x="582" y="435"/>
                  </a:lnTo>
                  <a:lnTo>
                    <a:pt x="581" y="431"/>
                  </a:lnTo>
                  <a:lnTo>
                    <a:pt x="581" y="427"/>
                  </a:lnTo>
                  <a:lnTo>
                    <a:pt x="581" y="425"/>
                  </a:lnTo>
                  <a:lnTo>
                    <a:pt x="580" y="424"/>
                  </a:lnTo>
                  <a:lnTo>
                    <a:pt x="580" y="423"/>
                  </a:lnTo>
                  <a:lnTo>
                    <a:pt x="581" y="421"/>
                  </a:lnTo>
                  <a:lnTo>
                    <a:pt x="587" y="417"/>
                  </a:lnTo>
                  <a:lnTo>
                    <a:pt x="588" y="414"/>
                  </a:lnTo>
                  <a:lnTo>
                    <a:pt x="585" y="411"/>
                  </a:lnTo>
                  <a:lnTo>
                    <a:pt x="583" y="407"/>
                  </a:lnTo>
                  <a:lnTo>
                    <a:pt x="581" y="396"/>
                  </a:lnTo>
                  <a:lnTo>
                    <a:pt x="584" y="368"/>
                  </a:lnTo>
                  <a:lnTo>
                    <a:pt x="584" y="364"/>
                  </a:lnTo>
                  <a:lnTo>
                    <a:pt x="584" y="357"/>
                  </a:lnTo>
                  <a:lnTo>
                    <a:pt x="583" y="347"/>
                  </a:lnTo>
                  <a:lnTo>
                    <a:pt x="585" y="338"/>
                  </a:lnTo>
                  <a:lnTo>
                    <a:pt x="588" y="334"/>
                  </a:lnTo>
                  <a:lnTo>
                    <a:pt x="594" y="335"/>
                  </a:lnTo>
                  <a:lnTo>
                    <a:pt x="598" y="337"/>
                  </a:lnTo>
                  <a:lnTo>
                    <a:pt x="601" y="338"/>
                  </a:lnTo>
                  <a:lnTo>
                    <a:pt x="604" y="338"/>
                  </a:lnTo>
                  <a:lnTo>
                    <a:pt x="605" y="337"/>
                  </a:lnTo>
                  <a:lnTo>
                    <a:pt x="607" y="337"/>
                  </a:lnTo>
                  <a:lnTo>
                    <a:pt x="609" y="338"/>
                  </a:lnTo>
                  <a:lnTo>
                    <a:pt x="612" y="339"/>
                  </a:lnTo>
                  <a:lnTo>
                    <a:pt x="615" y="341"/>
                  </a:lnTo>
                  <a:lnTo>
                    <a:pt x="629" y="346"/>
                  </a:lnTo>
                  <a:lnTo>
                    <a:pt x="638" y="348"/>
                  </a:lnTo>
                  <a:lnTo>
                    <a:pt x="638" y="345"/>
                  </a:lnTo>
                  <a:lnTo>
                    <a:pt x="638" y="343"/>
                  </a:lnTo>
                  <a:lnTo>
                    <a:pt x="640" y="341"/>
                  </a:lnTo>
                  <a:lnTo>
                    <a:pt x="641" y="339"/>
                  </a:lnTo>
                  <a:lnTo>
                    <a:pt x="642" y="338"/>
                  </a:lnTo>
                  <a:lnTo>
                    <a:pt x="644" y="337"/>
                  </a:lnTo>
                  <a:lnTo>
                    <a:pt x="649" y="334"/>
                  </a:lnTo>
                  <a:lnTo>
                    <a:pt x="655" y="330"/>
                  </a:lnTo>
                  <a:lnTo>
                    <a:pt x="658" y="327"/>
                  </a:lnTo>
                  <a:lnTo>
                    <a:pt x="661" y="323"/>
                  </a:lnTo>
                  <a:lnTo>
                    <a:pt x="670" y="315"/>
                  </a:lnTo>
                  <a:lnTo>
                    <a:pt x="674" y="313"/>
                  </a:lnTo>
                  <a:lnTo>
                    <a:pt x="674" y="311"/>
                  </a:lnTo>
                  <a:lnTo>
                    <a:pt x="674" y="309"/>
                  </a:lnTo>
                  <a:lnTo>
                    <a:pt x="672" y="299"/>
                  </a:lnTo>
                  <a:lnTo>
                    <a:pt x="672" y="297"/>
                  </a:lnTo>
                  <a:lnTo>
                    <a:pt x="672" y="289"/>
                  </a:lnTo>
                  <a:lnTo>
                    <a:pt x="672" y="270"/>
                  </a:lnTo>
                  <a:lnTo>
                    <a:pt x="673" y="264"/>
                  </a:lnTo>
                  <a:lnTo>
                    <a:pt x="677" y="245"/>
                  </a:lnTo>
                  <a:lnTo>
                    <a:pt x="677" y="241"/>
                  </a:lnTo>
                  <a:lnTo>
                    <a:pt x="679" y="235"/>
                  </a:lnTo>
                  <a:lnTo>
                    <a:pt x="687" y="221"/>
                  </a:lnTo>
                  <a:lnTo>
                    <a:pt x="688" y="220"/>
                  </a:lnTo>
                  <a:lnTo>
                    <a:pt x="688" y="220"/>
                  </a:lnTo>
                  <a:lnTo>
                    <a:pt x="688" y="220"/>
                  </a:lnTo>
                  <a:close/>
                  <a:moveTo>
                    <a:pt x="451" y="30"/>
                  </a:moveTo>
                  <a:lnTo>
                    <a:pt x="451" y="30"/>
                  </a:lnTo>
                  <a:lnTo>
                    <a:pt x="453" y="26"/>
                  </a:lnTo>
                  <a:lnTo>
                    <a:pt x="452" y="25"/>
                  </a:lnTo>
                  <a:lnTo>
                    <a:pt x="451" y="26"/>
                  </a:lnTo>
                  <a:lnTo>
                    <a:pt x="451" y="27"/>
                  </a:lnTo>
                  <a:lnTo>
                    <a:pt x="451" y="28"/>
                  </a:lnTo>
                  <a:lnTo>
                    <a:pt x="450" y="29"/>
                  </a:lnTo>
                  <a:lnTo>
                    <a:pt x="451" y="30"/>
                  </a:lnTo>
                  <a:lnTo>
                    <a:pt x="451" y="30"/>
                  </a:lnTo>
                  <a:close/>
                  <a:moveTo>
                    <a:pt x="414" y="28"/>
                  </a:moveTo>
                  <a:lnTo>
                    <a:pt x="414" y="28"/>
                  </a:lnTo>
                  <a:lnTo>
                    <a:pt x="414" y="31"/>
                  </a:lnTo>
                  <a:lnTo>
                    <a:pt x="416" y="33"/>
                  </a:lnTo>
                  <a:lnTo>
                    <a:pt x="419" y="31"/>
                  </a:lnTo>
                  <a:lnTo>
                    <a:pt x="422" y="27"/>
                  </a:lnTo>
                  <a:lnTo>
                    <a:pt x="422" y="23"/>
                  </a:lnTo>
                  <a:lnTo>
                    <a:pt x="421" y="22"/>
                  </a:lnTo>
                  <a:lnTo>
                    <a:pt x="415" y="23"/>
                  </a:lnTo>
                  <a:lnTo>
                    <a:pt x="412" y="24"/>
                  </a:lnTo>
                  <a:lnTo>
                    <a:pt x="413" y="26"/>
                  </a:lnTo>
                  <a:lnTo>
                    <a:pt x="414" y="28"/>
                  </a:lnTo>
                  <a:lnTo>
                    <a:pt x="414" y="28"/>
                  </a:lnTo>
                  <a:close/>
                  <a:moveTo>
                    <a:pt x="410" y="2"/>
                  </a:moveTo>
                  <a:lnTo>
                    <a:pt x="410" y="2"/>
                  </a:lnTo>
                  <a:lnTo>
                    <a:pt x="409" y="1"/>
                  </a:lnTo>
                  <a:lnTo>
                    <a:pt x="408" y="2"/>
                  </a:lnTo>
                  <a:lnTo>
                    <a:pt x="409" y="4"/>
                  </a:lnTo>
                  <a:lnTo>
                    <a:pt x="410" y="2"/>
                  </a:lnTo>
                  <a:lnTo>
                    <a:pt x="410" y="2"/>
                  </a:lnTo>
                  <a:close/>
                  <a:moveTo>
                    <a:pt x="423" y="18"/>
                  </a:moveTo>
                  <a:lnTo>
                    <a:pt x="423" y="18"/>
                  </a:lnTo>
                  <a:lnTo>
                    <a:pt x="423" y="19"/>
                  </a:lnTo>
                  <a:lnTo>
                    <a:pt x="424" y="18"/>
                  </a:lnTo>
                  <a:lnTo>
                    <a:pt x="424" y="16"/>
                  </a:lnTo>
                  <a:lnTo>
                    <a:pt x="424" y="17"/>
                  </a:lnTo>
                  <a:lnTo>
                    <a:pt x="425" y="19"/>
                  </a:lnTo>
                  <a:lnTo>
                    <a:pt x="423" y="21"/>
                  </a:lnTo>
                  <a:lnTo>
                    <a:pt x="423" y="22"/>
                  </a:lnTo>
                  <a:lnTo>
                    <a:pt x="425" y="23"/>
                  </a:lnTo>
                  <a:lnTo>
                    <a:pt x="426" y="22"/>
                  </a:lnTo>
                  <a:lnTo>
                    <a:pt x="426" y="21"/>
                  </a:lnTo>
                  <a:lnTo>
                    <a:pt x="428" y="20"/>
                  </a:lnTo>
                  <a:lnTo>
                    <a:pt x="428" y="19"/>
                  </a:lnTo>
                  <a:lnTo>
                    <a:pt x="427" y="17"/>
                  </a:lnTo>
                  <a:lnTo>
                    <a:pt x="427" y="17"/>
                  </a:lnTo>
                  <a:lnTo>
                    <a:pt x="425" y="15"/>
                  </a:lnTo>
                  <a:lnTo>
                    <a:pt x="425" y="13"/>
                  </a:lnTo>
                  <a:lnTo>
                    <a:pt x="426" y="10"/>
                  </a:lnTo>
                  <a:lnTo>
                    <a:pt x="423" y="12"/>
                  </a:lnTo>
                  <a:lnTo>
                    <a:pt x="420" y="16"/>
                  </a:lnTo>
                  <a:lnTo>
                    <a:pt x="419" y="18"/>
                  </a:lnTo>
                  <a:lnTo>
                    <a:pt x="421" y="17"/>
                  </a:lnTo>
                  <a:lnTo>
                    <a:pt x="423" y="18"/>
                  </a:lnTo>
                  <a:lnTo>
                    <a:pt x="423" y="18"/>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1" name="Freeform 63">
              <a:extLst>
                <a:ext uri="{FF2B5EF4-FFF2-40B4-BE49-F238E27FC236}">
                  <a16:creationId xmlns:a16="http://schemas.microsoft.com/office/drawing/2014/main" xmlns="" id="{BCD93AF0-F55F-4306-9FCC-17D52D73E9E1}"/>
                </a:ext>
              </a:extLst>
            </p:cNvPr>
            <p:cNvSpPr>
              <a:spLocks noEditPoints="1"/>
            </p:cNvSpPr>
            <p:nvPr/>
          </p:nvSpPr>
          <p:spPr bwMode="auto">
            <a:xfrm>
              <a:off x="997" y="2216"/>
              <a:ext cx="453" cy="634"/>
            </a:xfrm>
            <a:custGeom>
              <a:avLst/>
              <a:gdLst>
                <a:gd name="T0" fmla="*/ 593 w 603"/>
                <a:gd name="T1" fmla="*/ 550 h 716"/>
                <a:gd name="T2" fmla="*/ 575 w 603"/>
                <a:gd name="T3" fmla="*/ 507 h 716"/>
                <a:gd name="T4" fmla="*/ 565 w 603"/>
                <a:gd name="T5" fmla="*/ 471 h 716"/>
                <a:gd name="T6" fmla="*/ 520 w 603"/>
                <a:gd name="T7" fmla="*/ 460 h 716"/>
                <a:gd name="T8" fmla="*/ 482 w 603"/>
                <a:gd name="T9" fmla="*/ 444 h 716"/>
                <a:gd name="T10" fmla="*/ 465 w 603"/>
                <a:gd name="T11" fmla="*/ 397 h 716"/>
                <a:gd name="T12" fmla="*/ 454 w 603"/>
                <a:gd name="T13" fmla="*/ 391 h 716"/>
                <a:gd name="T14" fmla="*/ 430 w 603"/>
                <a:gd name="T15" fmla="*/ 394 h 716"/>
                <a:gd name="T16" fmla="*/ 400 w 603"/>
                <a:gd name="T17" fmla="*/ 387 h 716"/>
                <a:gd name="T18" fmla="*/ 367 w 603"/>
                <a:gd name="T19" fmla="*/ 362 h 716"/>
                <a:gd name="T20" fmla="*/ 358 w 603"/>
                <a:gd name="T21" fmla="*/ 344 h 716"/>
                <a:gd name="T22" fmla="*/ 409 w 603"/>
                <a:gd name="T23" fmla="*/ 308 h 716"/>
                <a:gd name="T24" fmla="*/ 409 w 603"/>
                <a:gd name="T25" fmla="*/ 293 h 716"/>
                <a:gd name="T26" fmla="*/ 427 w 603"/>
                <a:gd name="T27" fmla="*/ 295 h 716"/>
                <a:gd name="T28" fmla="*/ 436 w 603"/>
                <a:gd name="T29" fmla="*/ 261 h 716"/>
                <a:gd name="T30" fmla="*/ 419 w 603"/>
                <a:gd name="T31" fmla="*/ 252 h 716"/>
                <a:gd name="T32" fmla="*/ 385 w 603"/>
                <a:gd name="T33" fmla="*/ 229 h 716"/>
                <a:gd name="T34" fmla="*/ 355 w 603"/>
                <a:gd name="T35" fmla="*/ 248 h 716"/>
                <a:gd name="T36" fmla="*/ 336 w 603"/>
                <a:gd name="T37" fmla="*/ 241 h 716"/>
                <a:gd name="T38" fmla="*/ 320 w 603"/>
                <a:gd name="T39" fmla="*/ 224 h 716"/>
                <a:gd name="T40" fmla="*/ 317 w 603"/>
                <a:gd name="T41" fmla="*/ 217 h 716"/>
                <a:gd name="T42" fmla="*/ 321 w 603"/>
                <a:gd name="T43" fmla="*/ 199 h 716"/>
                <a:gd name="T44" fmla="*/ 293 w 603"/>
                <a:gd name="T45" fmla="*/ 182 h 716"/>
                <a:gd name="T46" fmla="*/ 281 w 603"/>
                <a:gd name="T47" fmla="*/ 185 h 716"/>
                <a:gd name="T48" fmla="*/ 260 w 603"/>
                <a:gd name="T49" fmla="*/ 172 h 716"/>
                <a:gd name="T50" fmla="*/ 267 w 603"/>
                <a:gd name="T51" fmla="*/ 167 h 716"/>
                <a:gd name="T52" fmla="*/ 247 w 603"/>
                <a:gd name="T53" fmla="*/ 143 h 716"/>
                <a:gd name="T54" fmla="*/ 227 w 603"/>
                <a:gd name="T55" fmla="*/ 118 h 716"/>
                <a:gd name="T56" fmla="*/ 201 w 603"/>
                <a:gd name="T57" fmla="*/ 110 h 716"/>
                <a:gd name="T58" fmla="*/ 179 w 603"/>
                <a:gd name="T59" fmla="*/ 101 h 716"/>
                <a:gd name="T60" fmla="*/ 136 w 603"/>
                <a:gd name="T61" fmla="*/ 66 h 716"/>
                <a:gd name="T62" fmla="*/ 118 w 603"/>
                <a:gd name="T63" fmla="*/ 47 h 716"/>
                <a:gd name="T64" fmla="*/ 104 w 603"/>
                <a:gd name="T65" fmla="*/ 12 h 716"/>
                <a:gd name="T66" fmla="*/ 86 w 603"/>
                <a:gd name="T67" fmla="*/ 1 h 716"/>
                <a:gd name="T68" fmla="*/ 31 w 603"/>
                <a:gd name="T69" fmla="*/ 29 h 716"/>
                <a:gd name="T70" fmla="*/ 33 w 603"/>
                <a:gd name="T71" fmla="*/ 89 h 716"/>
                <a:gd name="T72" fmla="*/ 118 w 603"/>
                <a:gd name="T73" fmla="*/ 203 h 716"/>
                <a:gd name="T74" fmla="*/ 263 w 603"/>
                <a:gd name="T75" fmla="*/ 308 h 716"/>
                <a:gd name="T76" fmla="*/ 271 w 603"/>
                <a:gd name="T77" fmla="*/ 331 h 716"/>
                <a:gd name="T78" fmla="*/ 274 w 603"/>
                <a:gd name="T79" fmla="*/ 345 h 716"/>
                <a:gd name="T80" fmla="*/ 278 w 603"/>
                <a:gd name="T81" fmla="*/ 379 h 716"/>
                <a:gd name="T82" fmla="*/ 407 w 603"/>
                <a:gd name="T83" fmla="*/ 479 h 716"/>
                <a:gd name="T84" fmla="*/ 497 w 603"/>
                <a:gd name="T85" fmla="*/ 543 h 716"/>
                <a:gd name="T86" fmla="*/ 518 w 603"/>
                <a:gd name="T87" fmla="*/ 562 h 716"/>
                <a:gd name="T88" fmla="*/ 530 w 603"/>
                <a:gd name="T89" fmla="*/ 577 h 716"/>
                <a:gd name="T90" fmla="*/ 547 w 603"/>
                <a:gd name="T91" fmla="*/ 577 h 716"/>
                <a:gd name="T92" fmla="*/ 556 w 603"/>
                <a:gd name="T93" fmla="*/ 586 h 716"/>
                <a:gd name="T94" fmla="*/ 571 w 603"/>
                <a:gd name="T95" fmla="*/ 586 h 716"/>
                <a:gd name="T96" fmla="*/ 601 w 603"/>
                <a:gd name="T97" fmla="*/ 559 h 716"/>
                <a:gd name="T98" fmla="*/ 271 w 603"/>
                <a:gd name="T99" fmla="*/ 673 h 716"/>
                <a:gd name="T100" fmla="*/ 236 w 603"/>
                <a:gd name="T101" fmla="*/ 679 h 716"/>
                <a:gd name="T102" fmla="*/ 279 w 603"/>
                <a:gd name="T103" fmla="*/ 711 h 716"/>
                <a:gd name="T104" fmla="*/ 287 w 603"/>
                <a:gd name="T105" fmla="*/ 710 h 716"/>
                <a:gd name="T106" fmla="*/ 299 w 603"/>
                <a:gd name="T107" fmla="*/ 70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3" h="716">
                  <a:moveTo>
                    <a:pt x="601" y="559"/>
                  </a:moveTo>
                  <a:lnTo>
                    <a:pt x="601" y="559"/>
                  </a:lnTo>
                  <a:lnTo>
                    <a:pt x="599" y="557"/>
                  </a:lnTo>
                  <a:lnTo>
                    <a:pt x="595" y="555"/>
                  </a:lnTo>
                  <a:lnTo>
                    <a:pt x="593" y="553"/>
                  </a:lnTo>
                  <a:lnTo>
                    <a:pt x="593" y="550"/>
                  </a:lnTo>
                  <a:lnTo>
                    <a:pt x="592" y="547"/>
                  </a:lnTo>
                  <a:lnTo>
                    <a:pt x="587" y="527"/>
                  </a:lnTo>
                  <a:lnTo>
                    <a:pt x="586" y="524"/>
                  </a:lnTo>
                  <a:lnTo>
                    <a:pt x="584" y="522"/>
                  </a:lnTo>
                  <a:lnTo>
                    <a:pt x="581" y="514"/>
                  </a:lnTo>
                  <a:lnTo>
                    <a:pt x="575" y="507"/>
                  </a:lnTo>
                  <a:lnTo>
                    <a:pt x="573" y="503"/>
                  </a:lnTo>
                  <a:lnTo>
                    <a:pt x="571" y="497"/>
                  </a:lnTo>
                  <a:lnTo>
                    <a:pt x="570" y="478"/>
                  </a:lnTo>
                  <a:lnTo>
                    <a:pt x="569" y="475"/>
                  </a:lnTo>
                  <a:lnTo>
                    <a:pt x="567" y="472"/>
                  </a:lnTo>
                  <a:lnTo>
                    <a:pt x="565" y="471"/>
                  </a:lnTo>
                  <a:lnTo>
                    <a:pt x="562" y="470"/>
                  </a:lnTo>
                  <a:lnTo>
                    <a:pt x="552" y="469"/>
                  </a:lnTo>
                  <a:lnTo>
                    <a:pt x="549" y="470"/>
                  </a:lnTo>
                  <a:lnTo>
                    <a:pt x="543" y="467"/>
                  </a:lnTo>
                  <a:lnTo>
                    <a:pt x="533" y="461"/>
                  </a:lnTo>
                  <a:lnTo>
                    <a:pt x="520" y="460"/>
                  </a:lnTo>
                  <a:lnTo>
                    <a:pt x="513" y="457"/>
                  </a:lnTo>
                  <a:lnTo>
                    <a:pt x="503" y="451"/>
                  </a:lnTo>
                  <a:lnTo>
                    <a:pt x="493" y="449"/>
                  </a:lnTo>
                  <a:lnTo>
                    <a:pt x="487" y="446"/>
                  </a:lnTo>
                  <a:lnTo>
                    <a:pt x="483" y="445"/>
                  </a:lnTo>
                  <a:lnTo>
                    <a:pt x="482" y="444"/>
                  </a:lnTo>
                  <a:lnTo>
                    <a:pt x="478" y="445"/>
                  </a:lnTo>
                  <a:lnTo>
                    <a:pt x="475" y="440"/>
                  </a:lnTo>
                  <a:lnTo>
                    <a:pt x="474" y="422"/>
                  </a:lnTo>
                  <a:lnTo>
                    <a:pt x="473" y="417"/>
                  </a:lnTo>
                  <a:lnTo>
                    <a:pt x="467" y="404"/>
                  </a:lnTo>
                  <a:lnTo>
                    <a:pt x="465" y="397"/>
                  </a:lnTo>
                  <a:lnTo>
                    <a:pt x="464" y="395"/>
                  </a:lnTo>
                  <a:lnTo>
                    <a:pt x="463" y="394"/>
                  </a:lnTo>
                  <a:lnTo>
                    <a:pt x="461" y="393"/>
                  </a:lnTo>
                  <a:lnTo>
                    <a:pt x="458" y="391"/>
                  </a:lnTo>
                  <a:lnTo>
                    <a:pt x="456" y="391"/>
                  </a:lnTo>
                  <a:lnTo>
                    <a:pt x="454" y="391"/>
                  </a:lnTo>
                  <a:lnTo>
                    <a:pt x="452" y="391"/>
                  </a:lnTo>
                  <a:lnTo>
                    <a:pt x="446" y="392"/>
                  </a:lnTo>
                  <a:lnTo>
                    <a:pt x="442" y="392"/>
                  </a:lnTo>
                  <a:lnTo>
                    <a:pt x="439" y="392"/>
                  </a:lnTo>
                  <a:lnTo>
                    <a:pt x="434" y="392"/>
                  </a:lnTo>
                  <a:lnTo>
                    <a:pt x="430" y="394"/>
                  </a:lnTo>
                  <a:lnTo>
                    <a:pt x="420" y="387"/>
                  </a:lnTo>
                  <a:lnTo>
                    <a:pt x="418" y="386"/>
                  </a:lnTo>
                  <a:lnTo>
                    <a:pt x="414" y="385"/>
                  </a:lnTo>
                  <a:lnTo>
                    <a:pt x="406" y="387"/>
                  </a:lnTo>
                  <a:lnTo>
                    <a:pt x="403" y="387"/>
                  </a:lnTo>
                  <a:lnTo>
                    <a:pt x="400" y="387"/>
                  </a:lnTo>
                  <a:lnTo>
                    <a:pt x="390" y="383"/>
                  </a:lnTo>
                  <a:lnTo>
                    <a:pt x="386" y="380"/>
                  </a:lnTo>
                  <a:lnTo>
                    <a:pt x="383" y="378"/>
                  </a:lnTo>
                  <a:lnTo>
                    <a:pt x="378" y="370"/>
                  </a:lnTo>
                  <a:lnTo>
                    <a:pt x="375" y="367"/>
                  </a:lnTo>
                  <a:lnTo>
                    <a:pt x="367" y="362"/>
                  </a:lnTo>
                  <a:lnTo>
                    <a:pt x="365" y="359"/>
                  </a:lnTo>
                  <a:lnTo>
                    <a:pt x="362" y="355"/>
                  </a:lnTo>
                  <a:lnTo>
                    <a:pt x="360" y="353"/>
                  </a:lnTo>
                  <a:lnTo>
                    <a:pt x="354" y="349"/>
                  </a:lnTo>
                  <a:lnTo>
                    <a:pt x="353" y="346"/>
                  </a:lnTo>
                  <a:lnTo>
                    <a:pt x="358" y="344"/>
                  </a:lnTo>
                  <a:lnTo>
                    <a:pt x="365" y="343"/>
                  </a:lnTo>
                  <a:lnTo>
                    <a:pt x="369" y="341"/>
                  </a:lnTo>
                  <a:lnTo>
                    <a:pt x="395" y="317"/>
                  </a:lnTo>
                  <a:lnTo>
                    <a:pt x="400" y="313"/>
                  </a:lnTo>
                  <a:lnTo>
                    <a:pt x="404" y="311"/>
                  </a:lnTo>
                  <a:lnTo>
                    <a:pt x="409" y="308"/>
                  </a:lnTo>
                  <a:lnTo>
                    <a:pt x="412" y="306"/>
                  </a:lnTo>
                  <a:lnTo>
                    <a:pt x="412" y="303"/>
                  </a:lnTo>
                  <a:lnTo>
                    <a:pt x="410" y="300"/>
                  </a:lnTo>
                  <a:lnTo>
                    <a:pt x="409" y="297"/>
                  </a:lnTo>
                  <a:lnTo>
                    <a:pt x="408" y="294"/>
                  </a:lnTo>
                  <a:lnTo>
                    <a:pt x="409" y="293"/>
                  </a:lnTo>
                  <a:lnTo>
                    <a:pt x="410" y="293"/>
                  </a:lnTo>
                  <a:lnTo>
                    <a:pt x="416" y="295"/>
                  </a:lnTo>
                  <a:lnTo>
                    <a:pt x="419" y="296"/>
                  </a:lnTo>
                  <a:lnTo>
                    <a:pt x="422" y="296"/>
                  </a:lnTo>
                  <a:lnTo>
                    <a:pt x="425" y="295"/>
                  </a:lnTo>
                  <a:lnTo>
                    <a:pt x="427" y="295"/>
                  </a:lnTo>
                  <a:lnTo>
                    <a:pt x="433" y="295"/>
                  </a:lnTo>
                  <a:lnTo>
                    <a:pt x="436" y="291"/>
                  </a:lnTo>
                  <a:lnTo>
                    <a:pt x="438" y="274"/>
                  </a:lnTo>
                  <a:lnTo>
                    <a:pt x="438" y="268"/>
                  </a:lnTo>
                  <a:lnTo>
                    <a:pt x="437" y="262"/>
                  </a:lnTo>
                  <a:lnTo>
                    <a:pt x="436" y="261"/>
                  </a:lnTo>
                  <a:lnTo>
                    <a:pt x="435" y="258"/>
                  </a:lnTo>
                  <a:lnTo>
                    <a:pt x="434" y="257"/>
                  </a:lnTo>
                  <a:lnTo>
                    <a:pt x="432" y="255"/>
                  </a:lnTo>
                  <a:lnTo>
                    <a:pt x="429" y="254"/>
                  </a:lnTo>
                  <a:lnTo>
                    <a:pt x="423" y="253"/>
                  </a:lnTo>
                  <a:lnTo>
                    <a:pt x="419" y="252"/>
                  </a:lnTo>
                  <a:lnTo>
                    <a:pt x="406" y="250"/>
                  </a:lnTo>
                  <a:lnTo>
                    <a:pt x="403" y="249"/>
                  </a:lnTo>
                  <a:lnTo>
                    <a:pt x="390" y="241"/>
                  </a:lnTo>
                  <a:lnTo>
                    <a:pt x="388" y="238"/>
                  </a:lnTo>
                  <a:lnTo>
                    <a:pt x="386" y="231"/>
                  </a:lnTo>
                  <a:lnTo>
                    <a:pt x="385" y="229"/>
                  </a:lnTo>
                  <a:lnTo>
                    <a:pt x="383" y="228"/>
                  </a:lnTo>
                  <a:lnTo>
                    <a:pt x="379" y="230"/>
                  </a:lnTo>
                  <a:lnTo>
                    <a:pt x="374" y="233"/>
                  </a:lnTo>
                  <a:lnTo>
                    <a:pt x="365" y="240"/>
                  </a:lnTo>
                  <a:lnTo>
                    <a:pt x="357" y="247"/>
                  </a:lnTo>
                  <a:lnTo>
                    <a:pt x="355" y="248"/>
                  </a:lnTo>
                  <a:lnTo>
                    <a:pt x="353" y="249"/>
                  </a:lnTo>
                  <a:lnTo>
                    <a:pt x="349" y="248"/>
                  </a:lnTo>
                  <a:lnTo>
                    <a:pt x="342" y="244"/>
                  </a:lnTo>
                  <a:lnTo>
                    <a:pt x="340" y="244"/>
                  </a:lnTo>
                  <a:lnTo>
                    <a:pt x="338" y="243"/>
                  </a:lnTo>
                  <a:lnTo>
                    <a:pt x="336" y="241"/>
                  </a:lnTo>
                  <a:lnTo>
                    <a:pt x="333" y="237"/>
                  </a:lnTo>
                  <a:lnTo>
                    <a:pt x="329" y="234"/>
                  </a:lnTo>
                  <a:lnTo>
                    <a:pt x="327" y="232"/>
                  </a:lnTo>
                  <a:lnTo>
                    <a:pt x="325" y="229"/>
                  </a:lnTo>
                  <a:lnTo>
                    <a:pt x="322" y="226"/>
                  </a:lnTo>
                  <a:lnTo>
                    <a:pt x="320" y="224"/>
                  </a:lnTo>
                  <a:lnTo>
                    <a:pt x="317" y="223"/>
                  </a:lnTo>
                  <a:lnTo>
                    <a:pt x="316" y="222"/>
                  </a:lnTo>
                  <a:lnTo>
                    <a:pt x="315" y="221"/>
                  </a:lnTo>
                  <a:lnTo>
                    <a:pt x="315" y="220"/>
                  </a:lnTo>
                  <a:lnTo>
                    <a:pt x="316" y="218"/>
                  </a:lnTo>
                  <a:lnTo>
                    <a:pt x="317" y="217"/>
                  </a:lnTo>
                  <a:lnTo>
                    <a:pt x="318" y="216"/>
                  </a:lnTo>
                  <a:lnTo>
                    <a:pt x="319" y="214"/>
                  </a:lnTo>
                  <a:lnTo>
                    <a:pt x="320" y="207"/>
                  </a:lnTo>
                  <a:lnTo>
                    <a:pt x="321" y="202"/>
                  </a:lnTo>
                  <a:lnTo>
                    <a:pt x="322" y="200"/>
                  </a:lnTo>
                  <a:lnTo>
                    <a:pt x="321" y="199"/>
                  </a:lnTo>
                  <a:lnTo>
                    <a:pt x="320" y="196"/>
                  </a:lnTo>
                  <a:lnTo>
                    <a:pt x="318" y="194"/>
                  </a:lnTo>
                  <a:lnTo>
                    <a:pt x="314" y="192"/>
                  </a:lnTo>
                  <a:lnTo>
                    <a:pt x="309" y="187"/>
                  </a:lnTo>
                  <a:lnTo>
                    <a:pt x="295" y="182"/>
                  </a:lnTo>
                  <a:lnTo>
                    <a:pt x="293" y="182"/>
                  </a:lnTo>
                  <a:lnTo>
                    <a:pt x="291" y="182"/>
                  </a:lnTo>
                  <a:lnTo>
                    <a:pt x="289" y="183"/>
                  </a:lnTo>
                  <a:lnTo>
                    <a:pt x="287" y="185"/>
                  </a:lnTo>
                  <a:lnTo>
                    <a:pt x="286" y="186"/>
                  </a:lnTo>
                  <a:lnTo>
                    <a:pt x="284" y="186"/>
                  </a:lnTo>
                  <a:lnTo>
                    <a:pt x="281" y="185"/>
                  </a:lnTo>
                  <a:lnTo>
                    <a:pt x="276" y="183"/>
                  </a:lnTo>
                  <a:lnTo>
                    <a:pt x="273" y="182"/>
                  </a:lnTo>
                  <a:lnTo>
                    <a:pt x="271" y="182"/>
                  </a:lnTo>
                  <a:lnTo>
                    <a:pt x="269" y="182"/>
                  </a:lnTo>
                  <a:lnTo>
                    <a:pt x="267" y="180"/>
                  </a:lnTo>
                  <a:lnTo>
                    <a:pt x="260" y="172"/>
                  </a:lnTo>
                  <a:lnTo>
                    <a:pt x="260" y="170"/>
                  </a:lnTo>
                  <a:lnTo>
                    <a:pt x="261" y="169"/>
                  </a:lnTo>
                  <a:lnTo>
                    <a:pt x="265" y="169"/>
                  </a:lnTo>
                  <a:lnTo>
                    <a:pt x="266" y="168"/>
                  </a:lnTo>
                  <a:lnTo>
                    <a:pt x="267" y="168"/>
                  </a:lnTo>
                  <a:lnTo>
                    <a:pt x="267" y="167"/>
                  </a:lnTo>
                  <a:lnTo>
                    <a:pt x="266" y="162"/>
                  </a:lnTo>
                  <a:lnTo>
                    <a:pt x="265" y="160"/>
                  </a:lnTo>
                  <a:lnTo>
                    <a:pt x="263" y="157"/>
                  </a:lnTo>
                  <a:lnTo>
                    <a:pt x="259" y="155"/>
                  </a:lnTo>
                  <a:lnTo>
                    <a:pt x="249" y="146"/>
                  </a:lnTo>
                  <a:lnTo>
                    <a:pt x="247" y="143"/>
                  </a:lnTo>
                  <a:lnTo>
                    <a:pt x="243" y="135"/>
                  </a:lnTo>
                  <a:lnTo>
                    <a:pt x="241" y="132"/>
                  </a:lnTo>
                  <a:lnTo>
                    <a:pt x="239" y="130"/>
                  </a:lnTo>
                  <a:lnTo>
                    <a:pt x="233" y="126"/>
                  </a:lnTo>
                  <a:lnTo>
                    <a:pt x="229" y="120"/>
                  </a:lnTo>
                  <a:lnTo>
                    <a:pt x="227" y="118"/>
                  </a:lnTo>
                  <a:lnTo>
                    <a:pt x="221" y="117"/>
                  </a:lnTo>
                  <a:lnTo>
                    <a:pt x="218" y="116"/>
                  </a:lnTo>
                  <a:lnTo>
                    <a:pt x="213" y="112"/>
                  </a:lnTo>
                  <a:lnTo>
                    <a:pt x="206" y="109"/>
                  </a:lnTo>
                  <a:lnTo>
                    <a:pt x="203" y="109"/>
                  </a:lnTo>
                  <a:lnTo>
                    <a:pt x="201" y="110"/>
                  </a:lnTo>
                  <a:lnTo>
                    <a:pt x="197" y="111"/>
                  </a:lnTo>
                  <a:lnTo>
                    <a:pt x="194" y="112"/>
                  </a:lnTo>
                  <a:lnTo>
                    <a:pt x="192" y="110"/>
                  </a:lnTo>
                  <a:lnTo>
                    <a:pt x="187" y="105"/>
                  </a:lnTo>
                  <a:lnTo>
                    <a:pt x="185" y="103"/>
                  </a:lnTo>
                  <a:lnTo>
                    <a:pt x="179" y="101"/>
                  </a:lnTo>
                  <a:lnTo>
                    <a:pt x="176" y="100"/>
                  </a:lnTo>
                  <a:lnTo>
                    <a:pt x="164" y="94"/>
                  </a:lnTo>
                  <a:lnTo>
                    <a:pt x="156" y="88"/>
                  </a:lnTo>
                  <a:lnTo>
                    <a:pt x="149" y="80"/>
                  </a:lnTo>
                  <a:lnTo>
                    <a:pt x="144" y="73"/>
                  </a:lnTo>
                  <a:lnTo>
                    <a:pt x="136" y="66"/>
                  </a:lnTo>
                  <a:lnTo>
                    <a:pt x="134" y="60"/>
                  </a:lnTo>
                  <a:lnTo>
                    <a:pt x="133" y="58"/>
                  </a:lnTo>
                  <a:lnTo>
                    <a:pt x="130" y="55"/>
                  </a:lnTo>
                  <a:lnTo>
                    <a:pt x="123" y="52"/>
                  </a:lnTo>
                  <a:lnTo>
                    <a:pt x="120" y="50"/>
                  </a:lnTo>
                  <a:lnTo>
                    <a:pt x="118" y="47"/>
                  </a:lnTo>
                  <a:lnTo>
                    <a:pt x="113" y="25"/>
                  </a:lnTo>
                  <a:lnTo>
                    <a:pt x="109" y="19"/>
                  </a:lnTo>
                  <a:lnTo>
                    <a:pt x="108" y="16"/>
                  </a:lnTo>
                  <a:lnTo>
                    <a:pt x="108" y="15"/>
                  </a:lnTo>
                  <a:lnTo>
                    <a:pt x="106" y="14"/>
                  </a:lnTo>
                  <a:lnTo>
                    <a:pt x="104" y="12"/>
                  </a:lnTo>
                  <a:lnTo>
                    <a:pt x="100" y="10"/>
                  </a:lnTo>
                  <a:lnTo>
                    <a:pt x="95" y="5"/>
                  </a:lnTo>
                  <a:lnTo>
                    <a:pt x="93" y="3"/>
                  </a:lnTo>
                  <a:lnTo>
                    <a:pt x="91" y="1"/>
                  </a:lnTo>
                  <a:lnTo>
                    <a:pt x="90" y="0"/>
                  </a:lnTo>
                  <a:lnTo>
                    <a:pt x="86" y="1"/>
                  </a:lnTo>
                  <a:lnTo>
                    <a:pt x="68" y="13"/>
                  </a:lnTo>
                  <a:lnTo>
                    <a:pt x="61" y="15"/>
                  </a:lnTo>
                  <a:lnTo>
                    <a:pt x="51" y="22"/>
                  </a:lnTo>
                  <a:lnTo>
                    <a:pt x="46" y="24"/>
                  </a:lnTo>
                  <a:lnTo>
                    <a:pt x="35" y="27"/>
                  </a:lnTo>
                  <a:lnTo>
                    <a:pt x="31" y="29"/>
                  </a:lnTo>
                  <a:lnTo>
                    <a:pt x="11" y="43"/>
                  </a:lnTo>
                  <a:lnTo>
                    <a:pt x="0" y="53"/>
                  </a:lnTo>
                  <a:lnTo>
                    <a:pt x="0" y="53"/>
                  </a:lnTo>
                  <a:lnTo>
                    <a:pt x="17" y="77"/>
                  </a:lnTo>
                  <a:lnTo>
                    <a:pt x="25" y="83"/>
                  </a:lnTo>
                  <a:lnTo>
                    <a:pt x="33" y="89"/>
                  </a:lnTo>
                  <a:lnTo>
                    <a:pt x="52" y="98"/>
                  </a:lnTo>
                  <a:lnTo>
                    <a:pt x="60" y="103"/>
                  </a:lnTo>
                  <a:lnTo>
                    <a:pt x="66" y="110"/>
                  </a:lnTo>
                  <a:lnTo>
                    <a:pt x="84" y="142"/>
                  </a:lnTo>
                  <a:lnTo>
                    <a:pt x="86" y="151"/>
                  </a:lnTo>
                  <a:lnTo>
                    <a:pt x="118" y="203"/>
                  </a:lnTo>
                  <a:lnTo>
                    <a:pt x="123" y="206"/>
                  </a:lnTo>
                  <a:lnTo>
                    <a:pt x="128" y="217"/>
                  </a:lnTo>
                  <a:lnTo>
                    <a:pt x="134" y="222"/>
                  </a:lnTo>
                  <a:lnTo>
                    <a:pt x="187" y="260"/>
                  </a:lnTo>
                  <a:lnTo>
                    <a:pt x="228" y="288"/>
                  </a:lnTo>
                  <a:lnTo>
                    <a:pt x="263" y="308"/>
                  </a:lnTo>
                  <a:lnTo>
                    <a:pt x="266" y="312"/>
                  </a:lnTo>
                  <a:lnTo>
                    <a:pt x="267" y="316"/>
                  </a:lnTo>
                  <a:lnTo>
                    <a:pt x="267" y="324"/>
                  </a:lnTo>
                  <a:lnTo>
                    <a:pt x="268" y="327"/>
                  </a:lnTo>
                  <a:lnTo>
                    <a:pt x="269" y="329"/>
                  </a:lnTo>
                  <a:lnTo>
                    <a:pt x="271" y="331"/>
                  </a:lnTo>
                  <a:lnTo>
                    <a:pt x="272" y="334"/>
                  </a:lnTo>
                  <a:lnTo>
                    <a:pt x="272" y="335"/>
                  </a:lnTo>
                  <a:lnTo>
                    <a:pt x="272" y="337"/>
                  </a:lnTo>
                  <a:lnTo>
                    <a:pt x="272" y="339"/>
                  </a:lnTo>
                  <a:lnTo>
                    <a:pt x="272" y="341"/>
                  </a:lnTo>
                  <a:lnTo>
                    <a:pt x="274" y="345"/>
                  </a:lnTo>
                  <a:lnTo>
                    <a:pt x="281" y="353"/>
                  </a:lnTo>
                  <a:lnTo>
                    <a:pt x="282" y="357"/>
                  </a:lnTo>
                  <a:lnTo>
                    <a:pt x="282" y="361"/>
                  </a:lnTo>
                  <a:lnTo>
                    <a:pt x="277" y="368"/>
                  </a:lnTo>
                  <a:lnTo>
                    <a:pt x="276" y="371"/>
                  </a:lnTo>
                  <a:lnTo>
                    <a:pt x="278" y="379"/>
                  </a:lnTo>
                  <a:lnTo>
                    <a:pt x="283" y="385"/>
                  </a:lnTo>
                  <a:lnTo>
                    <a:pt x="289" y="389"/>
                  </a:lnTo>
                  <a:lnTo>
                    <a:pt x="295" y="392"/>
                  </a:lnTo>
                  <a:lnTo>
                    <a:pt x="330" y="420"/>
                  </a:lnTo>
                  <a:lnTo>
                    <a:pt x="368" y="446"/>
                  </a:lnTo>
                  <a:lnTo>
                    <a:pt x="407" y="479"/>
                  </a:lnTo>
                  <a:lnTo>
                    <a:pt x="410" y="483"/>
                  </a:lnTo>
                  <a:lnTo>
                    <a:pt x="413" y="491"/>
                  </a:lnTo>
                  <a:lnTo>
                    <a:pt x="417" y="495"/>
                  </a:lnTo>
                  <a:lnTo>
                    <a:pt x="445" y="506"/>
                  </a:lnTo>
                  <a:lnTo>
                    <a:pt x="472" y="522"/>
                  </a:lnTo>
                  <a:lnTo>
                    <a:pt x="497" y="543"/>
                  </a:lnTo>
                  <a:lnTo>
                    <a:pt x="501" y="548"/>
                  </a:lnTo>
                  <a:lnTo>
                    <a:pt x="504" y="557"/>
                  </a:lnTo>
                  <a:lnTo>
                    <a:pt x="507" y="561"/>
                  </a:lnTo>
                  <a:lnTo>
                    <a:pt x="510" y="562"/>
                  </a:lnTo>
                  <a:lnTo>
                    <a:pt x="513" y="559"/>
                  </a:lnTo>
                  <a:lnTo>
                    <a:pt x="518" y="562"/>
                  </a:lnTo>
                  <a:lnTo>
                    <a:pt x="519" y="563"/>
                  </a:lnTo>
                  <a:lnTo>
                    <a:pt x="521" y="565"/>
                  </a:lnTo>
                  <a:lnTo>
                    <a:pt x="524" y="575"/>
                  </a:lnTo>
                  <a:lnTo>
                    <a:pt x="526" y="577"/>
                  </a:lnTo>
                  <a:lnTo>
                    <a:pt x="528" y="578"/>
                  </a:lnTo>
                  <a:lnTo>
                    <a:pt x="530" y="577"/>
                  </a:lnTo>
                  <a:lnTo>
                    <a:pt x="533" y="575"/>
                  </a:lnTo>
                  <a:lnTo>
                    <a:pt x="536" y="574"/>
                  </a:lnTo>
                  <a:lnTo>
                    <a:pt x="539" y="574"/>
                  </a:lnTo>
                  <a:lnTo>
                    <a:pt x="542" y="575"/>
                  </a:lnTo>
                  <a:lnTo>
                    <a:pt x="544" y="576"/>
                  </a:lnTo>
                  <a:lnTo>
                    <a:pt x="547" y="577"/>
                  </a:lnTo>
                  <a:lnTo>
                    <a:pt x="548" y="579"/>
                  </a:lnTo>
                  <a:lnTo>
                    <a:pt x="552" y="582"/>
                  </a:lnTo>
                  <a:lnTo>
                    <a:pt x="554" y="583"/>
                  </a:lnTo>
                  <a:lnTo>
                    <a:pt x="555" y="584"/>
                  </a:lnTo>
                  <a:lnTo>
                    <a:pt x="555" y="585"/>
                  </a:lnTo>
                  <a:lnTo>
                    <a:pt x="556" y="586"/>
                  </a:lnTo>
                  <a:lnTo>
                    <a:pt x="558" y="586"/>
                  </a:lnTo>
                  <a:lnTo>
                    <a:pt x="563" y="586"/>
                  </a:lnTo>
                  <a:lnTo>
                    <a:pt x="565" y="586"/>
                  </a:lnTo>
                  <a:lnTo>
                    <a:pt x="568" y="588"/>
                  </a:lnTo>
                  <a:lnTo>
                    <a:pt x="568" y="588"/>
                  </a:lnTo>
                  <a:lnTo>
                    <a:pt x="571" y="586"/>
                  </a:lnTo>
                  <a:lnTo>
                    <a:pt x="575" y="585"/>
                  </a:lnTo>
                  <a:lnTo>
                    <a:pt x="583" y="579"/>
                  </a:lnTo>
                  <a:lnTo>
                    <a:pt x="589" y="576"/>
                  </a:lnTo>
                  <a:lnTo>
                    <a:pt x="596" y="571"/>
                  </a:lnTo>
                  <a:lnTo>
                    <a:pt x="603" y="563"/>
                  </a:lnTo>
                  <a:lnTo>
                    <a:pt x="601" y="559"/>
                  </a:lnTo>
                  <a:close/>
                  <a:moveTo>
                    <a:pt x="295" y="685"/>
                  </a:moveTo>
                  <a:lnTo>
                    <a:pt x="295" y="685"/>
                  </a:lnTo>
                  <a:lnTo>
                    <a:pt x="281" y="681"/>
                  </a:lnTo>
                  <a:lnTo>
                    <a:pt x="277" y="677"/>
                  </a:lnTo>
                  <a:lnTo>
                    <a:pt x="274" y="675"/>
                  </a:lnTo>
                  <a:lnTo>
                    <a:pt x="271" y="673"/>
                  </a:lnTo>
                  <a:lnTo>
                    <a:pt x="267" y="673"/>
                  </a:lnTo>
                  <a:lnTo>
                    <a:pt x="264" y="672"/>
                  </a:lnTo>
                  <a:lnTo>
                    <a:pt x="258" y="669"/>
                  </a:lnTo>
                  <a:lnTo>
                    <a:pt x="252" y="668"/>
                  </a:lnTo>
                  <a:lnTo>
                    <a:pt x="246" y="670"/>
                  </a:lnTo>
                  <a:lnTo>
                    <a:pt x="236" y="679"/>
                  </a:lnTo>
                  <a:lnTo>
                    <a:pt x="242" y="683"/>
                  </a:lnTo>
                  <a:lnTo>
                    <a:pt x="268" y="703"/>
                  </a:lnTo>
                  <a:lnTo>
                    <a:pt x="271" y="706"/>
                  </a:lnTo>
                  <a:lnTo>
                    <a:pt x="274" y="713"/>
                  </a:lnTo>
                  <a:lnTo>
                    <a:pt x="276" y="716"/>
                  </a:lnTo>
                  <a:lnTo>
                    <a:pt x="279" y="711"/>
                  </a:lnTo>
                  <a:lnTo>
                    <a:pt x="280" y="710"/>
                  </a:lnTo>
                  <a:lnTo>
                    <a:pt x="281" y="710"/>
                  </a:lnTo>
                  <a:lnTo>
                    <a:pt x="283" y="710"/>
                  </a:lnTo>
                  <a:lnTo>
                    <a:pt x="285" y="710"/>
                  </a:lnTo>
                  <a:lnTo>
                    <a:pt x="285" y="709"/>
                  </a:lnTo>
                  <a:lnTo>
                    <a:pt x="287" y="710"/>
                  </a:lnTo>
                  <a:lnTo>
                    <a:pt x="297" y="712"/>
                  </a:lnTo>
                  <a:lnTo>
                    <a:pt x="300" y="711"/>
                  </a:lnTo>
                  <a:lnTo>
                    <a:pt x="298" y="708"/>
                  </a:lnTo>
                  <a:lnTo>
                    <a:pt x="295" y="706"/>
                  </a:lnTo>
                  <a:lnTo>
                    <a:pt x="295" y="703"/>
                  </a:lnTo>
                  <a:lnTo>
                    <a:pt x="299" y="700"/>
                  </a:lnTo>
                  <a:lnTo>
                    <a:pt x="302" y="698"/>
                  </a:lnTo>
                  <a:lnTo>
                    <a:pt x="304" y="695"/>
                  </a:lnTo>
                  <a:lnTo>
                    <a:pt x="301" y="689"/>
                  </a:lnTo>
                  <a:lnTo>
                    <a:pt x="295" y="685"/>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2" name="Freeform 64">
              <a:extLst>
                <a:ext uri="{FF2B5EF4-FFF2-40B4-BE49-F238E27FC236}">
                  <a16:creationId xmlns:a16="http://schemas.microsoft.com/office/drawing/2014/main" xmlns="" id="{6E6467A7-CCE9-44BD-8A75-68B718272B77}"/>
                </a:ext>
              </a:extLst>
            </p:cNvPr>
            <p:cNvSpPr>
              <a:spLocks noEditPoints="1"/>
            </p:cNvSpPr>
            <p:nvPr/>
          </p:nvSpPr>
          <p:spPr bwMode="auto">
            <a:xfrm>
              <a:off x="997" y="2216"/>
              <a:ext cx="453" cy="634"/>
            </a:xfrm>
            <a:custGeom>
              <a:avLst/>
              <a:gdLst>
                <a:gd name="T0" fmla="*/ 593 w 603"/>
                <a:gd name="T1" fmla="*/ 550 h 716"/>
                <a:gd name="T2" fmla="*/ 575 w 603"/>
                <a:gd name="T3" fmla="*/ 507 h 716"/>
                <a:gd name="T4" fmla="*/ 565 w 603"/>
                <a:gd name="T5" fmla="*/ 471 h 716"/>
                <a:gd name="T6" fmla="*/ 520 w 603"/>
                <a:gd name="T7" fmla="*/ 460 h 716"/>
                <a:gd name="T8" fmla="*/ 482 w 603"/>
                <a:gd name="T9" fmla="*/ 444 h 716"/>
                <a:gd name="T10" fmla="*/ 465 w 603"/>
                <a:gd name="T11" fmla="*/ 397 h 716"/>
                <a:gd name="T12" fmla="*/ 454 w 603"/>
                <a:gd name="T13" fmla="*/ 391 h 716"/>
                <a:gd name="T14" fmla="*/ 430 w 603"/>
                <a:gd name="T15" fmla="*/ 394 h 716"/>
                <a:gd name="T16" fmla="*/ 400 w 603"/>
                <a:gd name="T17" fmla="*/ 387 h 716"/>
                <a:gd name="T18" fmla="*/ 367 w 603"/>
                <a:gd name="T19" fmla="*/ 362 h 716"/>
                <a:gd name="T20" fmla="*/ 358 w 603"/>
                <a:gd name="T21" fmla="*/ 344 h 716"/>
                <a:gd name="T22" fmla="*/ 409 w 603"/>
                <a:gd name="T23" fmla="*/ 308 h 716"/>
                <a:gd name="T24" fmla="*/ 409 w 603"/>
                <a:gd name="T25" fmla="*/ 293 h 716"/>
                <a:gd name="T26" fmla="*/ 427 w 603"/>
                <a:gd name="T27" fmla="*/ 295 h 716"/>
                <a:gd name="T28" fmla="*/ 436 w 603"/>
                <a:gd name="T29" fmla="*/ 261 h 716"/>
                <a:gd name="T30" fmla="*/ 419 w 603"/>
                <a:gd name="T31" fmla="*/ 252 h 716"/>
                <a:gd name="T32" fmla="*/ 385 w 603"/>
                <a:gd name="T33" fmla="*/ 229 h 716"/>
                <a:gd name="T34" fmla="*/ 355 w 603"/>
                <a:gd name="T35" fmla="*/ 248 h 716"/>
                <a:gd name="T36" fmla="*/ 336 w 603"/>
                <a:gd name="T37" fmla="*/ 241 h 716"/>
                <a:gd name="T38" fmla="*/ 320 w 603"/>
                <a:gd name="T39" fmla="*/ 224 h 716"/>
                <a:gd name="T40" fmla="*/ 317 w 603"/>
                <a:gd name="T41" fmla="*/ 217 h 716"/>
                <a:gd name="T42" fmla="*/ 321 w 603"/>
                <a:gd name="T43" fmla="*/ 199 h 716"/>
                <a:gd name="T44" fmla="*/ 293 w 603"/>
                <a:gd name="T45" fmla="*/ 182 h 716"/>
                <a:gd name="T46" fmla="*/ 281 w 603"/>
                <a:gd name="T47" fmla="*/ 185 h 716"/>
                <a:gd name="T48" fmla="*/ 260 w 603"/>
                <a:gd name="T49" fmla="*/ 172 h 716"/>
                <a:gd name="T50" fmla="*/ 267 w 603"/>
                <a:gd name="T51" fmla="*/ 167 h 716"/>
                <a:gd name="T52" fmla="*/ 247 w 603"/>
                <a:gd name="T53" fmla="*/ 143 h 716"/>
                <a:gd name="T54" fmla="*/ 227 w 603"/>
                <a:gd name="T55" fmla="*/ 118 h 716"/>
                <a:gd name="T56" fmla="*/ 201 w 603"/>
                <a:gd name="T57" fmla="*/ 110 h 716"/>
                <a:gd name="T58" fmla="*/ 179 w 603"/>
                <a:gd name="T59" fmla="*/ 101 h 716"/>
                <a:gd name="T60" fmla="*/ 136 w 603"/>
                <a:gd name="T61" fmla="*/ 66 h 716"/>
                <a:gd name="T62" fmla="*/ 118 w 603"/>
                <a:gd name="T63" fmla="*/ 47 h 716"/>
                <a:gd name="T64" fmla="*/ 104 w 603"/>
                <a:gd name="T65" fmla="*/ 12 h 716"/>
                <a:gd name="T66" fmla="*/ 86 w 603"/>
                <a:gd name="T67" fmla="*/ 1 h 716"/>
                <a:gd name="T68" fmla="*/ 31 w 603"/>
                <a:gd name="T69" fmla="*/ 29 h 716"/>
                <a:gd name="T70" fmla="*/ 33 w 603"/>
                <a:gd name="T71" fmla="*/ 89 h 716"/>
                <a:gd name="T72" fmla="*/ 118 w 603"/>
                <a:gd name="T73" fmla="*/ 203 h 716"/>
                <a:gd name="T74" fmla="*/ 263 w 603"/>
                <a:gd name="T75" fmla="*/ 308 h 716"/>
                <a:gd name="T76" fmla="*/ 271 w 603"/>
                <a:gd name="T77" fmla="*/ 331 h 716"/>
                <a:gd name="T78" fmla="*/ 274 w 603"/>
                <a:gd name="T79" fmla="*/ 345 h 716"/>
                <a:gd name="T80" fmla="*/ 278 w 603"/>
                <a:gd name="T81" fmla="*/ 379 h 716"/>
                <a:gd name="T82" fmla="*/ 407 w 603"/>
                <a:gd name="T83" fmla="*/ 479 h 716"/>
                <a:gd name="T84" fmla="*/ 497 w 603"/>
                <a:gd name="T85" fmla="*/ 543 h 716"/>
                <a:gd name="T86" fmla="*/ 518 w 603"/>
                <a:gd name="T87" fmla="*/ 562 h 716"/>
                <a:gd name="T88" fmla="*/ 530 w 603"/>
                <a:gd name="T89" fmla="*/ 577 h 716"/>
                <a:gd name="T90" fmla="*/ 547 w 603"/>
                <a:gd name="T91" fmla="*/ 577 h 716"/>
                <a:gd name="T92" fmla="*/ 556 w 603"/>
                <a:gd name="T93" fmla="*/ 586 h 716"/>
                <a:gd name="T94" fmla="*/ 571 w 603"/>
                <a:gd name="T95" fmla="*/ 586 h 716"/>
                <a:gd name="T96" fmla="*/ 601 w 603"/>
                <a:gd name="T97" fmla="*/ 559 h 716"/>
                <a:gd name="T98" fmla="*/ 274 w 603"/>
                <a:gd name="T99" fmla="*/ 675 h 716"/>
                <a:gd name="T100" fmla="*/ 246 w 603"/>
                <a:gd name="T101" fmla="*/ 670 h 716"/>
                <a:gd name="T102" fmla="*/ 276 w 603"/>
                <a:gd name="T103" fmla="*/ 716 h 716"/>
                <a:gd name="T104" fmla="*/ 285 w 603"/>
                <a:gd name="T105" fmla="*/ 709 h 716"/>
                <a:gd name="T106" fmla="*/ 295 w 603"/>
                <a:gd name="T107" fmla="*/ 703 h 716"/>
                <a:gd name="T108" fmla="*/ 295 w 603"/>
                <a:gd name="T109" fmla="*/ 685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3" h="716">
                  <a:moveTo>
                    <a:pt x="601" y="559"/>
                  </a:moveTo>
                  <a:lnTo>
                    <a:pt x="601" y="559"/>
                  </a:lnTo>
                  <a:lnTo>
                    <a:pt x="599" y="557"/>
                  </a:lnTo>
                  <a:lnTo>
                    <a:pt x="595" y="555"/>
                  </a:lnTo>
                  <a:lnTo>
                    <a:pt x="593" y="553"/>
                  </a:lnTo>
                  <a:lnTo>
                    <a:pt x="593" y="550"/>
                  </a:lnTo>
                  <a:lnTo>
                    <a:pt x="592" y="547"/>
                  </a:lnTo>
                  <a:lnTo>
                    <a:pt x="587" y="527"/>
                  </a:lnTo>
                  <a:lnTo>
                    <a:pt x="586" y="524"/>
                  </a:lnTo>
                  <a:lnTo>
                    <a:pt x="584" y="522"/>
                  </a:lnTo>
                  <a:lnTo>
                    <a:pt x="581" y="514"/>
                  </a:lnTo>
                  <a:lnTo>
                    <a:pt x="575" y="507"/>
                  </a:lnTo>
                  <a:lnTo>
                    <a:pt x="573" y="503"/>
                  </a:lnTo>
                  <a:lnTo>
                    <a:pt x="571" y="497"/>
                  </a:lnTo>
                  <a:lnTo>
                    <a:pt x="570" y="478"/>
                  </a:lnTo>
                  <a:lnTo>
                    <a:pt x="569" y="475"/>
                  </a:lnTo>
                  <a:lnTo>
                    <a:pt x="567" y="472"/>
                  </a:lnTo>
                  <a:lnTo>
                    <a:pt x="565" y="471"/>
                  </a:lnTo>
                  <a:lnTo>
                    <a:pt x="562" y="470"/>
                  </a:lnTo>
                  <a:lnTo>
                    <a:pt x="552" y="469"/>
                  </a:lnTo>
                  <a:lnTo>
                    <a:pt x="549" y="470"/>
                  </a:lnTo>
                  <a:lnTo>
                    <a:pt x="543" y="467"/>
                  </a:lnTo>
                  <a:lnTo>
                    <a:pt x="533" y="461"/>
                  </a:lnTo>
                  <a:lnTo>
                    <a:pt x="520" y="460"/>
                  </a:lnTo>
                  <a:lnTo>
                    <a:pt x="513" y="457"/>
                  </a:lnTo>
                  <a:lnTo>
                    <a:pt x="503" y="451"/>
                  </a:lnTo>
                  <a:lnTo>
                    <a:pt x="493" y="449"/>
                  </a:lnTo>
                  <a:lnTo>
                    <a:pt x="487" y="446"/>
                  </a:lnTo>
                  <a:lnTo>
                    <a:pt x="483" y="445"/>
                  </a:lnTo>
                  <a:lnTo>
                    <a:pt x="482" y="444"/>
                  </a:lnTo>
                  <a:lnTo>
                    <a:pt x="478" y="445"/>
                  </a:lnTo>
                  <a:lnTo>
                    <a:pt x="475" y="440"/>
                  </a:lnTo>
                  <a:lnTo>
                    <a:pt x="474" y="422"/>
                  </a:lnTo>
                  <a:lnTo>
                    <a:pt x="473" y="417"/>
                  </a:lnTo>
                  <a:lnTo>
                    <a:pt x="467" y="404"/>
                  </a:lnTo>
                  <a:lnTo>
                    <a:pt x="465" y="397"/>
                  </a:lnTo>
                  <a:lnTo>
                    <a:pt x="464" y="395"/>
                  </a:lnTo>
                  <a:lnTo>
                    <a:pt x="463" y="394"/>
                  </a:lnTo>
                  <a:lnTo>
                    <a:pt x="461" y="393"/>
                  </a:lnTo>
                  <a:lnTo>
                    <a:pt x="458" y="391"/>
                  </a:lnTo>
                  <a:lnTo>
                    <a:pt x="456" y="391"/>
                  </a:lnTo>
                  <a:lnTo>
                    <a:pt x="454" y="391"/>
                  </a:lnTo>
                  <a:lnTo>
                    <a:pt x="452" y="391"/>
                  </a:lnTo>
                  <a:lnTo>
                    <a:pt x="446" y="392"/>
                  </a:lnTo>
                  <a:lnTo>
                    <a:pt x="442" y="392"/>
                  </a:lnTo>
                  <a:lnTo>
                    <a:pt x="439" y="392"/>
                  </a:lnTo>
                  <a:lnTo>
                    <a:pt x="434" y="392"/>
                  </a:lnTo>
                  <a:lnTo>
                    <a:pt x="430" y="394"/>
                  </a:lnTo>
                  <a:lnTo>
                    <a:pt x="420" y="387"/>
                  </a:lnTo>
                  <a:lnTo>
                    <a:pt x="418" y="386"/>
                  </a:lnTo>
                  <a:lnTo>
                    <a:pt x="414" y="385"/>
                  </a:lnTo>
                  <a:lnTo>
                    <a:pt x="406" y="387"/>
                  </a:lnTo>
                  <a:lnTo>
                    <a:pt x="403" y="387"/>
                  </a:lnTo>
                  <a:lnTo>
                    <a:pt x="400" y="387"/>
                  </a:lnTo>
                  <a:lnTo>
                    <a:pt x="390" y="383"/>
                  </a:lnTo>
                  <a:lnTo>
                    <a:pt x="386" y="380"/>
                  </a:lnTo>
                  <a:lnTo>
                    <a:pt x="383" y="378"/>
                  </a:lnTo>
                  <a:lnTo>
                    <a:pt x="378" y="370"/>
                  </a:lnTo>
                  <a:lnTo>
                    <a:pt x="375" y="367"/>
                  </a:lnTo>
                  <a:lnTo>
                    <a:pt x="367" y="362"/>
                  </a:lnTo>
                  <a:lnTo>
                    <a:pt x="365" y="359"/>
                  </a:lnTo>
                  <a:lnTo>
                    <a:pt x="362" y="355"/>
                  </a:lnTo>
                  <a:lnTo>
                    <a:pt x="360" y="353"/>
                  </a:lnTo>
                  <a:lnTo>
                    <a:pt x="354" y="349"/>
                  </a:lnTo>
                  <a:lnTo>
                    <a:pt x="353" y="346"/>
                  </a:lnTo>
                  <a:lnTo>
                    <a:pt x="358" y="344"/>
                  </a:lnTo>
                  <a:lnTo>
                    <a:pt x="365" y="343"/>
                  </a:lnTo>
                  <a:lnTo>
                    <a:pt x="369" y="341"/>
                  </a:lnTo>
                  <a:lnTo>
                    <a:pt x="395" y="317"/>
                  </a:lnTo>
                  <a:lnTo>
                    <a:pt x="400" y="313"/>
                  </a:lnTo>
                  <a:lnTo>
                    <a:pt x="404" y="311"/>
                  </a:lnTo>
                  <a:lnTo>
                    <a:pt x="409" y="308"/>
                  </a:lnTo>
                  <a:lnTo>
                    <a:pt x="412" y="306"/>
                  </a:lnTo>
                  <a:lnTo>
                    <a:pt x="412" y="303"/>
                  </a:lnTo>
                  <a:lnTo>
                    <a:pt x="410" y="300"/>
                  </a:lnTo>
                  <a:lnTo>
                    <a:pt x="409" y="297"/>
                  </a:lnTo>
                  <a:lnTo>
                    <a:pt x="408" y="294"/>
                  </a:lnTo>
                  <a:lnTo>
                    <a:pt x="409" y="293"/>
                  </a:lnTo>
                  <a:lnTo>
                    <a:pt x="410" y="293"/>
                  </a:lnTo>
                  <a:lnTo>
                    <a:pt x="416" y="295"/>
                  </a:lnTo>
                  <a:lnTo>
                    <a:pt x="419" y="296"/>
                  </a:lnTo>
                  <a:lnTo>
                    <a:pt x="422" y="296"/>
                  </a:lnTo>
                  <a:lnTo>
                    <a:pt x="425" y="295"/>
                  </a:lnTo>
                  <a:lnTo>
                    <a:pt x="427" y="295"/>
                  </a:lnTo>
                  <a:lnTo>
                    <a:pt x="433" y="295"/>
                  </a:lnTo>
                  <a:lnTo>
                    <a:pt x="436" y="291"/>
                  </a:lnTo>
                  <a:lnTo>
                    <a:pt x="438" y="274"/>
                  </a:lnTo>
                  <a:lnTo>
                    <a:pt x="438" y="268"/>
                  </a:lnTo>
                  <a:lnTo>
                    <a:pt x="437" y="262"/>
                  </a:lnTo>
                  <a:lnTo>
                    <a:pt x="436" y="261"/>
                  </a:lnTo>
                  <a:lnTo>
                    <a:pt x="435" y="258"/>
                  </a:lnTo>
                  <a:lnTo>
                    <a:pt x="434" y="257"/>
                  </a:lnTo>
                  <a:lnTo>
                    <a:pt x="432" y="255"/>
                  </a:lnTo>
                  <a:lnTo>
                    <a:pt x="429" y="254"/>
                  </a:lnTo>
                  <a:lnTo>
                    <a:pt x="423" y="253"/>
                  </a:lnTo>
                  <a:lnTo>
                    <a:pt x="419" y="252"/>
                  </a:lnTo>
                  <a:lnTo>
                    <a:pt x="406" y="250"/>
                  </a:lnTo>
                  <a:lnTo>
                    <a:pt x="403" y="249"/>
                  </a:lnTo>
                  <a:lnTo>
                    <a:pt x="390" y="241"/>
                  </a:lnTo>
                  <a:lnTo>
                    <a:pt x="388" y="238"/>
                  </a:lnTo>
                  <a:lnTo>
                    <a:pt x="386" y="231"/>
                  </a:lnTo>
                  <a:lnTo>
                    <a:pt x="385" y="229"/>
                  </a:lnTo>
                  <a:lnTo>
                    <a:pt x="383" y="228"/>
                  </a:lnTo>
                  <a:lnTo>
                    <a:pt x="379" y="230"/>
                  </a:lnTo>
                  <a:lnTo>
                    <a:pt x="374" y="233"/>
                  </a:lnTo>
                  <a:lnTo>
                    <a:pt x="365" y="240"/>
                  </a:lnTo>
                  <a:lnTo>
                    <a:pt x="357" y="247"/>
                  </a:lnTo>
                  <a:lnTo>
                    <a:pt x="355" y="248"/>
                  </a:lnTo>
                  <a:lnTo>
                    <a:pt x="353" y="249"/>
                  </a:lnTo>
                  <a:lnTo>
                    <a:pt x="349" y="248"/>
                  </a:lnTo>
                  <a:lnTo>
                    <a:pt x="342" y="244"/>
                  </a:lnTo>
                  <a:lnTo>
                    <a:pt x="340" y="244"/>
                  </a:lnTo>
                  <a:lnTo>
                    <a:pt x="338" y="243"/>
                  </a:lnTo>
                  <a:lnTo>
                    <a:pt x="336" y="241"/>
                  </a:lnTo>
                  <a:lnTo>
                    <a:pt x="333" y="237"/>
                  </a:lnTo>
                  <a:lnTo>
                    <a:pt x="329" y="234"/>
                  </a:lnTo>
                  <a:lnTo>
                    <a:pt x="327" y="232"/>
                  </a:lnTo>
                  <a:lnTo>
                    <a:pt x="325" y="229"/>
                  </a:lnTo>
                  <a:lnTo>
                    <a:pt x="322" y="226"/>
                  </a:lnTo>
                  <a:lnTo>
                    <a:pt x="320" y="224"/>
                  </a:lnTo>
                  <a:lnTo>
                    <a:pt x="317" y="223"/>
                  </a:lnTo>
                  <a:lnTo>
                    <a:pt x="316" y="222"/>
                  </a:lnTo>
                  <a:lnTo>
                    <a:pt x="315" y="221"/>
                  </a:lnTo>
                  <a:lnTo>
                    <a:pt x="315" y="220"/>
                  </a:lnTo>
                  <a:lnTo>
                    <a:pt x="316" y="218"/>
                  </a:lnTo>
                  <a:lnTo>
                    <a:pt x="317" y="217"/>
                  </a:lnTo>
                  <a:lnTo>
                    <a:pt x="318" y="216"/>
                  </a:lnTo>
                  <a:lnTo>
                    <a:pt x="319" y="214"/>
                  </a:lnTo>
                  <a:lnTo>
                    <a:pt x="320" y="207"/>
                  </a:lnTo>
                  <a:lnTo>
                    <a:pt x="321" y="202"/>
                  </a:lnTo>
                  <a:lnTo>
                    <a:pt x="322" y="200"/>
                  </a:lnTo>
                  <a:lnTo>
                    <a:pt x="321" y="199"/>
                  </a:lnTo>
                  <a:lnTo>
                    <a:pt x="320" y="196"/>
                  </a:lnTo>
                  <a:lnTo>
                    <a:pt x="318" y="194"/>
                  </a:lnTo>
                  <a:lnTo>
                    <a:pt x="314" y="192"/>
                  </a:lnTo>
                  <a:lnTo>
                    <a:pt x="309" y="187"/>
                  </a:lnTo>
                  <a:lnTo>
                    <a:pt x="295" y="182"/>
                  </a:lnTo>
                  <a:lnTo>
                    <a:pt x="293" y="182"/>
                  </a:lnTo>
                  <a:lnTo>
                    <a:pt x="291" y="182"/>
                  </a:lnTo>
                  <a:lnTo>
                    <a:pt x="289" y="183"/>
                  </a:lnTo>
                  <a:lnTo>
                    <a:pt x="287" y="185"/>
                  </a:lnTo>
                  <a:lnTo>
                    <a:pt x="286" y="186"/>
                  </a:lnTo>
                  <a:lnTo>
                    <a:pt x="284" y="186"/>
                  </a:lnTo>
                  <a:lnTo>
                    <a:pt x="281" y="185"/>
                  </a:lnTo>
                  <a:lnTo>
                    <a:pt x="276" y="183"/>
                  </a:lnTo>
                  <a:lnTo>
                    <a:pt x="273" y="182"/>
                  </a:lnTo>
                  <a:lnTo>
                    <a:pt x="271" y="182"/>
                  </a:lnTo>
                  <a:lnTo>
                    <a:pt x="269" y="182"/>
                  </a:lnTo>
                  <a:lnTo>
                    <a:pt x="267" y="180"/>
                  </a:lnTo>
                  <a:lnTo>
                    <a:pt x="260" y="172"/>
                  </a:lnTo>
                  <a:lnTo>
                    <a:pt x="260" y="170"/>
                  </a:lnTo>
                  <a:lnTo>
                    <a:pt x="261" y="169"/>
                  </a:lnTo>
                  <a:lnTo>
                    <a:pt x="265" y="169"/>
                  </a:lnTo>
                  <a:lnTo>
                    <a:pt x="266" y="168"/>
                  </a:lnTo>
                  <a:lnTo>
                    <a:pt x="267" y="168"/>
                  </a:lnTo>
                  <a:lnTo>
                    <a:pt x="267" y="167"/>
                  </a:lnTo>
                  <a:lnTo>
                    <a:pt x="266" y="162"/>
                  </a:lnTo>
                  <a:lnTo>
                    <a:pt x="265" y="160"/>
                  </a:lnTo>
                  <a:lnTo>
                    <a:pt x="263" y="157"/>
                  </a:lnTo>
                  <a:lnTo>
                    <a:pt x="259" y="155"/>
                  </a:lnTo>
                  <a:lnTo>
                    <a:pt x="249" y="146"/>
                  </a:lnTo>
                  <a:lnTo>
                    <a:pt x="247" y="143"/>
                  </a:lnTo>
                  <a:lnTo>
                    <a:pt x="243" y="135"/>
                  </a:lnTo>
                  <a:lnTo>
                    <a:pt x="241" y="132"/>
                  </a:lnTo>
                  <a:lnTo>
                    <a:pt x="239" y="130"/>
                  </a:lnTo>
                  <a:lnTo>
                    <a:pt x="233" y="126"/>
                  </a:lnTo>
                  <a:lnTo>
                    <a:pt x="229" y="120"/>
                  </a:lnTo>
                  <a:lnTo>
                    <a:pt x="227" y="118"/>
                  </a:lnTo>
                  <a:lnTo>
                    <a:pt x="221" y="117"/>
                  </a:lnTo>
                  <a:lnTo>
                    <a:pt x="218" y="116"/>
                  </a:lnTo>
                  <a:lnTo>
                    <a:pt x="213" y="112"/>
                  </a:lnTo>
                  <a:lnTo>
                    <a:pt x="206" y="109"/>
                  </a:lnTo>
                  <a:lnTo>
                    <a:pt x="203" y="109"/>
                  </a:lnTo>
                  <a:lnTo>
                    <a:pt x="201" y="110"/>
                  </a:lnTo>
                  <a:lnTo>
                    <a:pt x="197" y="111"/>
                  </a:lnTo>
                  <a:lnTo>
                    <a:pt x="194" y="112"/>
                  </a:lnTo>
                  <a:lnTo>
                    <a:pt x="192" y="110"/>
                  </a:lnTo>
                  <a:lnTo>
                    <a:pt x="187" y="105"/>
                  </a:lnTo>
                  <a:lnTo>
                    <a:pt x="185" y="103"/>
                  </a:lnTo>
                  <a:lnTo>
                    <a:pt x="179" y="101"/>
                  </a:lnTo>
                  <a:lnTo>
                    <a:pt x="176" y="100"/>
                  </a:lnTo>
                  <a:lnTo>
                    <a:pt x="164" y="94"/>
                  </a:lnTo>
                  <a:lnTo>
                    <a:pt x="156" y="88"/>
                  </a:lnTo>
                  <a:lnTo>
                    <a:pt x="149" y="80"/>
                  </a:lnTo>
                  <a:lnTo>
                    <a:pt x="144" y="73"/>
                  </a:lnTo>
                  <a:lnTo>
                    <a:pt x="136" y="66"/>
                  </a:lnTo>
                  <a:lnTo>
                    <a:pt x="134" y="60"/>
                  </a:lnTo>
                  <a:lnTo>
                    <a:pt x="133" y="58"/>
                  </a:lnTo>
                  <a:lnTo>
                    <a:pt x="130" y="55"/>
                  </a:lnTo>
                  <a:lnTo>
                    <a:pt x="123" y="52"/>
                  </a:lnTo>
                  <a:lnTo>
                    <a:pt x="120" y="50"/>
                  </a:lnTo>
                  <a:lnTo>
                    <a:pt x="118" y="47"/>
                  </a:lnTo>
                  <a:lnTo>
                    <a:pt x="113" y="25"/>
                  </a:lnTo>
                  <a:lnTo>
                    <a:pt x="109" y="19"/>
                  </a:lnTo>
                  <a:lnTo>
                    <a:pt x="108" y="16"/>
                  </a:lnTo>
                  <a:lnTo>
                    <a:pt x="108" y="15"/>
                  </a:lnTo>
                  <a:lnTo>
                    <a:pt x="106" y="14"/>
                  </a:lnTo>
                  <a:lnTo>
                    <a:pt x="104" y="12"/>
                  </a:lnTo>
                  <a:lnTo>
                    <a:pt x="100" y="10"/>
                  </a:lnTo>
                  <a:lnTo>
                    <a:pt x="95" y="5"/>
                  </a:lnTo>
                  <a:lnTo>
                    <a:pt x="93" y="3"/>
                  </a:lnTo>
                  <a:lnTo>
                    <a:pt x="91" y="1"/>
                  </a:lnTo>
                  <a:lnTo>
                    <a:pt x="90" y="0"/>
                  </a:lnTo>
                  <a:lnTo>
                    <a:pt x="86" y="1"/>
                  </a:lnTo>
                  <a:lnTo>
                    <a:pt x="68" y="13"/>
                  </a:lnTo>
                  <a:lnTo>
                    <a:pt x="61" y="15"/>
                  </a:lnTo>
                  <a:lnTo>
                    <a:pt x="51" y="22"/>
                  </a:lnTo>
                  <a:lnTo>
                    <a:pt x="46" y="24"/>
                  </a:lnTo>
                  <a:lnTo>
                    <a:pt x="35" y="27"/>
                  </a:lnTo>
                  <a:lnTo>
                    <a:pt x="31" y="29"/>
                  </a:lnTo>
                  <a:lnTo>
                    <a:pt x="11" y="43"/>
                  </a:lnTo>
                  <a:lnTo>
                    <a:pt x="0" y="53"/>
                  </a:lnTo>
                  <a:lnTo>
                    <a:pt x="0" y="53"/>
                  </a:lnTo>
                  <a:lnTo>
                    <a:pt x="17" y="77"/>
                  </a:lnTo>
                  <a:lnTo>
                    <a:pt x="25" y="83"/>
                  </a:lnTo>
                  <a:lnTo>
                    <a:pt x="33" y="89"/>
                  </a:lnTo>
                  <a:lnTo>
                    <a:pt x="52" y="98"/>
                  </a:lnTo>
                  <a:lnTo>
                    <a:pt x="60" y="103"/>
                  </a:lnTo>
                  <a:lnTo>
                    <a:pt x="66" y="110"/>
                  </a:lnTo>
                  <a:lnTo>
                    <a:pt x="84" y="142"/>
                  </a:lnTo>
                  <a:lnTo>
                    <a:pt x="86" y="151"/>
                  </a:lnTo>
                  <a:lnTo>
                    <a:pt x="118" y="203"/>
                  </a:lnTo>
                  <a:lnTo>
                    <a:pt x="123" y="206"/>
                  </a:lnTo>
                  <a:lnTo>
                    <a:pt x="128" y="217"/>
                  </a:lnTo>
                  <a:lnTo>
                    <a:pt x="134" y="222"/>
                  </a:lnTo>
                  <a:lnTo>
                    <a:pt x="187" y="260"/>
                  </a:lnTo>
                  <a:lnTo>
                    <a:pt x="228" y="288"/>
                  </a:lnTo>
                  <a:lnTo>
                    <a:pt x="263" y="308"/>
                  </a:lnTo>
                  <a:lnTo>
                    <a:pt x="266" y="312"/>
                  </a:lnTo>
                  <a:lnTo>
                    <a:pt x="267" y="316"/>
                  </a:lnTo>
                  <a:lnTo>
                    <a:pt x="267" y="324"/>
                  </a:lnTo>
                  <a:lnTo>
                    <a:pt x="268" y="327"/>
                  </a:lnTo>
                  <a:lnTo>
                    <a:pt x="269" y="329"/>
                  </a:lnTo>
                  <a:lnTo>
                    <a:pt x="271" y="331"/>
                  </a:lnTo>
                  <a:lnTo>
                    <a:pt x="272" y="334"/>
                  </a:lnTo>
                  <a:lnTo>
                    <a:pt x="272" y="335"/>
                  </a:lnTo>
                  <a:lnTo>
                    <a:pt x="272" y="337"/>
                  </a:lnTo>
                  <a:lnTo>
                    <a:pt x="272" y="339"/>
                  </a:lnTo>
                  <a:lnTo>
                    <a:pt x="272" y="341"/>
                  </a:lnTo>
                  <a:lnTo>
                    <a:pt x="274" y="345"/>
                  </a:lnTo>
                  <a:lnTo>
                    <a:pt x="281" y="353"/>
                  </a:lnTo>
                  <a:lnTo>
                    <a:pt x="282" y="357"/>
                  </a:lnTo>
                  <a:lnTo>
                    <a:pt x="282" y="361"/>
                  </a:lnTo>
                  <a:lnTo>
                    <a:pt x="277" y="368"/>
                  </a:lnTo>
                  <a:lnTo>
                    <a:pt x="276" y="371"/>
                  </a:lnTo>
                  <a:lnTo>
                    <a:pt x="278" y="379"/>
                  </a:lnTo>
                  <a:lnTo>
                    <a:pt x="283" y="385"/>
                  </a:lnTo>
                  <a:lnTo>
                    <a:pt x="289" y="389"/>
                  </a:lnTo>
                  <a:lnTo>
                    <a:pt x="295" y="392"/>
                  </a:lnTo>
                  <a:lnTo>
                    <a:pt x="330" y="420"/>
                  </a:lnTo>
                  <a:lnTo>
                    <a:pt x="368" y="446"/>
                  </a:lnTo>
                  <a:lnTo>
                    <a:pt x="407" y="479"/>
                  </a:lnTo>
                  <a:lnTo>
                    <a:pt x="410" y="483"/>
                  </a:lnTo>
                  <a:lnTo>
                    <a:pt x="413" y="491"/>
                  </a:lnTo>
                  <a:lnTo>
                    <a:pt x="417" y="495"/>
                  </a:lnTo>
                  <a:lnTo>
                    <a:pt x="445" y="506"/>
                  </a:lnTo>
                  <a:lnTo>
                    <a:pt x="472" y="522"/>
                  </a:lnTo>
                  <a:lnTo>
                    <a:pt x="497" y="543"/>
                  </a:lnTo>
                  <a:lnTo>
                    <a:pt x="501" y="548"/>
                  </a:lnTo>
                  <a:lnTo>
                    <a:pt x="504" y="557"/>
                  </a:lnTo>
                  <a:lnTo>
                    <a:pt x="507" y="561"/>
                  </a:lnTo>
                  <a:lnTo>
                    <a:pt x="510" y="562"/>
                  </a:lnTo>
                  <a:lnTo>
                    <a:pt x="513" y="559"/>
                  </a:lnTo>
                  <a:lnTo>
                    <a:pt x="518" y="562"/>
                  </a:lnTo>
                  <a:lnTo>
                    <a:pt x="519" y="563"/>
                  </a:lnTo>
                  <a:lnTo>
                    <a:pt x="521" y="565"/>
                  </a:lnTo>
                  <a:lnTo>
                    <a:pt x="524" y="575"/>
                  </a:lnTo>
                  <a:lnTo>
                    <a:pt x="526" y="577"/>
                  </a:lnTo>
                  <a:lnTo>
                    <a:pt x="528" y="578"/>
                  </a:lnTo>
                  <a:lnTo>
                    <a:pt x="530" y="577"/>
                  </a:lnTo>
                  <a:lnTo>
                    <a:pt x="533" y="575"/>
                  </a:lnTo>
                  <a:lnTo>
                    <a:pt x="536" y="574"/>
                  </a:lnTo>
                  <a:lnTo>
                    <a:pt x="539" y="574"/>
                  </a:lnTo>
                  <a:lnTo>
                    <a:pt x="542" y="575"/>
                  </a:lnTo>
                  <a:lnTo>
                    <a:pt x="544" y="576"/>
                  </a:lnTo>
                  <a:lnTo>
                    <a:pt x="547" y="577"/>
                  </a:lnTo>
                  <a:lnTo>
                    <a:pt x="548" y="579"/>
                  </a:lnTo>
                  <a:lnTo>
                    <a:pt x="552" y="582"/>
                  </a:lnTo>
                  <a:lnTo>
                    <a:pt x="554" y="583"/>
                  </a:lnTo>
                  <a:lnTo>
                    <a:pt x="555" y="584"/>
                  </a:lnTo>
                  <a:lnTo>
                    <a:pt x="555" y="585"/>
                  </a:lnTo>
                  <a:lnTo>
                    <a:pt x="556" y="586"/>
                  </a:lnTo>
                  <a:lnTo>
                    <a:pt x="558" y="586"/>
                  </a:lnTo>
                  <a:lnTo>
                    <a:pt x="563" y="586"/>
                  </a:lnTo>
                  <a:lnTo>
                    <a:pt x="565" y="586"/>
                  </a:lnTo>
                  <a:lnTo>
                    <a:pt x="568" y="588"/>
                  </a:lnTo>
                  <a:lnTo>
                    <a:pt x="568" y="588"/>
                  </a:lnTo>
                  <a:lnTo>
                    <a:pt x="571" y="586"/>
                  </a:lnTo>
                  <a:lnTo>
                    <a:pt x="575" y="585"/>
                  </a:lnTo>
                  <a:lnTo>
                    <a:pt x="583" y="579"/>
                  </a:lnTo>
                  <a:lnTo>
                    <a:pt x="589" y="576"/>
                  </a:lnTo>
                  <a:lnTo>
                    <a:pt x="596" y="571"/>
                  </a:lnTo>
                  <a:lnTo>
                    <a:pt x="603" y="563"/>
                  </a:lnTo>
                  <a:lnTo>
                    <a:pt x="601" y="559"/>
                  </a:lnTo>
                  <a:lnTo>
                    <a:pt x="601" y="559"/>
                  </a:lnTo>
                  <a:close/>
                  <a:moveTo>
                    <a:pt x="295" y="685"/>
                  </a:moveTo>
                  <a:lnTo>
                    <a:pt x="295" y="685"/>
                  </a:lnTo>
                  <a:lnTo>
                    <a:pt x="281" y="681"/>
                  </a:lnTo>
                  <a:lnTo>
                    <a:pt x="277" y="677"/>
                  </a:lnTo>
                  <a:lnTo>
                    <a:pt x="274" y="675"/>
                  </a:lnTo>
                  <a:lnTo>
                    <a:pt x="271" y="673"/>
                  </a:lnTo>
                  <a:lnTo>
                    <a:pt x="267" y="673"/>
                  </a:lnTo>
                  <a:lnTo>
                    <a:pt x="264" y="672"/>
                  </a:lnTo>
                  <a:lnTo>
                    <a:pt x="258" y="669"/>
                  </a:lnTo>
                  <a:lnTo>
                    <a:pt x="252" y="668"/>
                  </a:lnTo>
                  <a:lnTo>
                    <a:pt x="246" y="670"/>
                  </a:lnTo>
                  <a:lnTo>
                    <a:pt x="236" y="679"/>
                  </a:lnTo>
                  <a:lnTo>
                    <a:pt x="242" y="683"/>
                  </a:lnTo>
                  <a:lnTo>
                    <a:pt x="268" y="703"/>
                  </a:lnTo>
                  <a:lnTo>
                    <a:pt x="271" y="706"/>
                  </a:lnTo>
                  <a:lnTo>
                    <a:pt x="274" y="713"/>
                  </a:lnTo>
                  <a:lnTo>
                    <a:pt x="276" y="716"/>
                  </a:lnTo>
                  <a:lnTo>
                    <a:pt x="279" y="711"/>
                  </a:lnTo>
                  <a:lnTo>
                    <a:pt x="280" y="710"/>
                  </a:lnTo>
                  <a:lnTo>
                    <a:pt x="281" y="710"/>
                  </a:lnTo>
                  <a:lnTo>
                    <a:pt x="283" y="710"/>
                  </a:lnTo>
                  <a:lnTo>
                    <a:pt x="285" y="710"/>
                  </a:lnTo>
                  <a:lnTo>
                    <a:pt x="285" y="709"/>
                  </a:lnTo>
                  <a:lnTo>
                    <a:pt x="287" y="710"/>
                  </a:lnTo>
                  <a:lnTo>
                    <a:pt x="297" y="712"/>
                  </a:lnTo>
                  <a:lnTo>
                    <a:pt x="300" y="711"/>
                  </a:lnTo>
                  <a:lnTo>
                    <a:pt x="298" y="708"/>
                  </a:lnTo>
                  <a:lnTo>
                    <a:pt x="295" y="706"/>
                  </a:lnTo>
                  <a:lnTo>
                    <a:pt x="295" y="703"/>
                  </a:lnTo>
                  <a:lnTo>
                    <a:pt x="299" y="700"/>
                  </a:lnTo>
                  <a:lnTo>
                    <a:pt x="302" y="698"/>
                  </a:lnTo>
                  <a:lnTo>
                    <a:pt x="304" y="695"/>
                  </a:lnTo>
                  <a:lnTo>
                    <a:pt x="301" y="689"/>
                  </a:lnTo>
                  <a:lnTo>
                    <a:pt x="295" y="685"/>
                  </a:lnTo>
                  <a:lnTo>
                    <a:pt x="295" y="685"/>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3" name="Freeform 65">
              <a:extLst>
                <a:ext uri="{FF2B5EF4-FFF2-40B4-BE49-F238E27FC236}">
                  <a16:creationId xmlns:a16="http://schemas.microsoft.com/office/drawing/2014/main" xmlns="" id="{ABCA1E2B-A3D8-47CB-98B1-8B5FF5B25C50}"/>
                </a:ext>
              </a:extLst>
            </p:cNvPr>
            <p:cNvSpPr>
              <a:spLocks noEditPoints="1"/>
            </p:cNvSpPr>
            <p:nvPr/>
          </p:nvSpPr>
          <p:spPr bwMode="auto">
            <a:xfrm>
              <a:off x="1674" y="2909"/>
              <a:ext cx="272" cy="237"/>
            </a:xfrm>
            <a:custGeom>
              <a:avLst/>
              <a:gdLst>
                <a:gd name="T0" fmla="*/ 88 w 363"/>
                <a:gd name="T1" fmla="*/ 263 h 267"/>
                <a:gd name="T2" fmla="*/ 91 w 363"/>
                <a:gd name="T3" fmla="*/ 262 h 267"/>
                <a:gd name="T4" fmla="*/ 142 w 363"/>
                <a:gd name="T5" fmla="*/ 255 h 267"/>
                <a:gd name="T6" fmla="*/ 151 w 363"/>
                <a:gd name="T7" fmla="*/ 255 h 267"/>
                <a:gd name="T8" fmla="*/ 362 w 363"/>
                <a:gd name="T9" fmla="*/ 121 h 267"/>
                <a:gd name="T10" fmla="*/ 348 w 363"/>
                <a:gd name="T11" fmla="*/ 89 h 267"/>
                <a:gd name="T12" fmla="*/ 354 w 363"/>
                <a:gd name="T13" fmla="*/ 53 h 267"/>
                <a:gd name="T14" fmla="*/ 315 w 363"/>
                <a:gd name="T15" fmla="*/ 44 h 267"/>
                <a:gd name="T16" fmla="*/ 284 w 363"/>
                <a:gd name="T17" fmla="*/ 44 h 267"/>
                <a:gd name="T18" fmla="*/ 245 w 363"/>
                <a:gd name="T19" fmla="*/ 35 h 267"/>
                <a:gd name="T20" fmla="*/ 220 w 363"/>
                <a:gd name="T21" fmla="*/ 40 h 267"/>
                <a:gd name="T22" fmla="*/ 198 w 363"/>
                <a:gd name="T23" fmla="*/ 19 h 267"/>
                <a:gd name="T24" fmla="*/ 169 w 363"/>
                <a:gd name="T25" fmla="*/ 58 h 267"/>
                <a:gd name="T26" fmla="*/ 155 w 363"/>
                <a:gd name="T27" fmla="*/ 138 h 267"/>
                <a:gd name="T28" fmla="*/ 128 w 363"/>
                <a:gd name="T29" fmla="*/ 157 h 267"/>
                <a:gd name="T30" fmla="*/ 110 w 363"/>
                <a:gd name="T31" fmla="*/ 160 h 267"/>
                <a:gd name="T32" fmla="*/ 88 w 363"/>
                <a:gd name="T33" fmla="*/ 207 h 267"/>
                <a:gd name="T34" fmla="*/ 71 w 363"/>
                <a:gd name="T35" fmla="*/ 218 h 267"/>
                <a:gd name="T36" fmla="*/ 64 w 363"/>
                <a:gd name="T37" fmla="*/ 198 h 267"/>
                <a:gd name="T38" fmla="*/ 50 w 363"/>
                <a:gd name="T39" fmla="*/ 190 h 267"/>
                <a:gd name="T40" fmla="*/ 34 w 363"/>
                <a:gd name="T41" fmla="*/ 210 h 267"/>
                <a:gd name="T42" fmla="*/ 23 w 363"/>
                <a:gd name="T43" fmla="*/ 214 h 267"/>
                <a:gd name="T44" fmla="*/ 36 w 363"/>
                <a:gd name="T45" fmla="*/ 229 h 267"/>
                <a:gd name="T46" fmla="*/ 52 w 363"/>
                <a:gd name="T47" fmla="*/ 222 h 267"/>
                <a:gd name="T48" fmla="*/ 65 w 363"/>
                <a:gd name="T49" fmla="*/ 230 h 267"/>
                <a:gd name="T50" fmla="*/ 75 w 363"/>
                <a:gd name="T51" fmla="*/ 229 h 267"/>
                <a:gd name="T52" fmla="*/ 96 w 363"/>
                <a:gd name="T53" fmla="*/ 231 h 267"/>
                <a:gd name="T54" fmla="*/ 144 w 363"/>
                <a:gd name="T55" fmla="*/ 230 h 267"/>
                <a:gd name="T56" fmla="*/ 168 w 363"/>
                <a:gd name="T57" fmla="*/ 229 h 267"/>
                <a:gd name="T58" fmla="*/ 185 w 363"/>
                <a:gd name="T59" fmla="*/ 223 h 267"/>
                <a:gd name="T60" fmla="*/ 231 w 363"/>
                <a:gd name="T61" fmla="*/ 244 h 267"/>
                <a:gd name="T62" fmla="*/ 249 w 363"/>
                <a:gd name="T63" fmla="*/ 254 h 267"/>
                <a:gd name="T64" fmla="*/ 257 w 363"/>
                <a:gd name="T65" fmla="*/ 260 h 267"/>
                <a:gd name="T66" fmla="*/ 272 w 363"/>
                <a:gd name="T67" fmla="*/ 263 h 267"/>
                <a:gd name="T68" fmla="*/ 281 w 363"/>
                <a:gd name="T69" fmla="*/ 256 h 267"/>
                <a:gd name="T70" fmla="*/ 305 w 363"/>
                <a:gd name="T71" fmla="*/ 215 h 267"/>
                <a:gd name="T72" fmla="*/ 290 w 363"/>
                <a:gd name="T73" fmla="*/ 201 h 267"/>
                <a:gd name="T74" fmla="*/ 289 w 363"/>
                <a:gd name="T75" fmla="*/ 139 h 267"/>
                <a:gd name="T76" fmla="*/ 292 w 363"/>
                <a:gd name="T77" fmla="*/ 118 h 267"/>
                <a:gd name="T78" fmla="*/ 300 w 363"/>
                <a:gd name="T79" fmla="*/ 125 h 267"/>
                <a:gd name="T80" fmla="*/ 317 w 363"/>
                <a:gd name="T81" fmla="*/ 121 h 267"/>
                <a:gd name="T82" fmla="*/ 363 w 363"/>
                <a:gd name="T83" fmla="*/ 124 h 267"/>
                <a:gd name="T84" fmla="*/ 256 w 363"/>
                <a:gd name="T85" fmla="*/ 1 h 267"/>
                <a:gd name="T86" fmla="*/ 26 w 363"/>
                <a:gd name="T87" fmla="*/ 184 h 267"/>
                <a:gd name="T88" fmla="*/ 32 w 363"/>
                <a:gd name="T89" fmla="*/ 159 h 267"/>
                <a:gd name="T90" fmla="*/ 23 w 363"/>
                <a:gd name="T91" fmla="*/ 161 h 267"/>
                <a:gd name="T92" fmla="*/ 4 w 363"/>
                <a:gd name="T93" fmla="*/ 172 h 267"/>
                <a:gd name="T94" fmla="*/ 14 w 363"/>
                <a:gd name="T95" fmla="*/ 176 h 267"/>
                <a:gd name="T96" fmla="*/ 14 w 363"/>
                <a:gd name="T97" fmla="*/ 191 h 267"/>
                <a:gd name="T98" fmla="*/ 229 w 363"/>
                <a:gd name="T99" fmla="*/ 29 h 267"/>
                <a:gd name="T100" fmla="*/ 225 w 363"/>
                <a:gd name="T101" fmla="*/ 27 h 267"/>
                <a:gd name="T102" fmla="*/ 158 w 363"/>
                <a:gd name="T103" fmla="*/ 33 h 267"/>
                <a:gd name="T104" fmla="*/ 163 w 363"/>
                <a:gd name="T105" fmla="*/ 34 h 267"/>
                <a:gd name="T106" fmla="*/ 157 w 363"/>
                <a:gd name="T107" fmla="*/ 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3" h="267">
                  <a:moveTo>
                    <a:pt x="91" y="262"/>
                  </a:moveTo>
                  <a:lnTo>
                    <a:pt x="91" y="262"/>
                  </a:lnTo>
                  <a:lnTo>
                    <a:pt x="90" y="262"/>
                  </a:lnTo>
                  <a:lnTo>
                    <a:pt x="90" y="263"/>
                  </a:lnTo>
                  <a:lnTo>
                    <a:pt x="88" y="263"/>
                  </a:lnTo>
                  <a:lnTo>
                    <a:pt x="88" y="265"/>
                  </a:lnTo>
                  <a:lnTo>
                    <a:pt x="94" y="267"/>
                  </a:lnTo>
                  <a:lnTo>
                    <a:pt x="98" y="266"/>
                  </a:lnTo>
                  <a:lnTo>
                    <a:pt x="97" y="264"/>
                  </a:lnTo>
                  <a:lnTo>
                    <a:pt x="91" y="262"/>
                  </a:lnTo>
                  <a:close/>
                  <a:moveTo>
                    <a:pt x="148" y="253"/>
                  </a:moveTo>
                  <a:lnTo>
                    <a:pt x="148" y="253"/>
                  </a:lnTo>
                  <a:lnTo>
                    <a:pt x="147" y="254"/>
                  </a:lnTo>
                  <a:lnTo>
                    <a:pt x="144" y="255"/>
                  </a:lnTo>
                  <a:lnTo>
                    <a:pt x="142" y="255"/>
                  </a:lnTo>
                  <a:lnTo>
                    <a:pt x="143" y="257"/>
                  </a:lnTo>
                  <a:lnTo>
                    <a:pt x="145" y="257"/>
                  </a:lnTo>
                  <a:lnTo>
                    <a:pt x="147" y="256"/>
                  </a:lnTo>
                  <a:lnTo>
                    <a:pt x="148" y="255"/>
                  </a:lnTo>
                  <a:lnTo>
                    <a:pt x="151" y="255"/>
                  </a:lnTo>
                  <a:lnTo>
                    <a:pt x="153" y="252"/>
                  </a:lnTo>
                  <a:lnTo>
                    <a:pt x="152" y="252"/>
                  </a:lnTo>
                  <a:lnTo>
                    <a:pt x="148" y="253"/>
                  </a:lnTo>
                  <a:close/>
                  <a:moveTo>
                    <a:pt x="362" y="121"/>
                  </a:moveTo>
                  <a:lnTo>
                    <a:pt x="362" y="121"/>
                  </a:lnTo>
                  <a:lnTo>
                    <a:pt x="362" y="109"/>
                  </a:lnTo>
                  <a:lnTo>
                    <a:pt x="360" y="109"/>
                  </a:lnTo>
                  <a:lnTo>
                    <a:pt x="357" y="105"/>
                  </a:lnTo>
                  <a:lnTo>
                    <a:pt x="355" y="96"/>
                  </a:lnTo>
                  <a:lnTo>
                    <a:pt x="348" y="89"/>
                  </a:lnTo>
                  <a:lnTo>
                    <a:pt x="345" y="65"/>
                  </a:lnTo>
                  <a:lnTo>
                    <a:pt x="347" y="62"/>
                  </a:lnTo>
                  <a:lnTo>
                    <a:pt x="354" y="56"/>
                  </a:lnTo>
                  <a:lnTo>
                    <a:pt x="355" y="56"/>
                  </a:lnTo>
                  <a:lnTo>
                    <a:pt x="354" y="53"/>
                  </a:lnTo>
                  <a:lnTo>
                    <a:pt x="353" y="50"/>
                  </a:lnTo>
                  <a:lnTo>
                    <a:pt x="349" y="47"/>
                  </a:lnTo>
                  <a:lnTo>
                    <a:pt x="345" y="45"/>
                  </a:lnTo>
                  <a:lnTo>
                    <a:pt x="340" y="44"/>
                  </a:lnTo>
                  <a:lnTo>
                    <a:pt x="315" y="44"/>
                  </a:lnTo>
                  <a:lnTo>
                    <a:pt x="310" y="45"/>
                  </a:lnTo>
                  <a:lnTo>
                    <a:pt x="307" y="48"/>
                  </a:lnTo>
                  <a:lnTo>
                    <a:pt x="303" y="50"/>
                  </a:lnTo>
                  <a:lnTo>
                    <a:pt x="297" y="50"/>
                  </a:lnTo>
                  <a:lnTo>
                    <a:pt x="284" y="44"/>
                  </a:lnTo>
                  <a:lnTo>
                    <a:pt x="279" y="43"/>
                  </a:lnTo>
                  <a:lnTo>
                    <a:pt x="273" y="41"/>
                  </a:lnTo>
                  <a:lnTo>
                    <a:pt x="260" y="31"/>
                  </a:lnTo>
                  <a:lnTo>
                    <a:pt x="250" y="30"/>
                  </a:lnTo>
                  <a:lnTo>
                    <a:pt x="245" y="35"/>
                  </a:lnTo>
                  <a:lnTo>
                    <a:pt x="240" y="42"/>
                  </a:lnTo>
                  <a:lnTo>
                    <a:pt x="233" y="46"/>
                  </a:lnTo>
                  <a:lnTo>
                    <a:pt x="229" y="45"/>
                  </a:lnTo>
                  <a:lnTo>
                    <a:pt x="222" y="41"/>
                  </a:lnTo>
                  <a:lnTo>
                    <a:pt x="220" y="40"/>
                  </a:lnTo>
                  <a:lnTo>
                    <a:pt x="218" y="37"/>
                  </a:lnTo>
                  <a:lnTo>
                    <a:pt x="217" y="23"/>
                  </a:lnTo>
                  <a:lnTo>
                    <a:pt x="213" y="18"/>
                  </a:lnTo>
                  <a:lnTo>
                    <a:pt x="205" y="17"/>
                  </a:lnTo>
                  <a:lnTo>
                    <a:pt x="198" y="19"/>
                  </a:lnTo>
                  <a:lnTo>
                    <a:pt x="193" y="25"/>
                  </a:lnTo>
                  <a:lnTo>
                    <a:pt x="189" y="39"/>
                  </a:lnTo>
                  <a:lnTo>
                    <a:pt x="187" y="41"/>
                  </a:lnTo>
                  <a:lnTo>
                    <a:pt x="184" y="42"/>
                  </a:lnTo>
                  <a:lnTo>
                    <a:pt x="169" y="58"/>
                  </a:lnTo>
                  <a:lnTo>
                    <a:pt x="165" y="67"/>
                  </a:lnTo>
                  <a:lnTo>
                    <a:pt x="159" y="85"/>
                  </a:lnTo>
                  <a:lnTo>
                    <a:pt x="157" y="93"/>
                  </a:lnTo>
                  <a:lnTo>
                    <a:pt x="155" y="131"/>
                  </a:lnTo>
                  <a:lnTo>
                    <a:pt x="155" y="138"/>
                  </a:lnTo>
                  <a:lnTo>
                    <a:pt x="152" y="148"/>
                  </a:lnTo>
                  <a:lnTo>
                    <a:pt x="146" y="155"/>
                  </a:lnTo>
                  <a:lnTo>
                    <a:pt x="136" y="159"/>
                  </a:lnTo>
                  <a:lnTo>
                    <a:pt x="130" y="160"/>
                  </a:lnTo>
                  <a:lnTo>
                    <a:pt x="128" y="157"/>
                  </a:lnTo>
                  <a:lnTo>
                    <a:pt x="124" y="155"/>
                  </a:lnTo>
                  <a:lnTo>
                    <a:pt x="123" y="147"/>
                  </a:lnTo>
                  <a:lnTo>
                    <a:pt x="118" y="147"/>
                  </a:lnTo>
                  <a:lnTo>
                    <a:pt x="115" y="149"/>
                  </a:lnTo>
                  <a:lnTo>
                    <a:pt x="110" y="160"/>
                  </a:lnTo>
                  <a:lnTo>
                    <a:pt x="112" y="178"/>
                  </a:lnTo>
                  <a:lnTo>
                    <a:pt x="111" y="182"/>
                  </a:lnTo>
                  <a:lnTo>
                    <a:pt x="107" y="186"/>
                  </a:lnTo>
                  <a:lnTo>
                    <a:pt x="90" y="202"/>
                  </a:lnTo>
                  <a:lnTo>
                    <a:pt x="88" y="207"/>
                  </a:lnTo>
                  <a:lnTo>
                    <a:pt x="84" y="217"/>
                  </a:lnTo>
                  <a:lnTo>
                    <a:pt x="82" y="221"/>
                  </a:lnTo>
                  <a:lnTo>
                    <a:pt x="77" y="222"/>
                  </a:lnTo>
                  <a:lnTo>
                    <a:pt x="74" y="221"/>
                  </a:lnTo>
                  <a:lnTo>
                    <a:pt x="71" y="218"/>
                  </a:lnTo>
                  <a:lnTo>
                    <a:pt x="70" y="214"/>
                  </a:lnTo>
                  <a:lnTo>
                    <a:pt x="64" y="205"/>
                  </a:lnTo>
                  <a:lnTo>
                    <a:pt x="64" y="203"/>
                  </a:lnTo>
                  <a:lnTo>
                    <a:pt x="64" y="201"/>
                  </a:lnTo>
                  <a:lnTo>
                    <a:pt x="64" y="198"/>
                  </a:lnTo>
                  <a:lnTo>
                    <a:pt x="62" y="196"/>
                  </a:lnTo>
                  <a:lnTo>
                    <a:pt x="59" y="193"/>
                  </a:lnTo>
                  <a:lnTo>
                    <a:pt x="56" y="190"/>
                  </a:lnTo>
                  <a:lnTo>
                    <a:pt x="54" y="189"/>
                  </a:lnTo>
                  <a:lnTo>
                    <a:pt x="50" y="190"/>
                  </a:lnTo>
                  <a:lnTo>
                    <a:pt x="48" y="193"/>
                  </a:lnTo>
                  <a:lnTo>
                    <a:pt x="46" y="197"/>
                  </a:lnTo>
                  <a:lnTo>
                    <a:pt x="44" y="201"/>
                  </a:lnTo>
                  <a:lnTo>
                    <a:pt x="38" y="207"/>
                  </a:lnTo>
                  <a:lnTo>
                    <a:pt x="34" y="210"/>
                  </a:lnTo>
                  <a:lnTo>
                    <a:pt x="31" y="212"/>
                  </a:lnTo>
                  <a:lnTo>
                    <a:pt x="24" y="211"/>
                  </a:lnTo>
                  <a:lnTo>
                    <a:pt x="22" y="211"/>
                  </a:lnTo>
                  <a:lnTo>
                    <a:pt x="21" y="213"/>
                  </a:lnTo>
                  <a:lnTo>
                    <a:pt x="23" y="214"/>
                  </a:lnTo>
                  <a:lnTo>
                    <a:pt x="26" y="216"/>
                  </a:lnTo>
                  <a:lnTo>
                    <a:pt x="28" y="224"/>
                  </a:lnTo>
                  <a:lnTo>
                    <a:pt x="30" y="228"/>
                  </a:lnTo>
                  <a:lnTo>
                    <a:pt x="34" y="230"/>
                  </a:lnTo>
                  <a:lnTo>
                    <a:pt x="36" y="229"/>
                  </a:lnTo>
                  <a:lnTo>
                    <a:pt x="38" y="228"/>
                  </a:lnTo>
                  <a:lnTo>
                    <a:pt x="39" y="226"/>
                  </a:lnTo>
                  <a:lnTo>
                    <a:pt x="40" y="222"/>
                  </a:lnTo>
                  <a:lnTo>
                    <a:pt x="42" y="221"/>
                  </a:lnTo>
                  <a:lnTo>
                    <a:pt x="52" y="222"/>
                  </a:lnTo>
                  <a:lnTo>
                    <a:pt x="61" y="225"/>
                  </a:lnTo>
                  <a:lnTo>
                    <a:pt x="62" y="226"/>
                  </a:lnTo>
                  <a:lnTo>
                    <a:pt x="64" y="227"/>
                  </a:lnTo>
                  <a:lnTo>
                    <a:pt x="65" y="229"/>
                  </a:lnTo>
                  <a:lnTo>
                    <a:pt x="65" y="230"/>
                  </a:lnTo>
                  <a:lnTo>
                    <a:pt x="66" y="231"/>
                  </a:lnTo>
                  <a:lnTo>
                    <a:pt x="68" y="230"/>
                  </a:lnTo>
                  <a:lnTo>
                    <a:pt x="70" y="229"/>
                  </a:lnTo>
                  <a:lnTo>
                    <a:pt x="71" y="228"/>
                  </a:lnTo>
                  <a:lnTo>
                    <a:pt x="75" y="229"/>
                  </a:lnTo>
                  <a:lnTo>
                    <a:pt x="77" y="231"/>
                  </a:lnTo>
                  <a:lnTo>
                    <a:pt x="81" y="234"/>
                  </a:lnTo>
                  <a:lnTo>
                    <a:pt x="83" y="232"/>
                  </a:lnTo>
                  <a:lnTo>
                    <a:pt x="91" y="235"/>
                  </a:lnTo>
                  <a:lnTo>
                    <a:pt x="96" y="231"/>
                  </a:lnTo>
                  <a:lnTo>
                    <a:pt x="105" y="230"/>
                  </a:lnTo>
                  <a:lnTo>
                    <a:pt x="128" y="227"/>
                  </a:lnTo>
                  <a:lnTo>
                    <a:pt x="133" y="227"/>
                  </a:lnTo>
                  <a:lnTo>
                    <a:pt x="140" y="229"/>
                  </a:lnTo>
                  <a:lnTo>
                    <a:pt x="144" y="230"/>
                  </a:lnTo>
                  <a:lnTo>
                    <a:pt x="148" y="229"/>
                  </a:lnTo>
                  <a:lnTo>
                    <a:pt x="155" y="227"/>
                  </a:lnTo>
                  <a:lnTo>
                    <a:pt x="162" y="227"/>
                  </a:lnTo>
                  <a:lnTo>
                    <a:pt x="166" y="226"/>
                  </a:lnTo>
                  <a:lnTo>
                    <a:pt x="168" y="229"/>
                  </a:lnTo>
                  <a:lnTo>
                    <a:pt x="171" y="228"/>
                  </a:lnTo>
                  <a:lnTo>
                    <a:pt x="172" y="225"/>
                  </a:lnTo>
                  <a:lnTo>
                    <a:pt x="176" y="224"/>
                  </a:lnTo>
                  <a:lnTo>
                    <a:pt x="181" y="223"/>
                  </a:lnTo>
                  <a:lnTo>
                    <a:pt x="185" y="223"/>
                  </a:lnTo>
                  <a:lnTo>
                    <a:pt x="189" y="223"/>
                  </a:lnTo>
                  <a:lnTo>
                    <a:pt x="196" y="224"/>
                  </a:lnTo>
                  <a:lnTo>
                    <a:pt x="206" y="227"/>
                  </a:lnTo>
                  <a:lnTo>
                    <a:pt x="221" y="240"/>
                  </a:lnTo>
                  <a:lnTo>
                    <a:pt x="231" y="244"/>
                  </a:lnTo>
                  <a:lnTo>
                    <a:pt x="238" y="244"/>
                  </a:lnTo>
                  <a:lnTo>
                    <a:pt x="246" y="250"/>
                  </a:lnTo>
                  <a:lnTo>
                    <a:pt x="248" y="251"/>
                  </a:lnTo>
                  <a:lnTo>
                    <a:pt x="249" y="252"/>
                  </a:lnTo>
                  <a:lnTo>
                    <a:pt x="249" y="254"/>
                  </a:lnTo>
                  <a:lnTo>
                    <a:pt x="250" y="255"/>
                  </a:lnTo>
                  <a:lnTo>
                    <a:pt x="253" y="255"/>
                  </a:lnTo>
                  <a:lnTo>
                    <a:pt x="254" y="256"/>
                  </a:lnTo>
                  <a:lnTo>
                    <a:pt x="256" y="259"/>
                  </a:lnTo>
                  <a:lnTo>
                    <a:pt x="257" y="260"/>
                  </a:lnTo>
                  <a:lnTo>
                    <a:pt x="260" y="260"/>
                  </a:lnTo>
                  <a:lnTo>
                    <a:pt x="262" y="261"/>
                  </a:lnTo>
                  <a:lnTo>
                    <a:pt x="264" y="262"/>
                  </a:lnTo>
                  <a:lnTo>
                    <a:pt x="267" y="263"/>
                  </a:lnTo>
                  <a:lnTo>
                    <a:pt x="272" y="263"/>
                  </a:lnTo>
                  <a:lnTo>
                    <a:pt x="277" y="263"/>
                  </a:lnTo>
                  <a:lnTo>
                    <a:pt x="282" y="261"/>
                  </a:lnTo>
                  <a:lnTo>
                    <a:pt x="283" y="261"/>
                  </a:lnTo>
                  <a:lnTo>
                    <a:pt x="282" y="258"/>
                  </a:lnTo>
                  <a:lnTo>
                    <a:pt x="281" y="256"/>
                  </a:lnTo>
                  <a:lnTo>
                    <a:pt x="281" y="253"/>
                  </a:lnTo>
                  <a:lnTo>
                    <a:pt x="283" y="248"/>
                  </a:lnTo>
                  <a:lnTo>
                    <a:pt x="285" y="242"/>
                  </a:lnTo>
                  <a:lnTo>
                    <a:pt x="293" y="227"/>
                  </a:lnTo>
                  <a:lnTo>
                    <a:pt x="305" y="215"/>
                  </a:lnTo>
                  <a:lnTo>
                    <a:pt x="306" y="212"/>
                  </a:lnTo>
                  <a:lnTo>
                    <a:pt x="302" y="208"/>
                  </a:lnTo>
                  <a:lnTo>
                    <a:pt x="299" y="207"/>
                  </a:lnTo>
                  <a:lnTo>
                    <a:pt x="292" y="204"/>
                  </a:lnTo>
                  <a:lnTo>
                    <a:pt x="290" y="201"/>
                  </a:lnTo>
                  <a:lnTo>
                    <a:pt x="288" y="196"/>
                  </a:lnTo>
                  <a:lnTo>
                    <a:pt x="283" y="158"/>
                  </a:lnTo>
                  <a:lnTo>
                    <a:pt x="284" y="151"/>
                  </a:lnTo>
                  <a:lnTo>
                    <a:pt x="287" y="145"/>
                  </a:lnTo>
                  <a:lnTo>
                    <a:pt x="289" y="139"/>
                  </a:lnTo>
                  <a:lnTo>
                    <a:pt x="289" y="133"/>
                  </a:lnTo>
                  <a:lnTo>
                    <a:pt x="288" y="128"/>
                  </a:lnTo>
                  <a:lnTo>
                    <a:pt x="287" y="124"/>
                  </a:lnTo>
                  <a:lnTo>
                    <a:pt x="289" y="120"/>
                  </a:lnTo>
                  <a:lnTo>
                    <a:pt x="292" y="118"/>
                  </a:lnTo>
                  <a:lnTo>
                    <a:pt x="293" y="117"/>
                  </a:lnTo>
                  <a:lnTo>
                    <a:pt x="296" y="117"/>
                  </a:lnTo>
                  <a:lnTo>
                    <a:pt x="297" y="119"/>
                  </a:lnTo>
                  <a:lnTo>
                    <a:pt x="298" y="122"/>
                  </a:lnTo>
                  <a:lnTo>
                    <a:pt x="300" y="125"/>
                  </a:lnTo>
                  <a:lnTo>
                    <a:pt x="302" y="126"/>
                  </a:lnTo>
                  <a:lnTo>
                    <a:pt x="304" y="124"/>
                  </a:lnTo>
                  <a:lnTo>
                    <a:pt x="307" y="122"/>
                  </a:lnTo>
                  <a:lnTo>
                    <a:pt x="311" y="120"/>
                  </a:lnTo>
                  <a:lnTo>
                    <a:pt x="317" y="121"/>
                  </a:lnTo>
                  <a:lnTo>
                    <a:pt x="322" y="123"/>
                  </a:lnTo>
                  <a:lnTo>
                    <a:pt x="326" y="125"/>
                  </a:lnTo>
                  <a:lnTo>
                    <a:pt x="333" y="127"/>
                  </a:lnTo>
                  <a:lnTo>
                    <a:pt x="357" y="128"/>
                  </a:lnTo>
                  <a:lnTo>
                    <a:pt x="363" y="124"/>
                  </a:lnTo>
                  <a:lnTo>
                    <a:pt x="362" y="121"/>
                  </a:lnTo>
                  <a:close/>
                  <a:moveTo>
                    <a:pt x="256" y="2"/>
                  </a:moveTo>
                  <a:lnTo>
                    <a:pt x="256" y="2"/>
                  </a:lnTo>
                  <a:lnTo>
                    <a:pt x="257" y="2"/>
                  </a:lnTo>
                  <a:lnTo>
                    <a:pt x="256" y="1"/>
                  </a:lnTo>
                  <a:lnTo>
                    <a:pt x="256" y="0"/>
                  </a:lnTo>
                  <a:lnTo>
                    <a:pt x="251" y="1"/>
                  </a:lnTo>
                  <a:lnTo>
                    <a:pt x="251" y="2"/>
                  </a:lnTo>
                  <a:lnTo>
                    <a:pt x="256" y="2"/>
                  </a:lnTo>
                  <a:close/>
                  <a:moveTo>
                    <a:pt x="26" y="184"/>
                  </a:moveTo>
                  <a:lnTo>
                    <a:pt x="26" y="184"/>
                  </a:lnTo>
                  <a:lnTo>
                    <a:pt x="30" y="181"/>
                  </a:lnTo>
                  <a:lnTo>
                    <a:pt x="32" y="173"/>
                  </a:lnTo>
                  <a:lnTo>
                    <a:pt x="32" y="164"/>
                  </a:lnTo>
                  <a:lnTo>
                    <a:pt x="32" y="159"/>
                  </a:lnTo>
                  <a:lnTo>
                    <a:pt x="29" y="159"/>
                  </a:lnTo>
                  <a:lnTo>
                    <a:pt x="27" y="159"/>
                  </a:lnTo>
                  <a:lnTo>
                    <a:pt x="25" y="160"/>
                  </a:lnTo>
                  <a:lnTo>
                    <a:pt x="24" y="161"/>
                  </a:lnTo>
                  <a:lnTo>
                    <a:pt x="23" y="161"/>
                  </a:lnTo>
                  <a:lnTo>
                    <a:pt x="21" y="161"/>
                  </a:lnTo>
                  <a:lnTo>
                    <a:pt x="19" y="163"/>
                  </a:lnTo>
                  <a:lnTo>
                    <a:pt x="17" y="165"/>
                  </a:lnTo>
                  <a:lnTo>
                    <a:pt x="15" y="163"/>
                  </a:lnTo>
                  <a:lnTo>
                    <a:pt x="4" y="172"/>
                  </a:lnTo>
                  <a:lnTo>
                    <a:pt x="0" y="177"/>
                  </a:lnTo>
                  <a:lnTo>
                    <a:pt x="0" y="182"/>
                  </a:lnTo>
                  <a:lnTo>
                    <a:pt x="3" y="181"/>
                  </a:lnTo>
                  <a:lnTo>
                    <a:pt x="12" y="171"/>
                  </a:lnTo>
                  <a:lnTo>
                    <a:pt x="14" y="176"/>
                  </a:lnTo>
                  <a:lnTo>
                    <a:pt x="15" y="179"/>
                  </a:lnTo>
                  <a:lnTo>
                    <a:pt x="18" y="180"/>
                  </a:lnTo>
                  <a:lnTo>
                    <a:pt x="16" y="183"/>
                  </a:lnTo>
                  <a:lnTo>
                    <a:pt x="14" y="187"/>
                  </a:lnTo>
                  <a:lnTo>
                    <a:pt x="14" y="191"/>
                  </a:lnTo>
                  <a:lnTo>
                    <a:pt x="16" y="192"/>
                  </a:lnTo>
                  <a:lnTo>
                    <a:pt x="19" y="191"/>
                  </a:lnTo>
                  <a:lnTo>
                    <a:pt x="23" y="186"/>
                  </a:lnTo>
                  <a:lnTo>
                    <a:pt x="26" y="184"/>
                  </a:lnTo>
                  <a:close/>
                  <a:moveTo>
                    <a:pt x="229" y="29"/>
                  </a:moveTo>
                  <a:lnTo>
                    <a:pt x="229" y="29"/>
                  </a:lnTo>
                  <a:lnTo>
                    <a:pt x="229" y="29"/>
                  </a:lnTo>
                  <a:lnTo>
                    <a:pt x="229" y="27"/>
                  </a:lnTo>
                  <a:lnTo>
                    <a:pt x="227" y="26"/>
                  </a:lnTo>
                  <a:lnTo>
                    <a:pt x="225" y="27"/>
                  </a:lnTo>
                  <a:lnTo>
                    <a:pt x="227" y="30"/>
                  </a:lnTo>
                  <a:lnTo>
                    <a:pt x="229" y="29"/>
                  </a:lnTo>
                  <a:close/>
                  <a:moveTo>
                    <a:pt x="157" y="33"/>
                  </a:moveTo>
                  <a:lnTo>
                    <a:pt x="157" y="33"/>
                  </a:lnTo>
                  <a:lnTo>
                    <a:pt x="158" y="33"/>
                  </a:lnTo>
                  <a:lnTo>
                    <a:pt x="160" y="36"/>
                  </a:lnTo>
                  <a:lnTo>
                    <a:pt x="161" y="38"/>
                  </a:lnTo>
                  <a:lnTo>
                    <a:pt x="161" y="37"/>
                  </a:lnTo>
                  <a:lnTo>
                    <a:pt x="163" y="37"/>
                  </a:lnTo>
                  <a:lnTo>
                    <a:pt x="163" y="34"/>
                  </a:lnTo>
                  <a:lnTo>
                    <a:pt x="162" y="30"/>
                  </a:lnTo>
                  <a:lnTo>
                    <a:pt x="158" y="31"/>
                  </a:lnTo>
                  <a:lnTo>
                    <a:pt x="156" y="32"/>
                  </a:lnTo>
                  <a:lnTo>
                    <a:pt x="157" y="33"/>
                  </a:lnTo>
                  <a:lnTo>
                    <a:pt x="157" y="33"/>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4" name="Freeform 66">
              <a:extLst>
                <a:ext uri="{FF2B5EF4-FFF2-40B4-BE49-F238E27FC236}">
                  <a16:creationId xmlns:a16="http://schemas.microsoft.com/office/drawing/2014/main" xmlns="" id="{879B1F88-E353-489E-BEC7-AE27A8C20522}"/>
                </a:ext>
              </a:extLst>
            </p:cNvPr>
            <p:cNvSpPr>
              <a:spLocks noEditPoints="1"/>
            </p:cNvSpPr>
            <p:nvPr/>
          </p:nvSpPr>
          <p:spPr bwMode="auto">
            <a:xfrm>
              <a:off x="1674" y="2909"/>
              <a:ext cx="272" cy="237"/>
            </a:xfrm>
            <a:custGeom>
              <a:avLst/>
              <a:gdLst>
                <a:gd name="T0" fmla="*/ 88 w 363"/>
                <a:gd name="T1" fmla="*/ 263 h 267"/>
                <a:gd name="T2" fmla="*/ 91 w 363"/>
                <a:gd name="T3" fmla="*/ 262 h 267"/>
                <a:gd name="T4" fmla="*/ 144 w 363"/>
                <a:gd name="T5" fmla="*/ 255 h 267"/>
                <a:gd name="T6" fmla="*/ 148 w 363"/>
                <a:gd name="T7" fmla="*/ 255 h 267"/>
                <a:gd name="T8" fmla="*/ 148 w 363"/>
                <a:gd name="T9" fmla="*/ 253 h 267"/>
                <a:gd name="T10" fmla="*/ 357 w 363"/>
                <a:gd name="T11" fmla="*/ 105 h 267"/>
                <a:gd name="T12" fmla="*/ 354 w 363"/>
                <a:gd name="T13" fmla="*/ 56 h 267"/>
                <a:gd name="T14" fmla="*/ 345 w 363"/>
                <a:gd name="T15" fmla="*/ 45 h 267"/>
                <a:gd name="T16" fmla="*/ 303 w 363"/>
                <a:gd name="T17" fmla="*/ 50 h 267"/>
                <a:gd name="T18" fmla="*/ 260 w 363"/>
                <a:gd name="T19" fmla="*/ 31 h 267"/>
                <a:gd name="T20" fmla="*/ 229 w 363"/>
                <a:gd name="T21" fmla="*/ 45 h 267"/>
                <a:gd name="T22" fmla="*/ 213 w 363"/>
                <a:gd name="T23" fmla="*/ 18 h 267"/>
                <a:gd name="T24" fmla="*/ 187 w 363"/>
                <a:gd name="T25" fmla="*/ 41 h 267"/>
                <a:gd name="T26" fmla="*/ 157 w 363"/>
                <a:gd name="T27" fmla="*/ 93 h 267"/>
                <a:gd name="T28" fmla="*/ 136 w 363"/>
                <a:gd name="T29" fmla="*/ 159 h 267"/>
                <a:gd name="T30" fmla="*/ 118 w 363"/>
                <a:gd name="T31" fmla="*/ 147 h 267"/>
                <a:gd name="T32" fmla="*/ 107 w 363"/>
                <a:gd name="T33" fmla="*/ 186 h 267"/>
                <a:gd name="T34" fmla="*/ 77 w 363"/>
                <a:gd name="T35" fmla="*/ 222 h 267"/>
                <a:gd name="T36" fmla="*/ 64 w 363"/>
                <a:gd name="T37" fmla="*/ 203 h 267"/>
                <a:gd name="T38" fmla="*/ 56 w 363"/>
                <a:gd name="T39" fmla="*/ 190 h 267"/>
                <a:gd name="T40" fmla="*/ 44 w 363"/>
                <a:gd name="T41" fmla="*/ 201 h 267"/>
                <a:gd name="T42" fmla="*/ 22 w 363"/>
                <a:gd name="T43" fmla="*/ 211 h 267"/>
                <a:gd name="T44" fmla="*/ 30 w 363"/>
                <a:gd name="T45" fmla="*/ 228 h 267"/>
                <a:gd name="T46" fmla="*/ 40 w 363"/>
                <a:gd name="T47" fmla="*/ 222 h 267"/>
                <a:gd name="T48" fmla="*/ 64 w 363"/>
                <a:gd name="T49" fmla="*/ 227 h 267"/>
                <a:gd name="T50" fmla="*/ 70 w 363"/>
                <a:gd name="T51" fmla="*/ 229 h 267"/>
                <a:gd name="T52" fmla="*/ 83 w 363"/>
                <a:gd name="T53" fmla="*/ 232 h 267"/>
                <a:gd name="T54" fmla="*/ 133 w 363"/>
                <a:gd name="T55" fmla="*/ 227 h 267"/>
                <a:gd name="T56" fmla="*/ 162 w 363"/>
                <a:gd name="T57" fmla="*/ 227 h 267"/>
                <a:gd name="T58" fmla="*/ 176 w 363"/>
                <a:gd name="T59" fmla="*/ 224 h 267"/>
                <a:gd name="T60" fmla="*/ 206 w 363"/>
                <a:gd name="T61" fmla="*/ 227 h 267"/>
                <a:gd name="T62" fmla="*/ 248 w 363"/>
                <a:gd name="T63" fmla="*/ 251 h 267"/>
                <a:gd name="T64" fmla="*/ 254 w 363"/>
                <a:gd name="T65" fmla="*/ 256 h 267"/>
                <a:gd name="T66" fmla="*/ 264 w 363"/>
                <a:gd name="T67" fmla="*/ 262 h 267"/>
                <a:gd name="T68" fmla="*/ 283 w 363"/>
                <a:gd name="T69" fmla="*/ 261 h 267"/>
                <a:gd name="T70" fmla="*/ 285 w 363"/>
                <a:gd name="T71" fmla="*/ 242 h 267"/>
                <a:gd name="T72" fmla="*/ 299 w 363"/>
                <a:gd name="T73" fmla="*/ 207 h 267"/>
                <a:gd name="T74" fmla="*/ 284 w 363"/>
                <a:gd name="T75" fmla="*/ 151 h 267"/>
                <a:gd name="T76" fmla="*/ 287 w 363"/>
                <a:gd name="T77" fmla="*/ 124 h 267"/>
                <a:gd name="T78" fmla="*/ 297 w 363"/>
                <a:gd name="T79" fmla="*/ 119 h 267"/>
                <a:gd name="T80" fmla="*/ 307 w 363"/>
                <a:gd name="T81" fmla="*/ 122 h 267"/>
                <a:gd name="T82" fmla="*/ 333 w 363"/>
                <a:gd name="T83" fmla="*/ 127 h 267"/>
                <a:gd name="T84" fmla="*/ 256 w 363"/>
                <a:gd name="T85" fmla="*/ 2 h 267"/>
                <a:gd name="T86" fmla="*/ 251 w 363"/>
                <a:gd name="T87" fmla="*/ 1 h 267"/>
                <a:gd name="T88" fmla="*/ 26 w 363"/>
                <a:gd name="T89" fmla="*/ 184 h 267"/>
                <a:gd name="T90" fmla="*/ 29 w 363"/>
                <a:gd name="T91" fmla="*/ 159 h 267"/>
                <a:gd name="T92" fmla="*/ 21 w 363"/>
                <a:gd name="T93" fmla="*/ 161 h 267"/>
                <a:gd name="T94" fmla="*/ 0 w 363"/>
                <a:gd name="T95" fmla="*/ 177 h 267"/>
                <a:gd name="T96" fmla="*/ 15 w 363"/>
                <a:gd name="T97" fmla="*/ 179 h 267"/>
                <a:gd name="T98" fmla="*/ 16 w 363"/>
                <a:gd name="T99" fmla="*/ 192 h 267"/>
                <a:gd name="T100" fmla="*/ 229 w 363"/>
                <a:gd name="T101" fmla="*/ 29 h 267"/>
                <a:gd name="T102" fmla="*/ 225 w 363"/>
                <a:gd name="T103" fmla="*/ 27 h 267"/>
                <a:gd name="T104" fmla="*/ 157 w 363"/>
                <a:gd name="T105" fmla="*/ 33 h 267"/>
                <a:gd name="T106" fmla="*/ 163 w 363"/>
                <a:gd name="T107" fmla="*/ 37 h 267"/>
                <a:gd name="T108" fmla="*/ 157 w 363"/>
                <a:gd name="T109" fmla="*/ 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3" h="267">
                  <a:moveTo>
                    <a:pt x="91" y="262"/>
                  </a:moveTo>
                  <a:lnTo>
                    <a:pt x="91" y="262"/>
                  </a:lnTo>
                  <a:lnTo>
                    <a:pt x="90" y="262"/>
                  </a:lnTo>
                  <a:lnTo>
                    <a:pt x="90" y="263"/>
                  </a:lnTo>
                  <a:lnTo>
                    <a:pt x="88" y="263"/>
                  </a:lnTo>
                  <a:lnTo>
                    <a:pt x="88" y="265"/>
                  </a:lnTo>
                  <a:lnTo>
                    <a:pt x="94" y="267"/>
                  </a:lnTo>
                  <a:lnTo>
                    <a:pt x="98" y="266"/>
                  </a:lnTo>
                  <a:lnTo>
                    <a:pt x="97" y="264"/>
                  </a:lnTo>
                  <a:lnTo>
                    <a:pt x="91" y="262"/>
                  </a:lnTo>
                  <a:lnTo>
                    <a:pt x="91" y="262"/>
                  </a:lnTo>
                  <a:close/>
                  <a:moveTo>
                    <a:pt x="148" y="253"/>
                  </a:moveTo>
                  <a:lnTo>
                    <a:pt x="148" y="253"/>
                  </a:lnTo>
                  <a:lnTo>
                    <a:pt x="147" y="254"/>
                  </a:lnTo>
                  <a:lnTo>
                    <a:pt x="144" y="255"/>
                  </a:lnTo>
                  <a:lnTo>
                    <a:pt x="142" y="255"/>
                  </a:lnTo>
                  <a:lnTo>
                    <a:pt x="143" y="257"/>
                  </a:lnTo>
                  <a:lnTo>
                    <a:pt x="145" y="257"/>
                  </a:lnTo>
                  <a:lnTo>
                    <a:pt x="147" y="256"/>
                  </a:lnTo>
                  <a:lnTo>
                    <a:pt x="148" y="255"/>
                  </a:lnTo>
                  <a:lnTo>
                    <a:pt x="151" y="255"/>
                  </a:lnTo>
                  <a:lnTo>
                    <a:pt x="153" y="252"/>
                  </a:lnTo>
                  <a:lnTo>
                    <a:pt x="152" y="252"/>
                  </a:lnTo>
                  <a:lnTo>
                    <a:pt x="148" y="253"/>
                  </a:lnTo>
                  <a:lnTo>
                    <a:pt x="148" y="253"/>
                  </a:lnTo>
                  <a:close/>
                  <a:moveTo>
                    <a:pt x="362" y="121"/>
                  </a:moveTo>
                  <a:lnTo>
                    <a:pt x="362" y="121"/>
                  </a:lnTo>
                  <a:lnTo>
                    <a:pt x="362" y="109"/>
                  </a:lnTo>
                  <a:lnTo>
                    <a:pt x="360" y="109"/>
                  </a:lnTo>
                  <a:lnTo>
                    <a:pt x="357" y="105"/>
                  </a:lnTo>
                  <a:lnTo>
                    <a:pt x="355" y="96"/>
                  </a:lnTo>
                  <a:lnTo>
                    <a:pt x="348" y="89"/>
                  </a:lnTo>
                  <a:lnTo>
                    <a:pt x="345" y="65"/>
                  </a:lnTo>
                  <a:lnTo>
                    <a:pt x="347" y="62"/>
                  </a:lnTo>
                  <a:lnTo>
                    <a:pt x="354" y="56"/>
                  </a:lnTo>
                  <a:lnTo>
                    <a:pt x="355" y="56"/>
                  </a:lnTo>
                  <a:lnTo>
                    <a:pt x="354" y="53"/>
                  </a:lnTo>
                  <a:lnTo>
                    <a:pt x="353" y="50"/>
                  </a:lnTo>
                  <a:lnTo>
                    <a:pt x="349" y="47"/>
                  </a:lnTo>
                  <a:lnTo>
                    <a:pt x="345" y="45"/>
                  </a:lnTo>
                  <a:lnTo>
                    <a:pt x="340" y="44"/>
                  </a:lnTo>
                  <a:lnTo>
                    <a:pt x="315" y="44"/>
                  </a:lnTo>
                  <a:lnTo>
                    <a:pt x="310" y="45"/>
                  </a:lnTo>
                  <a:lnTo>
                    <a:pt x="307" y="48"/>
                  </a:lnTo>
                  <a:lnTo>
                    <a:pt x="303" y="50"/>
                  </a:lnTo>
                  <a:lnTo>
                    <a:pt x="297" y="50"/>
                  </a:lnTo>
                  <a:lnTo>
                    <a:pt x="284" y="44"/>
                  </a:lnTo>
                  <a:lnTo>
                    <a:pt x="279" y="43"/>
                  </a:lnTo>
                  <a:lnTo>
                    <a:pt x="273" y="41"/>
                  </a:lnTo>
                  <a:lnTo>
                    <a:pt x="260" y="31"/>
                  </a:lnTo>
                  <a:lnTo>
                    <a:pt x="250" y="30"/>
                  </a:lnTo>
                  <a:lnTo>
                    <a:pt x="245" y="35"/>
                  </a:lnTo>
                  <a:lnTo>
                    <a:pt x="240" y="42"/>
                  </a:lnTo>
                  <a:lnTo>
                    <a:pt x="233" y="46"/>
                  </a:lnTo>
                  <a:lnTo>
                    <a:pt x="229" y="45"/>
                  </a:lnTo>
                  <a:lnTo>
                    <a:pt x="222" y="41"/>
                  </a:lnTo>
                  <a:lnTo>
                    <a:pt x="220" y="40"/>
                  </a:lnTo>
                  <a:lnTo>
                    <a:pt x="218" y="37"/>
                  </a:lnTo>
                  <a:lnTo>
                    <a:pt x="217" y="23"/>
                  </a:lnTo>
                  <a:lnTo>
                    <a:pt x="213" y="18"/>
                  </a:lnTo>
                  <a:lnTo>
                    <a:pt x="205" y="17"/>
                  </a:lnTo>
                  <a:lnTo>
                    <a:pt x="198" y="19"/>
                  </a:lnTo>
                  <a:lnTo>
                    <a:pt x="193" y="25"/>
                  </a:lnTo>
                  <a:lnTo>
                    <a:pt x="189" y="39"/>
                  </a:lnTo>
                  <a:lnTo>
                    <a:pt x="187" y="41"/>
                  </a:lnTo>
                  <a:lnTo>
                    <a:pt x="184" y="42"/>
                  </a:lnTo>
                  <a:lnTo>
                    <a:pt x="169" y="58"/>
                  </a:lnTo>
                  <a:lnTo>
                    <a:pt x="165" y="67"/>
                  </a:lnTo>
                  <a:lnTo>
                    <a:pt x="159" y="85"/>
                  </a:lnTo>
                  <a:lnTo>
                    <a:pt x="157" y="93"/>
                  </a:lnTo>
                  <a:lnTo>
                    <a:pt x="155" y="131"/>
                  </a:lnTo>
                  <a:lnTo>
                    <a:pt x="155" y="138"/>
                  </a:lnTo>
                  <a:lnTo>
                    <a:pt x="152" y="148"/>
                  </a:lnTo>
                  <a:lnTo>
                    <a:pt x="146" y="155"/>
                  </a:lnTo>
                  <a:lnTo>
                    <a:pt x="136" y="159"/>
                  </a:lnTo>
                  <a:lnTo>
                    <a:pt x="130" y="160"/>
                  </a:lnTo>
                  <a:lnTo>
                    <a:pt x="128" y="157"/>
                  </a:lnTo>
                  <a:lnTo>
                    <a:pt x="124" y="155"/>
                  </a:lnTo>
                  <a:lnTo>
                    <a:pt x="123" y="147"/>
                  </a:lnTo>
                  <a:lnTo>
                    <a:pt x="118" y="147"/>
                  </a:lnTo>
                  <a:lnTo>
                    <a:pt x="115" y="149"/>
                  </a:lnTo>
                  <a:lnTo>
                    <a:pt x="110" y="160"/>
                  </a:lnTo>
                  <a:lnTo>
                    <a:pt x="112" y="178"/>
                  </a:lnTo>
                  <a:lnTo>
                    <a:pt x="111" y="182"/>
                  </a:lnTo>
                  <a:lnTo>
                    <a:pt x="107" y="186"/>
                  </a:lnTo>
                  <a:lnTo>
                    <a:pt x="90" y="202"/>
                  </a:lnTo>
                  <a:lnTo>
                    <a:pt x="88" y="207"/>
                  </a:lnTo>
                  <a:lnTo>
                    <a:pt x="84" y="217"/>
                  </a:lnTo>
                  <a:lnTo>
                    <a:pt x="82" y="221"/>
                  </a:lnTo>
                  <a:lnTo>
                    <a:pt x="77" y="222"/>
                  </a:lnTo>
                  <a:lnTo>
                    <a:pt x="74" y="221"/>
                  </a:lnTo>
                  <a:lnTo>
                    <a:pt x="71" y="218"/>
                  </a:lnTo>
                  <a:lnTo>
                    <a:pt x="70" y="214"/>
                  </a:lnTo>
                  <a:lnTo>
                    <a:pt x="64" y="205"/>
                  </a:lnTo>
                  <a:lnTo>
                    <a:pt x="64" y="203"/>
                  </a:lnTo>
                  <a:lnTo>
                    <a:pt x="64" y="201"/>
                  </a:lnTo>
                  <a:lnTo>
                    <a:pt x="64" y="198"/>
                  </a:lnTo>
                  <a:lnTo>
                    <a:pt x="62" y="196"/>
                  </a:lnTo>
                  <a:lnTo>
                    <a:pt x="59" y="193"/>
                  </a:lnTo>
                  <a:lnTo>
                    <a:pt x="56" y="190"/>
                  </a:lnTo>
                  <a:lnTo>
                    <a:pt x="54" y="189"/>
                  </a:lnTo>
                  <a:lnTo>
                    <a:pt x="50" y="190"/>
                  </a:lnTo>
                  <a:lnTo>
                    <a:pt x="48" y="193"/>
                  </a:lnTo>
                  <a:lnTo>
                    <a:pt x="46" y="197"/>
                  </a:lnTo>
                  <a:lnTo>
                    <a:pt x="44" y="201"/>
                  </a:lnTo>
                  <a:lnTo>
                    <a:pt x="38" y="207"/>
                  </a:lnTo>
                  <a:lnTo>
                    <a:pt x="34" y="210"/>
                  </a:lnTo>
                  <a:lnTo>
                    <a:pt x="31" y="212"/>
                  </a:lnTo>
                  <a:lnTo>
                    <a:pt x="24" y="211"/>
                  </a:lnTo>
                  <a:lnTo>
                    <a:pt x="22" y="211"/>
                  </a:lnTo>
                  <a:lnTo>
                    <a:pt x="21" y="213"/>
                  </a:lnTo>
                  <a:lnTo>
                    <a:pt x="23" y="214"/>
                  </a:lnTo>
                  <a:lnTo>
                    <a:pt x="26" y="216"/>
                  </a:lnTo>
                  <a:lnTo>
                    <a:pt x="28" y="224"/>
                  </a:lnTo>
                  <a:lnTo>
                    <a:pt x="30" y="228"/>
                  </a:lnTo>
                  <a:lnTo>
                    <a:pt x="34" y="230"/>
                  </a:lnTo>
                  <a:lnTo>
                    <a:pt x="36" y="229"/>
                  </a:lnTo>
                  <a:lnTo>
                    <a:pt x="38" y="228"/>
                  </a:lnTo>
                  <a:lnTo>
                    <a:pt x="39" y="226"/>
                  </a:lnTo>
                  <a:lnTo>
                    <a:pt x="40" y="222"/>
                  </a:lnTo>
                  <a:lnTo>
                    <a:pt x="42" y="221"/>
                  </a:lnTo>
                  <a:lnTo>
                    <a:pt x="52" y="222"/>
                  </a:lnTo>
                  <a:lnTo>
                    <a:pt x="61" y="225"/>
                  </a:lnTo>
                  <a:lnTo>
                    <a:pt x="62" y="226"/>
                  </a:lnTo>
                  <a:lnTo>
                    <a:pt x="64" y="227"/>
                  </a:lnTo>
                  <a:lnTo>
                    <a:pt x="65" y="229"/>
                  </a:lnTo>
                  <a:lnTo>
                    <a:pt x="65" y="230"/>
                  </a:lnTo>
                  <a:lnTo>
                    <a:pt x="66" y="231"/>
                  </a:lnTo>
                  <a:lnTo>
                    <a:pt x="68" y="230"/>
                  </a:lnTo>
                  <a:lnTo>
                    <a:pt x="70" y="229"/>
                  </a:lnTo>
                  <a:lnTo>
                    <a:pt x="71" y="228"/>
                  </a:lnTo>
                  <a:lnTo>
                    <a:pt x="75" y="229"/>
                  </a:lnTo>
                  <a:lnTo>
                    <a:pt x="77" y="231"/>
                  </a:lnTo>
                  <a:lnTo>
                    <a:pt x="81" y="234"/>
                  </a:lnTo>
                  <a:lnTo>
                    <a:pt x="83" y="232"/>
                  </a:lnTo>
                  <a:lnTo>
                    <a:pt x="91" y="235"/>
                  </a:lnTo>
                  <a:lnTo>
                    <a:pt x="96" y="231"/>
                  </a:lnTo>
                  <a:lnTo>
                    <a:pt x="105" y="230"/>
                  </a:lnTo>
                  <a:lnTo>
                    <a:pt x="128" y="227"/>
                  </a:lnTo>
                  <a:lnTo>
                    <a:pt x="133" y="227"/>
                  </a:lnTo>
                  <a:lnTo>
                    <a:pt x="140" y="229"/>
                  </a:lnTo>
                  <a:lnTo>
                    <a:pt x="144" y="230"/>
                  </a:lnTo>
                  <a:lnTo>
                    <a:pt x="148" y="229"/>
                  </a:lnTo>
                  <a:lnTo>
                    <a:pt x="155" y="227"/>
                  </a:lnTo>
                  <a:lnTo>
                    <a:pt x="162" y="227"/>
                  </a:lnTo>
                  <a:lnTo>
                    <a:pt x="166" y="226"/>
                  </a:lnTo>
                  <a:lnTo>
                    <a:pt x="168" y="229"/>
                  </a:lnTo>
                  <a:lnTo>
                    <a:pt x="171" y="228"/>
                  </a:lnTo>
                  <a:lnTo>
                    <a:pt x="172" y="225"/>
                  </a:lnTo>
                  <a:lnTo>
                    <a:pt x="176" y="224"/>
                  </a:lnTo>
                  <a:lnTo>
                    <a:pt x="181" y="223"/>
                  </a:lnTo>
                  <a:lnTo>
                    <a:pt x="185" y="223"/>
                  </a:lnTo>
                  <a:lnTo>
                    <a:pt x="189" y="223"/>
                  </a:lnTo>
                  <a:lnTo>
                    <a:pt x="196" y="224"/>
                  </a:lnTo>
                  <a:lnTo>
                    <a:pt x="206" y="227"/>
                  </a:lnTo>
                  <a:lnTo>
                    <a:pt x="221" y="240"/>
                  </a:lnTo>
                  <a:lnTo>
                    <a:pt x="231" y="244"/>
                  </a:lnTo>
                  <a:lnTo>
                    <a:pt x="238" y="244"/>
                  </a:lnTo>
                  <a:lnTo>
                    <a:pt x="246" y="250"/>
                  </a:lnTo>
                  <a:lnTo>
                    <a:pt x="248" y="251"/>
                  </a:lnTo>
                  <a:lnTo>
                    <a:pt x="249" y="252"/>
                  </a:lnTo>
                  <a:lnTo>
                    <a:pt x="249" y="254"/>
                  </a:lnTo>
                  <a:lnTo>
                    <a:pt x="250" y="255"/>
                  </a:lnTo>
                  <a:lnTo>
                    <a:pt x="253" y="255"/>
                  </a:lnTo>
                  <a:lnTo>
                    <a:pt x="254" y="256"/>
                  </a:lnTo>
                  <a:lnTo>
                    <a:pt x="256" y="259"/>
                  </a:lnTo>
                  <a:lnTo>
                    <a:pt x="257" y="260"/>
                  </a:lnTo>
                  <a:lnTo>
                    <a:pt x="260" y="260"/>
                  </a:lnTo>
                  <a:lnTo>
                    <a:pt x="262" y="261"/>
                  </a:lnTo>
                  <a:lnTo>
                    <a:pt x="264" y="262"/>
                  </a:lnTo>
                  <a:lnTo>
                    <a:pt x="267" y="263"/>
                  </a:lnTo>
                  <a:lnTo>
                    <a:pt x="272" y="263"/>
                  </a:lnTo>
                  <a:lnTo>
                    <a:pt x="277" y="263"/>
                  </a:lnTo>
                  <a:lnTo>
                    <a:pt x="282" y="261"/>
                  </a:lnTo>
                  <a:lnTo>
                    <a:pt x="283" y="261"/>
                  </a:lnTo>
                  <a:lnTo>
                    <a:pt x="282" y="258"/>
                  </a:lnTo>
                  <a:lnTo>
                    <a:pt x="281" y="256"/>
                  </a:lnTo>
                  <a:lnTo>
                    <a:pt x="281" y="253"/>
                  </a:lnTo>
                  <a:lnTo>
                    <a:pt x="283" y="248"/>
                  </a:lnTo>
                  <a:lnTo>
                    <a:pt x="285" y="242"/>
                  </a:lnTo>
                  <a:lnTo>
                    <a:pt x="293" y="227"/>
                  </a:lnTo>
                  <a:lnTo>
                    <a:pt x="305" y="215"/>
                  </a:lnTo>
                  <a:lnTo>
                    <a:pt x="306" y="212"/>
                  </a:lnTo>
                  <a:lnTo>
                    <a:pt x="302" y="208"/>
                  </a:lnTo>
                  <a:lnTo>
                    <a:pt x="299" y="207"/>
                  </a:lnTo>
                  <a:lnTo>
                    <a:pt x="292" y="204"/>
                  </a:lnTo>
                  <a:lnTo>
                    <a:pt x="290" y="201"/>
                  </a:lnTo>
                  <a:lnTo>
                    <a:pt x="288" y="196"/>
                  </a:lnTo>
                  <a:lnTo>
                    <a:pt x="283" y="158"/>
                  </a:lnTo>
                  <a:lnTo>
                    <a:pt x="284" y="151"/>
                  </a:lnTo>
                  <a:lnTo>
                    <a:pt x="287" y="145"/>
                  </a:lnTo>
                  <a:lnTo>
                    <a:pt x="289" y="139"/>
                  </a:lnTo>
                  <a:lnTo>
                    <a:pt x="289" y="133"/>
                  </a:lnTo>
                  <a:lnTo>
                    <a:pt x="288" y="128"/>
                  </a:lnTo>
                  <a:lnTo>
                    <a:pt x="287" y="124"/>
                  </a:lnTo>
                  <a:lnTo>
                    <a:pt x="289" y="120"/>
                  </a:lnTo>
                  <a:lnTo>
                    <a:pt x="292" y="118"/>
                  </a:lnTo>
                  <a:lnTo>
                    <a:pt x="293" y="117"/>
                  </a:lnTo>
                  <a:lnTo>
                    <a:pt x="296" y="117"/>
                  </a:lnTo>
                  <a:lnTo>
                    <a:pt x="297" y="119"/>
                  </a:lnTo>
                  <a:lnTo>
                    <a:pt x="298" y="122"/>
                  </a:lnTo>
                  <a:lnTo>
                    <a:pt x="300" y="125"/>
                  </a:lnTo>
                  <a:lnTo>
                    <a:pt x="302" y="126"/>
                  </a:lnTo>
                  <a:lnTo>
                    <a:pt x="304" y="124"/>
                  </a:lnTo>
                  <a:lnTo>
                    <a:pt x="307" y="122"/>
                  </a:lnTo>
                  <a:lnTo>
                    <a:pt x="311" y="120"/>
                  </a:lnTo>
                  <a:lnTo>
                    <a:pt x="317" y="121"/>
                  </a:lnTo>
                  <a:lnTo>
                    <a:pt x="322" y="123"/>
                  </a:lnTo>
                  <a:lnTo>
                    <a:pt x="326" y="125"/>
                  </a:lnTo>
                  <a:lnTo>
                    <a:pt x="333" y="127"/>
                  </a:lnTo>
                  <a:lnTo>
                    <a:pt x="357" y="128"/>
                  </a:lnTo>
                  <a:lnTo>
                    <a:pt x="363" y="124"/>
                  </a:lnTo>
                  <a:lnTo>
                    <a:pt x="362" y="121"/>
                  </a:lnTo>
                  <a:lnTo>
                    <a:pt x="362" y="121"/>
                  </a:lnTo>
                  <a:close/>
                  <a:moveTo>
                    <a:pt x="256" y="2"/>
                  </a:moveTo>
                  <a:lnTo>
                    <a:pt x="256" y="2"/>
                  </a:lnTo>
                  <a:lnTo>
                    <a:pt x="257" y="2"/>
                  </a:lnTo>
                  <a:lnTo>
                    <a:pt x="256" y="1"/>
                  </a:lnTo>
                  <a:lnTo>
                    <a:pt x="256" y="0"/>
                  </a:lnTo>
                  <a:lnTo>
                    <a:pt x="251" y="1"/>
                  </a:lnTo>
                  <a:lnTo>
                    <a:pt x="251" y="2"/>
                  </a:lnTo>
                  <a:lnTo>
                    <a:pt x="256" y="2"/>
                  </a:lnTo>
                  <a:lnTo>
                    <a:pt x="256" y="2"/>
                  </a:lnTo>
                  <a:close/>
                  <a:moveTo>
                    <a:pt x="26" y="184"/>
                  </a:moveTo>
                  <a:lnTo>
                    <a:pt x="26" y="184"/>
                  </a:lnTo>
                  <a:lnTo>
                    <a:pt x="30" y="181"/>
                  </a:lnTo>
                  <a:lnTo>
                    <a:pt x="32" y="173"/>
                  </a:lnTo>
                  <a:lnTo>
                    <a:pt x="32" y="164"/>
                  </a:lnTo>
                  <a:lnTo>
                    <a:pt x="32" y="159"/>
                  </a:lnTo>
                  <a:lnTo>
                    <a:pt x="29" y="159"/>
                  </a:lnTo>
                  <a:lnTo>
                    <a:pt x="27" y="159"/>
                  </a:lnTo>
                  <a:lnTo>
                    <a:pt x="25" y="160"/>
                  </a:lnTo>
                  <a:lnTo>
                    <a:pt x="24" y="161"/>
                  </a:lnTo>
                  <a:lnTo>
                    <a:pt x="23" y="161"/>
                  </a:lnTo>
                  <a:lnTo>
                    <a:pt x="21" y="161"/>
                  </a:lnTo>
                  <a:lnTo>
                    <a:pt x="19" y="163"/>
                  </a:lnTo>
                  <a:lnTo>
                    <a:pt x="17" y="165"/>
                  </a:lnTo>
                  <a:lnTo>
                    <a:pt x="15" y="163"/>
                  </a:lnTo>
                  <a:lnTo>
                    <a:pt x="4" y="172"/>
                  </a:lnTo>
                  <a:lnTo>
                    <a:pt x="0" y="177"/>
                  </a:lnTo>
                  <a:lnTo>
                    <a:pt x="0" y="182"/>
                  </a:lnTo>
                  <a:lnTo>
                    <a:pt x="3" y="181"/>
                  </a:lnTo>
                  <a:lnTo>
                    <a:pt x="12" y="171"/>
                  </a:lnTo>
                  <a:lnTo>
                    <a:pt x="14" y="176"/>
                  </a:lnTo>
                  <a:lnTo>
                    <a:pt x="15" y="179"/>
                  </a:lnTo>
                  <a:lnTo>
                    <a:pt x="18" y="180"/>
                  </a:lnTo>
                  <a:lnTo>
                    <a:pt x="16" y="183"/>
                  </a:lnTo>
                  <a:lnTo>
                    <a:pt x="14" y="187"/>
                  </a:lnTo>
                  <a:lnTo>
                    <a:pt x="14" y="191"/>
                  </a:lnTo>
                  <a:lnTo>
                    <a:pt x="16" y="192"/>
                  </a:lnTo>
                  <a:lnTo>
                    <a:pt x="19" y="191"/>
                  </a:lnTo>
                  <a:lnTo>
                    <a:pt x="23" y="186"/>
                  </a:lnTo>
                  <a:lnTo>
                    <a:pt x="26" y="184"/>
                  </a:lnTo>
                  <a:lnTo>
                    <a:pt x="26" y="184"/>
                  </a:lnTo>
                  <a:close/>
                  <a:moveTo>
                    <a:pt x="229" y="29"/>
                  </a:moveTo>
                  <a:lnTo>
                    <a:pt x="229" y="29"/>
                  </a:lnTo>
                  <a:lnTo>
                    <a:pt x="229" y="29"/>
                  </a:lnTo>
                  <a:lnTo>
                    <a:pt x="229" y="27"/>
                  </a:lnTo>
                  <a:lnTo>
                    <a:pt x="227" y="26"/>
                  </a:lnTo>
                  <a:lnTo>
                    <a:pt x="225" y="27"/>
                  </a:lnTo>
                  <a:lnTo>
                    <a:pt x="227" y="30"/>
                  </a:lnTo>
                  <a:lnTo>
                    <a:pt x="229" y="29"/>
                  </a:lnTo>
                  <a:lnTo>
                    <a:pt x="229" y="29"/>
                  </a:lnTo>
                  <a:close/>
                  <a:moveTo>
                    <a:pt x="157" y="33"/>
                  </a:moveTo>
                  <a:lnTo>
                    <a:pt x="157" y="33"/>
                  </a:lnTo>
                  <a:lnTo>
                    <a:pt x="158" y="33"/>
                  </a:lnTo>
                  <a:lnTo>
                    <a:pt x="160" y="36"/>
                  </a:lnTo>
                  <a:lnTo>
                    <a:pt x="161" y="38"/>
                  </a:lnTo>
                  <a:lnTo>
                    <a:pt x="161" y="37"/>
                  </a:lnTo>
                  <a:lnTo>
                    <a:pt x="163" y="37"/>
                  </a:lnTo>
                  <a:lnTo>
                    <a:pt x="163" y="34"/>
                  </a:lnTo>
                  <a:lnTo>
                    <a:pt x="162" y="30"/>
                  </a:lnTo>
                  <a:lnTo>
                    <a:pt x="158" y="31"/>
                  </a:lnTo>
                  <a:lnTo>
                    <a:pt x="156" y="32"/>
                  </a:lnTo>
                  <a:lnTo>
                    <a:pt x="157" y="33"/>
                  </a:lnTo>
                  <a:lnTo>
                    <a:pt x="157" y="33"/>
                  </a:lnTo>
                  <a:lnTo>
                    <a:pt x="157" y="33"/>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5" name="Freeform 67">
              <a:extLst>
                <a:ext uri="{FF2B5EF4-FFF2-40B4-BE49-F238E27FC236}">
                  <a16:creationId xmlns:a16="http://schemas.microsoft.com/office/drawing/2014/main" xmlns="" id="{DD505FD2-C144-4111-BAC1-AE79A26445D9}"/>
                </a:ext>
              </a:extLst>
            </p:cNvPr>
            <p:cNvSpPr>
              <a:spLocks noEditPoints="1"/>
            </p:cNvSpPr>
            <p:nvPr/>
          </p:nvSpPr>
          <p:spPr bwMode="auto">
            <a:xfrm>
              <a:off x="1674" y="2071"/>
              <a:ext cx="525" cy="342"/>
            </a:xfrm>
            <a:custGeom>
              <a:avLst/>
              <a:gdLst>
                <a:gd name="T0" fmla="*/ 508 w 698"/>
                <a:gd name="T1" fmla="*/ 321 h 386"/>
                <a:gd name="T2" fmla="*/ 509 w 698"/>
                <a:gd name="T3" fmla="*/ 328 h 386"/>
                <a:gd name="T4" fmla="*/ 515 w 698"/>
                <a:gd name="T5" fmla="*/ 322 h 386"/>
                <a:gd name="T6" fmla="*/ 520 w 698"/>
                <a:gd name="T7" fmla="*/ 291 h 386"/>
                <a:gd name="T8" fmla="*/ 501 w 698"/>
                <a:gd name="T9" fmla="*/ 317 h 386"/>
                <a:gd name="T10" fmla="*/ 430 w 698"/>
                <a:gd name="T11" fmla="*/ 292 h 386"/>
                <a:gd name="T12" fmla="*/ 426 w 698"/>
                <a:gd name="T13" fmla="*/ 309 h 386"/>
                <a:gd name="T14" fmla="*/ 694 w 698"/>
                <a:gd name="T15" fmla="*/ 285 h 386"/>
                <a:gd name="T16" fmla="*/ 656 w 698"/>
                <a:gd name="T17" fmla="*/ 245 h 386"/>
                <a:gd name="T18" fmla="*/ 619 w 698"/>
                <a:gd name="T19" fmla="*/ 235 h 386"/>
                <a:gd name="T20" fmla="*/ 570 w 698"/>
                <a:gd name="T21" fmla="*/ 232 h 386"/>
                <a:gd name="T22" fmla="*/ 547 w 698"/>
                <a:gd name="T23" fmla="*/ 296 h 386"/>
                <a:gd name="T24" fmla="*/ 546 w 698"/>
                <a:gd name="T25" fmla="*/ 311 h 386"/>
                <a:gd name="T26" fmla="*/ 544 w 698"/>
                <a:gd name="T27" fmla="*/ 341 h 386"/>
                <a:gd name="T28" fmla="*/ 546 w 698"/>
                <a:gd name="T29" fmla="*/ 369 h 386"/>
                <a:gd name="T30" fmla="*/ 595 w 698"/>
                <a:gd name="T31" fmla="*/ 348 h 386"/>
                <a:gd name="T32" fmla="*/ 609 w 698"/>
                <a:gd name="T33" fmla="*/ 350 h 386"/>
                <a:gd name="T34" fmla="*/ 650 w 698"/>
                <a:gd name="T35" fmla="*/ 380 h 386"/>
                <a:gd name="T36" fmla="*/ 675 w 698"/>
                <a:gd name="T37" fmla="*/ 355 h 386"/>
                <a:gd name="T38" fmla="*/ 678 w 698"/>
                <a:gd name="T39" fmla="*/ 334 h 386"/>
                <a:gd name="T40" fmla="*/ 528 w 698"/>
                <a:gd name="T41" fmla="*/ 330 h 386"/>
                <a:gd name="T42" fmla="*/ 528 w 698"/>
                <a:gd name="T43" fmla="*/ 330 h 386"/>
                <a:gd name="T44" fmla="*/ 530 w 698"/>
                <a:gd name="T45" fmla="*/ 383 h 386"/>
                <a:gd name="T46" fmla="*/ 393 w 698"/>
                <a:gd name="T47" fmla="*/ 315 h 386"/>
                <a:gd name="T48" fmla="*/ 355 w 698"/>
                <a:gd name="T49" fmla="*/ 319 h 386"/>
                <a:gd name="T50" fmla="*/ 395 w 698"/>
                <a:gd name="T51" fmla="*/ 320 h 386"/>
                <a:gd name="T52" fmla="*/ 430 w 698"/>
                <a:gd name="T53" fmla="*/ 203 h 386"/>
                <a:gd name="T54" fmla="*/ 354 w 698"/>
                <a:gd name="T55" fmla="*/ 304 h 386"/>
                <a:gd name="T56" fmla="*/ 501 w 698"/>
                <a:gd name="T57" fmla="*/ 294 h 386"/>
                <a:gd name="T58" fmla="*/ 499 w 698"/>
                <a:gd name="T59" fmla="*/ 286 h 386"/>
                <a:gd name="T60" fmla="*/ 497 w 698"/>
                <a:gd name="T61" fmla="*/ 290 h 386"/>
                <a:gd name="T62" fmla="*/ 146 w 698"/>
                <a:gd name="T63" fmla="*/ 199 h 386"/>
                <a:gd name="T64" fmla="*/ 146 w 698"/>
                <a:gd name="T65" fmla="*/ 199 h 386"/>
                <a:gd name="T66" fmla="*/ 343 w 698"/>
                <a:gd name="T67" fmla="*/ 324 h 386"/>
                <a:gd name="T68" fmla="*/ 359 w 698"/>
                <a:gd name="T69" fmla="*/ 245 h 386"/>
                <a:gd name="T70" fmla="*/ 358 w 698"/>
                <a:gd name="T71" fmla="*/ 233 h 386"/>
                <a:gd name="T72" fmla="*/ 257 w 698"/>
                <a:gd name="T73" fmla="*/ 198 h 386"/>
                <a:gd name="T74" fmla="*/ 221 w 698"/>
                <a:gd name="T75" fmla="*/ 68 h 386"/>
                <a:gd name="T76" fmla="*/ 209 w 698"/>
                <a:gd name="T77" fmla="*/ 52 h 386"/>
                <a:gd name="T78" fmla="*/ 203 w 698"/>
                <a:gd name="T79" fmla="*/ 25 h 386"/>
                <a:gd name="T80" fmla="*/ 176 w 698"/>
                <a:gd name="T81" fmla="*/ 3 h 386"/>
                <a:gd name="T82" fmla="*/ 130 w 698"/>
                <a:gd name="T83" fmla="*/ 13 h 386"/>
                <a:gd name="T84" fmla="*/ 140 w 698"/>
                <a:gd name="T85" fmla="*/ 50 h 386"/>
                <a:gd name="T86" fmla="*/ 133 w 698"/>
                <a:gd name="T87" fmla="*/ 62 h 386"/>
                <a:gd name="T88" fmla="*/ 115 w 698"/>
                <a:gd name="T89" fmla="*/ 31 h 386"/>
                <a:gd name="T90" fmla="*/ 87 w 698"/>
                <a:gd name="T91" fmla="*/ 15 h 386"/>
                <a:gd name="T92" fmla="*/ 54 w 698"/>
                <a:gd name="T93" fmla="*/ 33 h 386"/>
                <a:gd name="T94" fmla="*/ 61 w 698"/>
                <a:gd name="T95" fmla="*/ 64 h 386"/>
                <a:gd name="T96" fmla="*/ 12 w 698"/>
                <a:gd name="T97" fmla="*/ 127 h 386"/>
                <a:gd name="T98" fmla="*/ 70 w 698"/>
                <a:gd name="T99" fmla="*/ 139 h 386"/>
                <a:gd name="T100" fmla="*/ 115 w 698"/>
                <a:gd name="T101" fmla="*/ 138 h 386"/>
                <a:gd name="T102" fmla="*/ 147 w 698"/>
                <a:gd name="T103" fmla="*/ 146 h 386"/>
                <a:gd name="T104" fmla="*/ 153 w 698"/>
                <a:gd name="T105" fmla="*/ 187 h 386"/>
                <a:gd name="T106" fmla="*/ 176 w 698"/>
                <a:gd name="T107" fmla="*/ 268 h 386"/>
                <a:gd name="T108" fmla="*/ 291 w 698"/>
                <a:gd name="T109" fmla="*/ 326 h 386"/>
                <a:gd name="T110" fmla="*/ 315 w 698"/>
                <a:gd name="T111" fmla="*/ 352 h 386"/>
                <a:gd name="T112" fmla="*/ 347 w 698"/>
                <a:gd name="T113" fmla="*/ 35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8" h="386">
                  <a:moveTo>
                    <a:pt x="513" y="315"/>
                  </a:moveTo>
                  <a:lnTo>
                    <a:pt x="513" y="315"/>
                  </a:lnTo>
                  <a:lnTo>
                    <a:pt x="512" y="315"/>
                  </a:lnTo>
                  <a:lnTo>
                    <a:pt x="510" y="316"/>
                  </a:lnTo>
                  <a:lnTo>
                    <a:pt x="508" y="317"/>
                  </a:lnTo>
                  <a:lnTo>
                    <a:pt x="507" y="319"/>
                  </a:lnTo>
                  <a:lnTo>
                    <a:pt x="507" y="319"/>
                  </a:lnTo>
                  <a:lnTo>
                    <a:pt x="506" y="321"/>
                  </a:lnTo>
                  <a:lnTo>
                    <a:pt x="508" y="322"/>
                  </a:lnTo>
                  <a:lnTo>
                    <a:pt x="508" y="321"/>
                  </a:lnTo>
                  <a:lnTo>
                    <a:pt x="509" y="321"/>
                  </a:lnTo>
                  <a:lnTo>
                    <a:pt x="507" y="323"/>
                  </a:lnTo>
                  <a:lnTo>
                    <a:pt x="507" y="325"/>
                  </a:lnTo>
                  <a:lnTo>
                    <a:pt x="507" y="326"/>
                  </a:lnTo>
                  <a:lnTo>
                    <a:pt x="508" y="326"/>
                  </a:lnTo>
                  <a:lnTo>
                    <a:pt x="508" y="326"/>
                  </a:lnTo>
                  <a:lnTo>
                    <a:pt x="509" y="326"/>
                  </a:lnTo>
                  <a:lnTo>
                    <a:pt x="509" y="327"/>
                  </a:lnTo>
                  <a:lnTo>
                    <a:pt x="509" y="328"/>
                  </a:lnTo>
                  <a:lnTo>
                    <a:pt x="509" y="328"/>
                  </a:lnTo>
                  <a:lnTo>
                    <a:pt x="511" y="328"/>
                  </a:lnTo>
                  <a:lnTo>
                    <a:pt x="512" y="327"/>
                  </a:lnTo>
                  <a:lnTo>
                    <a:pt x="513" y="326"/>
                  </a:lnTo>
                  <a:lnTo>
                    <a:pt x="513" y="325"/>
                  </a:lnTo>
                  <a:lnTo>
                    <a:pt x="514" y="325"/>
                  </a:lnTo>
                  <a:lnTo>
                    <a:pt x="514" y="324"/>
                  </a:lnTo>
                  <a:lnTo>
                    <a:pt x="514" y="324"/>
                  </a:lnTo>
                  <a:lnTo>
                    <a:pt x="514" y="323"/>
                  </a:lnTo>
                  <a:lnTo>
                    <a:pt x="515" y="323"/>
                  </a:lnTo>
                  <a:lnTo>
                    <a:pt x="515" y="322"/>
                  </a:lnTo>
                  <a:lnTo>
                    <a:pt x="515" y="320"/>
                  </a:lnTo>
                  <a:lnTo>
                    <a:pt x="515" y="320"/>
                  </a:lnTo>
                  <a:lnTo>
                    <a:pt x="516" y="319"/>
                  </a:lnTo>
                  <a:lnTo>
                    <a:pt x="516" y="318"/>
                  </a:lnTo>
                  <a:lnTo>
                    <a:pt x="515" y="314"/>
                  </a:lnTo>
                  <a:lnTo>
                    <a:pt x="513" y="315"/>
                  </a:lnTo>
                  <a:close/>
                  <a:moveTo>
                    <a:pt x="522" y="295"/>
                  </a:moveTo>
                  <a:lnTo>
                    <a:pt x="522" y="295"/>
                  </a:lnTo>
                  <a:lnTo>
                    <a:pt x="522" y="292"/>
                  </a:lnTo>
                  <a:lnTo>
                    <a:pt x="520" y="291"/>
                  </a:lnTo>
                  <a:lnTo>
                    <a:pt x="514" y="292"/>
                  </a:lnTo>
                  <a:lnTo>
                    <a:pt x="507" y="294"/>
                  </a:lnTo>
                  <a:lnTo>
                    <a:pt x="501" y="298"/>
                  </a:lnTo>
                  <a:lnTo>
                    <a:pt x="500" y="302"/>
                  </a:lnTo>
                  <a:lnTo>
                    <a:pt x="497" y="303"/>
                  </a:lnTo>
                  <a:lnTo>
                    <a:pt x="494" y="305"/>
                  </a:lnTo>
                  <a:lnTo>
                    <a:pt x="490" y="303"/>
                  </a:lnTo>
                  <a:lnTo>
                    <a:pt x="488" y="306"/>
                  </a:lnTo>
                  <a:lnTo>
                    <a:pt x="494" y="310"/>
                  </a:lnTo>
                  <a:lnTo>
                    <a:pt x="501" y="317"/>
                  </a:lnTo>
                  <a:lnTo>
                    <a:pt x="503" y="319"/>
                  </a:lnTo>
                  <a:lnTo>
                    <a:pt x="507" y="314"/>
                  </a:lnTo>
                  <a:lnTo>
                    <a:pt x="515" y="312"/>
                  </a:lnTo>
                  <a:lnTo>
                    <a:pt x="519" y="308"/>
                  </a:lnTo>
                  <a:lnTo>
                    <a:pt x="522" y="303"/>
                  </a:lnTo>
                  <a:lnTo>
                    <a:pt x="524" y="299"/>
                  </a:lnTo>
                  <a:lnTo>
                    <a:pt x="523" y="296"/>
                  </a:lnTo>
                  <a:lnTo>
                    <a:pt x="522" y="295"/>
                  </a:lnTo>
                  <a:close/>
                  <a:moveTo>
                    <a:pt x="430" y="292"/>
                  </a:moveTo>
                  <a:lnTo>
                    <a:pt x="430" y="292"/>
                  </a:lnTo>
                  <a:lnTo>
                    <a:pt x="429" y="291"/>
                  </a:lnTo>
                  <a:lnTo>
                    <a:pt x="427" y="292"/>
                  </a:lnTo>
                  <a:lnTo>
                    <a:pt x="427" y="293"/>
                  </a:lnTo>
                  <a:lnTo>
                    <a:pt x="426" y="294"/>
                  </a:lnTo>
                  <a:lnTo>
                    <a:pt x="423" y="295"/>
                  </a:lnTo>
                  <a:lnTo>
                    <a:pt x="420" y="299"/>
                  </a:lnTo>
                  <a:lnTo>
                    <a:pt x="417" y="304"/>
                  </a:lnTo>
                  <a:lnTo>
                    <a:pt x="420" y="306"/>
                  </a:lnTo>
                  <a:lnTo>
                    <a:pt x="423" y="308"/>
                  </a:lnTo>
                  <a:lnTo>
                    <a:pt x="426" y="309"/>
                  </a:lnTo>
                  <a:lnTo>
                    <a:pt x="428" y="310"/>
                  </a:lnTo>
                  <a:lnTo>
                    <a:pt x="432" y="311"/>
                  </a:lnTo>
                  <a:lnTo>
                    <a:pt x="433" y="309"/>
                  </a:lnTo>
                  <a:lnTo>
                    <a:pt x="434" y="305"/>
                  </a:lnTo>
                  <a:lnTo>
                    <a:pt x="435" y="299"/>
                  </a:lnTo>
                  <a:lnTo>
                    <a:pt x="432" y="295"/>
                  </a:lnTo>
                  <a:lnTo>
                    <a:pt x="430" y="292"/>
                  </a:lnTo>
                  <a:close/>
                  <a:moveTo>
                    <a:pt x="697" y="293"/>
                  </a:moveTo>
                  <a:lnTo>
                    <a:pt x="697" y="293"/>
                  </a:lnTo>
                  <a:lnTo>
                    <a:pt x="694" y="285"/>
                  </a:lnTo>
                  <a:lnTo>
                    <a:pt x="692" y="277"/>
                  </a:lnTo>
                  <a:lnTo>
                    <a:pt x="677" y="260"/>
                  </a:lnTo>
                  <a:lnTo>
                    <a:pt x="674" y="259"/>
                  </a:lnTo>
                  <a:lnTo>
                    <a:pt x="669" y="261"/>
                  </a:lnTo>
                  <a:lnTo>
                    <a:pt x="668" y="257"/>
                  </a:lnTo>
                  <a:lnTo>
                    <a:pt x="666" y="254"/>
                  </a:lnTo>
                  <a:lnTo>
                    <a:pt x="663" y="251"/>
                  </a:lnTo>
                  <a:lnTo>
                    <a:pt x="659" y="250"/>
                  </a:lnTo>
                  <a:lnTo>
                    <a:pt x="659" y="249"/>
                  </a:lnTo>
                  <a:lnTo>
                    <a:pt x="656" y="245"/>
                  </a:lnTo>
                  <a:lnTo>
                    <a:pt x="655" y="245"/>
                  </a:lnTo>
                  <a:lnTo>
                    <a:pt x="648" y="242"/>
                  </a:lnTo>
                  <a:lnTo>
                    <a:pt x="645" y="243"/>
                  </a:lnTo>
                  <a:lnTo>
                    <a:pt x="643" y="246"/>
                  </a:lnTo>
                  <a:lnTo>
                    <a:pt x="642" y="252"/>
                  </a:lnTo>
                  <a:lnTo>
                    <a:pt x="640" y="252"/>
                  </a:lnTo>
                  <a:lnTo>
                    <a:pt x="636" y="241"/>
                  </a:lnTo>
                  <a:lnTo>
                    <a:pt x="634" y="238"/>
                  </a:lnTo>
                  <a:lnTo>
                    <a:pt x="631" y="237"/>
                  </a:lnTo>
                  <a:lnTo>
                    <a:pt x="619" y="235"/>
                  </a:lnTo>
                  <a:lnTo>
                    <a:pt x="616" y="236"/>
                  </a:lnTo>
                  <a:lnTo>
                    <a:pt x="608" y="235"/>
                  </a:lnTo>
                  <a:lnTo>
                    <a:pt x="600" y="232"/>
                  </a:lnTo>
                  <a:lnTo>
                    <a:pt x="597" y="226"/>
                  </a:lnTo>
                  <a:lnTo>
                    <a:pt x="593" y="228"/>
                  </a:lnTo>
                  <a:lnTo>
                    <a:pt x="587" y="233"/>
                  </a:lnTo>
                  <a:lnTo>
                    <a:pt x="583" y="234"/>
                  </a:lnTo>
                  <a:lnTo>
                    <a:pt x="580" y="234"/>
                  </a:lnTo>
                  <a:lnTo>
                    <a:pt x="573" y="233"/>
                  </a:lnTo>
                  <a:lnTo>
                    <a:pt x="570" y="232"/>
                  </a:lnTo>
                  <a:lnTo>
                    <a:pt x="561" y="234"/>
                  </a:lnTo>
                  <a:lnTo>
                    <a:pt x="557" y="239"/>
                  </a:lnTo>
                  <a:lnTo>
                    <a:pt x="554" y="261"/>
                  </a:lnTo>
                  <a:lnTo>
                    <a:pt x="555" y="275"/>
                  </a:lnTo>
                  <a:lnTo>
                    <a:pt x="553" y="277"/>
                  </a:lnTo>
                  <a:lnTo>
                    <a:pt x="550" y="280"/>
                  </a:lnTo>
                  <a:lnTo>
                    <a:pt x="547" y="282"/>
                  </a:lnTo>
                  <a:lnTo>
                    <a:pt x="544" y="284"/>
                  </a:lnTo>
                  <a:lnTo>
                    <a:pt x="546" y="289"/>
                  </a:lnTo>
                  <a:lnTo>
                    <a:pt x="547" y="296"/>
                  </a:lnTo>
                  <a:lnTo>
                    <a:pt x="546" y="302"/>
                  </a:lnTo>
                  <a:lnTo>
                    <a:pt x="542" y="305"/>
                  </a:lnTo>
                  <a:lnTo>
                    <a:pt x="539" y="305"/>
                  </a:lnTo>
                  <a:lnTo>
                    <a:pt x="536" y="307"/>
                  </a:lnTo>
                  <a:lnTo>
                    <a:pt x="534" y="310"/>
                  </a:lnTo>
                  <a:lnTo>
                    <a:pt x="534" y="312"/>
                  </a:lnTo>
                  <a:lnTo>
                    <a:pt x="535" y="315"/>
                  </a:lnTo>
                  <a:lnTo>
                    <a:pt x="537" y="315"/>
                  </a:lnTo>
                  <a:lnTo>
                    <a:pt x="542" y="312"/>
                  </a:lnTo>
                  <a:lnTo>
                    <a:pt x="546" y="311"/>
                  </a:lnTo>
                  <a:lnTo>
                    <a:pt x="548" y="312"/>
                  </a:lnTo>
                  <a:lnTo>
                    <a:pt x="547" y="320"/>
                  </a:lnTo>
                  <a:lnTo>
                    <a:pt x="546" y="322"/>
                  </a:lnTo>
                  <a:lnTo>
                    <a:pt x="542" y="327"/>
                  </a:lnTo>
                  <a:lnTo>
                    <a:pt x="541" y="330"/>
                  </a:lnTo>
                  <a:lnTo>
                    <a:pt x="541" y="333"/>
                  </a:lnTo>
                  <a:lnTo>
                    <a:pt x="542" y="335"/>
                  </a:lnTo>
                  <a:lnTo>
                    <a:pt x="543" y="337"/>
                  </a:lnTo>
                  <a:lnTo>
                    <a:pt x="544" y="339"/>
                  </a:lnTo>
                  <a:lnTo>
                    <a:pt x="544" y="341"/>
                  </a:lnTo>
                  <a:lnTo>
                    <a:pt x="544" y="344"/>
                  </a:lnTo>
                  <a:lnTo>
                    <a:pt x="544" y="347"/>
                  </a:lnTo>
                  <a:lnTo>
                    <a:pt x="545" y="349"/>
                  </a:lnTo>
                  <a:lnTo>
                    <a:pt x="551" y="353"/>
                  </a:lnTo>
                  <a:lnTo>
                    <a:pt x="552" y="355"/>
                  </a:lnTo>
                  <a:lnTo>
                    <a:pt x="553" y="356"/>
                  </a:lnTo>
                  <a:lnTo>
                    <a:pt x="554" y="357"/>
                  </a:lnTo>
                  <a:lnTo>
                    <a:pt x="555" y="358"/>
                  </a:lnTo>
                  <a:lnTo>
                    <a:pt x="554" y="359"/>
                  </a:lnTo>
                  <a:lnTo>
                    <a:pt x="546" y="369"/>
                  </a:lnTo>
                  <a:lnTo>
                    <a:pt x="544" y="376"/>
                  </a:lnTo>
                  <a:lnTo>
                    <a:pt x="546" y="381"/>
                  </a:lnTo>
                  <a:lnTo>
                    <a:pt x="552" y="383"/>
                  </a:lnTo>
                  <a:lnTo>
                    <a:pt x="558" y="381"/>
                  </a:lnTo>
                  <a:lnTo>
                    <a:pt x="564" y="374"/>
                  </a:lnTo>
                  <a:lnTo>
                    <a:pt x="579" y="374"/>
                  </a:lnTo>
                  <a:lnTo>
                    <a:pt x="593" y="367"/>
                  </a:lnTo>
                  <a:lnTo>
                    <a:pt x="598" y="362"/>
                  </a:lnTo>
                  <a:lnTo>
                    <a:pt x="598" y="354"/>
                  </a:lnTo>
                  <a:lnTo>
                    <a:pt x="595" y="348"/>
                  </a:lnTo>
                  <a:lnTo>
                    <a:pt x="595" y="345"/>
                  </a:lnTo>
                  <a:lnTo>
                    <a:pt x="599" y="344"/>
                  </a:lnTo>
                  <a:lnTo>
                    <a:pt x="602" y="343"/>
                  </a:lnTo>
                  <a:lnTo>
                    <a:pt x="604" y="342"/>
                  </a:lnTo>
                  <a:lnTo>
                    <a:pt x="605" y="342"/>
                  </a:lnTo>
                  <a:lnTo>
                    <a:pt x="607" y="344"/>
                  </a:lnTo>
                  <a:lnTo>
                    <a:pt x="609" y="346"/>
                  </a:lnTo>
                  <a:lnTo>
                    <a:pt x="609" y="348"/>
                  </a:lnTo>
                  <a:lnTo>
                    <a:pt x="609" y="349"/>
                  </a:lnTo>
                  <a:lnTo>
                    <a:pt x="609" y="350"/>
                  </a:lnTo>
                  <a:lnTo>
                    <a:pt x="620" y="360"/>
                  </a:lnTo>
                  <a:lnTo>
                    <a:pt x="626" y="363"/>
                  </a:lnTo>
                  <a:lnTo>
                    <a:pt x="627" y="368"/>
                  </a:lnTo>
                  <a:lnTo>
                    <a:pt x="627" y="378"/>
                  </a:lnTo>
                  <a:lnTo>
                    <a:pt x="629" y="383"/>
                  </a:lnTo>
                  <a:lnTo>
                    <a:pt x="632" y="383"/>
                  </a:lnTo>
                  <a:lnTo>
                    <a:pt x="636" y="382"/>
                  </a:lnTo>
                  <a:lnTo>
                    <a:pt x="641" y="381"/>
                  </a:lnTo>
                  <a:lnTo>
                    <a:pt x="647" y="381"/>
                  </a:lnTo>
                  <a:lnTo>
                    <a:pt x="650" y="380"/>
                  </a:lnTo>
                  <a:lnTo>
                    <a:pt x="650" y="372"/>
                  </a:lnTo>
                  <a:lnTo>
                    <a:pt x="651" y="368"/>
                  </a:lnTo>
                  <a:lnTo>
                    <a:pt x="653" y="366"/>
                  </a:lnTo>
                  <a:lnTo>
                    <a:pt x="657" y="365"/>
                  </a:lnTo>
                  <a:lnTo>
                    <a:pt x="662" y="365"/>
                  </a:lnTo>
                  <a:lnTo>
                    <a:pt x="667" y="364"/>
                  </a:lnTo>
                  <a:lnTo>
                    <a:pt x="675" y="360"/>
                  </a:lnTo>
                  <a:lnTo>
                    <a:pt x="680" y="360"/>
                  </a:lnTo>
                  <a:lnTo>
                    <a:pt x="678" y="358"/>
                  </a:lnTo>
                  <a:lnTo>
                    <a:pt x="675" y="355"/>
                  </a:lnTo>
                  <a:lnTo>
                    <a:pt x="674" y="353"/>
                  </a:lnTo>
                  <a:lnTo>
                    <a:pt x="674" y="351"/>
                  </a:lnTo>
                  <a:lnTo>
                    <a:pt x="675" y="350"/>
                  </a:lnTo>
                  <a:lnTo>
                    <a:pt x="676" y="348"/>
                  </a:lnTo>
                  <a:lnTo>
                    <a:pt x="677" y="347"/>
                  </a:lnTo>
                  <a:lnTo>
                    <a:pt x="677" y="345"/>
                  </a:lnTo>
                  <a:lnTo>
                    <a:pt x="679" y="341"/>
                  </a:lnTo>
                  <a:lnTo>
                    <a:pt x="680" y="339"/>
                  </a:lnTo>
                  <a:lnTo>
                    <a:pt x="680" y="337"/>
                  </a:lnTo>
                  <a:lnTo>
                    <a:pt x="678" y="334"/>
                  </a:lnTo>
                  <a:lnTo>
                    <a:pt x="678" y="332"/>
                  </a:lnTo>
                  <a:lnTo>
                    <a:pt x="681" y="326"/>
                  </a:lnTo>
                  <a:lnTo>
                    <a:pt x="690" y="314"/>
                  </a:lnTo>
                  <a:lnTo>
                    <a:pt x="692" y="308"/>
                  </a:lnTo>
                  <a:lnTo>
                    <a:pt x="693" y="306"/>
                  </a:lnTo>
                  <a:lnTo>
                    <a:pt x="695" y="304"/>
                  </a:lnTo>
                  <a:lnTo>
                    <a:pt x="697" y="301"/>
                  </a:lnTo>
                  <a:lnTo>
                    <a:pt x="698" y="297"/>
                  </a:lnTo>
                  <a:lnTo>
                    <a:pt x="697" y="293"/>
                  </a:lnTo>
                  <a:close/>
                  <a:moveTo>
                    <a:pt x="528" y="330"/>
                  </a:moveTo>
                  <a:lnTo>
                    <a:pt x="528" y="330"/>
                  </a:lnTo>
                  <a:lnTo>
                    <a:pt x="529" y="327"/>
                  </a:lnTo>
                  <a:lnTo>
                    <a:pt x="529" y="326"/>
                  </a:lnTo>
                  <a:lnTo>
                    <a:pt x="529" y="325"/>
                  </a:lnTo>
                  <a:lnTo>
                    <a:pt x="530" y="324"/>
                  </a:lnTo>
                  <a:lnTo>
                    <a:pt x="528" y="324"/>
                  </a:lnTo>
                  <a:lnTo>
                    <a:pt x="526" y="325"/>
                  </a:lnTo>
                  <a:lnTo>
                    <a:pt x="526" y="328"/>
                  </a:lnTo>
                  <a:lnTo>
                    <a:pt x="528" y="332"/>
                  </a:lnTo>
                  <a:lnTo>
                    <a:pt x="528" y="330"/>
                  </a:lnTo>
                  <a:close/>
                  <a:moveTo>
                    <a:pt x="531" y="374"/>
                  </a:moveTo>
                  <a:lnTo>
                    <a:pt x="531" y="374"/>
                  </a:lnTo>
                  <a:lnTo>
                    <a:pt x="529" y="373"/>
                  </a:lnTo>
                  <a:lnTo>
                    <a:pt x="527" y="374"/>
                  </a:lnTo>
                  <a:lnTo>
                    <a:pt x="526" y="378"/>
                  </a:lnTo>
                  <a:lnTo>
                    <a:pt x="527" y="384"/>
                  </a:lnTo>
                  <a:lnTo>
                    <a:pt x="528" y="386"/>
                  </a:lnTo>
                  <a:lnTo>
                    <a:pt x="529" y="385"/>
                  </a:lnTo>
                  <a:lnTo>
                    <a:pt x="529" y="384"/>
                  </a:lnTo>
                  <a:lnTo>
                    <a:pt x="530" y="383"/>
                  </a:lnTo>
                  <a:lnTo>
                    <a:pt x="531" y="381"/>
                  </a:lnTo>
                  <a:lnTo>
                    <a:pt x="533" y="379"/>
                  </a:lnTo>
                  <a:lnTo>
                    <a:pt x="533" y="378"/>
                  </a:lnTo>
                  <a:lnTo>
                    <a:pt x="533" y="378"/>
                  </a:lnTo>
                  <a:lnTo>
                    <a:pt x="534" y="377"/>
                  </a:lnTo>
                  <a:lnTo>
                    <a:pt x="534" y="376"/>
                  </a:lnTo>
                  <a:lnTo>
                    <a:pt x="533" y="375"/>
                  </a:lnTo>
                  <a:lnTo>
                    <a:pt x="531" y="374"/>
                  </a:lnTo>
                  <a:close/>
                  <a:moveTo>
                    <a:pt x="393" y="315"/>
                  </a:moveTo>
                  <a:lnTo>
                    <a:pt x="393" y="315"/>
                  </a:lnTo>
                  <a:lnTo>
                    <a:pt x="389" y="313"/>
                  </a:lnTo>
                  <a:lnTo>
                    <a:pt x="379" y="311"/>
                  </a:lnTo>
                  <a:lnTo>
                    <a:pt x="375" y="309"/>
                  </a:lnTo>
                  <a:lnTo>
                    <a:pt x="372" y="307"/>
                  </a:lnTo>
                  <a:lnTo>
                    <a:pt x="367" y="308"/>
                  </a:lnTo>
                  <a:lnTo>
                    <a:pt x="363" y="310"/>
                  </a:lnTo>
                  <a:lnTo>
                    <a:pt x="358" y="314"/>
                  </a:lnTo>
                  <a:lnTo>
                    <a:pt x="357" y="314"/>
                  </a:lnTo>
                  <a:lnTo>
                    <a:pt x="355" y="318"/>
                  </a:lnTo>
                  <a:lnTo>
                    <a:pt x="355" y="319"/>
                  </a:lnTo>
                  <a:lnTo>
                    <a:pt x="353" y="321"/>
                  </a:lnTo>
                  <a:lnTo>
                    <a:pt x="352" y="323"/>
                  </a:lnTo>
                  <a:lnTo>
                    <a:pt x="360" y="326"/>
                  </a:lnTo>
                  <a:lnTo>
                    <a:pt x="369" y="333"/>
                  </a:lnTo>
                  <a:lnTo>
                    <a:pt x="373" y="334"/>
                  </a:lnTo>
                  <a:lnTo>
                    <a:pt x="383" y="337"/>
                  </a:lnTo>
                  <a:lnTo>
                    <a:pt x="384" y="336"/>
                  </a:lnTo>
                  <a:lnTo>
                    <a:pt x="390" y="334"/>
                  </a:lnTo>
                  <a:lnTo>
                    <a:pt x="389" y="329"/>
                  </a:lnTo>
                  <a:lnTo>
                    <a:pt x="395" y="320"/>
                  </a:lnTo>
                  <a:lnTo>
                    <a:pt x="393" y="315"/>
                  </a:lnTo>
                  <a:close/>
                  <a:moveTo>
                    <a:pt x="380" y="300"/>
                  </a:moveTo>
                  <a:lnTo>
                    <a:pt x="380" y="300"/>
                  </a:lnTo>
                  <a:lnTo>
                    <a:pt x="380" y="297"/>
                  </a:lnTo>
                  <a:lnTo>
                    <a:pt x="377" y="296"/>
                  </a:lnTo>
                  <a:lnTo>
                    <a:pt x="376" y="299"/>
                  </a:lnTo>
                  <a:lnTo>
                    <a:pt x="380" y="300"/>
                  </a:lnTo>
                  <a:close/>
                  <a:moveTo>
                    <a:pt x="430" y="204"/>
                  </a:moveTo>
                  <a:lnTo>
                    <a:pt x="430" y="204"/>
                  </a:lnTo>
                  <a:lnTo>
                    <a:pt x="430" y="203"/>
                  </a:lnTo>
                  <a:lnTo>
                    <a:pt x="430" y="201"/>
                  </a:lnTo>
                  <a:lnTo>
                    <a:pt x="429" y="201"/>
                  </a:lnTo>
                  <a:lnTo>
                    <a:pt x="428" y="200"/>
                  </a:lnTo>
                  <a:lnTo>
                    <a:pt x="427" y="201"/>
                  </a:lnTo>
                  <a:lnTo>
                    <a:pt x="427" y="203"/>
                  </a:lnTo>
                  <a:lnTo>
                    <a:pt x="430" y="204"/>
                  </a:lnTo>
                  <a:close/>
                  <a:moveTo>
                    <a:pt x="355" y="302"/>
                  </a:moveTo>
                  <a:lnTo>
                    <a:pt x="355" y="302"/>
                  </a:lnTo>
                  <a:lnTo>
                    <a:pt x="354" y="302"/>
                  </a:lnTo>
                  <a:lnTo>
                    <a:pt x="354" y="304"/>
                  </a:lnTo>
                  <a:lnTo>
                    <a:pt x="351" y="306"/>
                  </a:lnTo>
                  <a:lnTo>
                    <a:pt x="351" y="309"/>
                  </a:lnTo>
                  <a:lnTo>
                    <a:pt x="354" y="310"/>
                  </a:lnTo>
                  <a:lnTo>
                    <a:pt x="355" y="309"/>
                  </a:lnTo>
                  <a:lnTo>
                    <a:pt x="356" y="307"/>
                  </a:lnTo>
                  <a:lnTo>
                    <a:pt x="357" y="305"/>
                  </a:lnTo>
                  <a:lnTo>
                    <a:pt x="357" y="304"/>
                  </a:lnTo>
                  <a:lnTo>
                    <a:pt x="355" y="303"/>
                  </a:lnTo>
                  <a:lnTo>
                    <a:pt x="355" y="302"/>
                  </a:lnTo>
                  <a:close/>
                  <a:moveTo>
                    <a:pt x="501" y="294"/>
                  </a:moveTo>
                  <a:lnTo>
                    <a:pt x="501" y="294"/>
                  </a:lnTo>
                  <a:lnTo>
                    <a:pt x="506" y="292"/>
                  </a:lnTo>
                  <a:lnTo>
                    <a:pt x="507" y="291"/>
                  </a:lnTo>
                  <a:lnTo>
                    <a:pt x="508" y="290"/>
                  </a:lnTo>
                  <a:lnTo>
                    <a:pt x="508" y="289"/>
                  </a:lnTo>
                  <a:lnTo>
                    <a:pt x="507" y="288"/>
                  </a:lnTo>
                  <a:lnTo>
                    <a:pt x="504" y="285"/>
                  </a:lnTo>
                  <a:lnTo>
                    <a:pt x="503" y="286"/>
                  </a:lnTo>
                  <a:lnTo>
                    <a:pt x="501" y="285"/>
                  </a:lnTo>
                  <a:lnTo>
                    <a:pt x="499" y="286"/>
                  </a:lnTo>
                  <a:lnTo>
                    <a:pt x="498" y="287"/>
                  </a:lnTo>
                  <a:lnTo>
                    <a:pt x="498" y="288"/>
                  </a:lnTo>
                  <a:lnTo>
                    <a:pt x="499" y="288"/>
                  </a:lnTo>
                  <a:lnTo>
                    <a:pt x="499" y="288"/>
                  </a:lnTo>
                  <a:lnTo>
                    <a:pt x="500" y="288"/>
                  </a:lnTo>
                  <a:lnTo>
                    <a:pt x="502" y="288"/>
                  </a:lnTo>
                  <a:lnTo>
                    <a:pt x="502" y="290"/>
                  </a:lnTo>
                  <a:lnTo>
                    <a:pt x="499" y="290"/>
                  </a:lnTo>
                  <a:lnTo>
                    <a:pt x="498" y="290"/>
                  </a:lnTo>
                  <a:lnTo>
                    <a:pt x="497" y="290"/>
                  </a:lnTo>
                  <a:lnTo>
                    <a:pt x="496" y="292"/>
                  </a:lnTo>
                  <a:lnTo>
                    <a:pt x="498" y="294"/>
                  </a:lnTo>
                  <a:lnTo>
                    <a:pt x="501" y="294"/>
                  </a:lnTo>
                  <a:close/>
                  <a:moveTo>
                    <a:pt x="365" y="295"/>
                  </a:moveTo>
                  <a:lnTo>
                    <a:pt x="365" y="295"/>
                  </a:lnTo>
                  <a:lnTo>
                    <a:pt x="365" y="297"/>
                  </a:lnTo>
                  <a:lnTo>
                    <a:pt x="369" y="296"/>
                  </a:lnTo>
                  <a:lnTo>
                    <a:pt x="367" y="295"/>
                  </a:lnTo>
                  <a:lnTo>
                    <a:pt x="365" y="295"/>
                  </a:lnTo>
                  <a:close/>
                  <a:moveTo>
                    <a:pt x="146" y="199"/>
                  </a:moveTo>
                  <a:lnTo>
                    <a:pt x="146" y="199"/>
                  </a:lnTo>
                  <a:lnTo>
                    <a:pt x="144" y="199"/>
                  </a:lnTo>
                  <a:lnTo>
                    <a:pt x="145" y="200"/>
                  </a:lnTo>
                  <a:lnTo>
                    <a:pt x="145" y="203"/>
                  </a:lnTo>
                  <a:lnTo>
                    <a:pt x="146" y="204"/>
                  </a:lnTo>
                  <a:lnTo>
                    <a:pt x="146" y="204"/>
                  </a:lnTo>
                  <a:lnTo>
                    <a:pt x="147" y="203"/>
                  </a:lnTo>
                  <a:lnTo>
                    <a:pt x="149" y="202"/>
                  </a:lnTo>
                  <a:lnTo>
                    <a:pt x="148" y="200"/>
                  </a:lnTo>
                  <a:lnTo>
                    <a:pt x="146" y="199"/>
                  </a:lnTo>
                  <a:close/>
                  <a:moveTo>
                    <a:pt x="355" y="342"/>
                  </a:moveTo>
                  <a:lnTo>
                    <a:pt x="355" y="342"/>
                  </a:lnTo>
                  <a:lnTo>
                    <a:pt x="357" y="339"/>
                  </a:lnTo>
                  <a:lnTo>
                    <a:pt x="357" y="335"/>
                  </a:lnTo>
                  <a:lnTo>
                    <a:pt x="355" y="331"/>
                  </a:lnTo>
                  <a:lnTo>
                    <a:pt x="352" y="330"/>
                  </a:lnTo>
                  <a:lnTo>
                    <a:pt x="348" y="329"/>
                  </a:lnTo>
                  <a:lnTo>
                    <a:pt x="347" y="328"/>
                  </a:lnTo>
                  <a:lnTo>
                    <a:pt x="345" y="326"/>
                  </a:lnTo>
                  <a:lnTo>
                    <a:pt x="343" y="324"/>
                  </a:lnTo>
                  <a:lnTo>
                    <a:pt x="341" y="323"/>
                  </a:lnTo>
                  <a:lnTo>
                    <a:pt x="338" y="323"/>
                  </a:lnTo>
                  <a:lnTo>
                    <a:pt x="336" y="322"/>
                  </a:lnTo>
                  <a:lnTo>
                    <a:pt x="328" y="318"/>
                  </a:lnTo>
                  <a:lnTo>
                    <a:pt x="326" y="311"/>
                  </a:lnTo>
                  <a:lnTo>
                    <a:pt x="328" y="302"/>
                  </a:lnTo>
                  <a:lnTo>
                    <a:pt x="341" y="265"/>
                  </a:lnTo>
                  <a:lnTo>
                    <a:pt x="352" y="249"/>
                  </a:lnTo>
                  <a:lnTo>
                    <a:pt x="355" y="246"/>
                  </a:lnTo>
                  <a:lnTo>
                    <a:pt x="359" y="245"/>
                  </a:lnTo>
                  <a:lnTo>
                    <a:pt x="362" y="244"/>
                  </a:lnTo>
                  <a:lnTo>
                    <a:pt x="369" y="240"/>
                  </a:lnTo>
                  <a:lnTo>
                    <a:pt x="371" y="240"/>
                  </a:lnTo>
                  <a:lnTo>
                    <a:pt x="373" y="240"/>
                  </a:lnTo>
                  <a:lnTo>
                    <a:pt x="375" y="240"/>
                  </a:lnTo>
                  <a:lnTo>
                    <a:pt x="376" y="238"/>
                  </a:lnTo>
                  <a:lnTo>
                    <a:pt x="376" y="235"/>
                  </a:lnTo>
                  <a:lnTo>
                    <a:pt x="372" y="234"/>
                  </a:lnTo>
                  <a:lnTo>
                    <a:pt x="362" y="234"/>
                  </a:lnTo>
                  <a:lnTo>
                    <a:pt x="358" y="233"/>
                  </a:lnTo>
                  <a:lnTo>
                    <a:pt x="343" y="228"/>
                  </a:lnTo>
                  <a:lnTo>
                    <a:pt x="315" y="223"/>
                  </a:lnTo>
                  <a:lnTo>
                    <a:pt x="290" y="215"/>
                  </a:lnTo>
                  <a:lnTo>
                    <a:pt x="287" y="215"/>
                  </a:lnTo>
                  <a:lnTo>
                    <a:pt x="285" y="218"/>
                  </a:lnTo>
                  <a:lnTo>
                    <a:pt x="280" y="217"/>
                  </a:lnTo>
                  <a:lnTo>
                    <a:pt x="275" y="215"/>
                  </a:lnTo>
                  <a:lnTo>
                    <a:pt x="271" y="213"/>
                  </a:lnTo>
                  <a:lnTo>
                    <a:pt x="263" y="206"/>
                  </a:lnTo>
                  <a:lnTo>
                    <a:pt x="257" y="198"/>
                  </a:lnTo>
                  <a:lnTo>
                    <a:pt x="251" y="188"/>
                  </a:lnTo>
                  <a:lnTo>
                    <a:pt x="237" y="150"/>
                  </a:lnTo>
                  <a:lnTo>
                    <a:pt x="229" y="113"/>
                  </a:lnTo>
                  <a:lnTo>
                    <a:pt x="229" y="103"/>
                  </a:lnTo>
                  <a:lnTo>
                    <a:pt x="231" y="89"/>
                  </a:lnTo>
                  <a:lnTo>
                    <a:pt x="232" y="87"/>
                  </a:lnTo>
                  <a:lnTo>
                    <a:pt x="231" y="85"/>
                  </a:lnTo>
                  <a:lnTo>
                    <a:pt x="220" y="72"/>
                  </a:lnTo>
                  <a:lnTo>
                    <a:pt x="220" y="70"/>
                  </a:lnTo>
                  <a:lnTo>
                    <a:pt x="221" y="68"/>
                  </a:lnTo>
                  <a:lnTo>
                    <a:pt x="221" y="65"/>
                  </a:lnTo>
                  <a:lnTo>
                    <a:pt x="219" y="65"/>
                  </a:lnTo>
                  <a:lnTo>
                    <a:pt x="216" y="64"/>
                  </a:lnTo>
                  <a:lnTo>
                    <a:pt x="215" y="63"/>
                  </a:lnTo>
                  <a:lnTo>
                    <a:pt x="214" y="60"/>
                  </a:lnTo>
                  <a:lnTo>
                    <a:pt x="213" y="58"/>
                  </a:lnTo>
                  <a:lnTo>
                    <a:pt x="213" y="56"/>
                  </a:lnTo>
                  <a:lnTo>
                    <a:pt x="212" y="55"/>
                  </a:lnTo>
                  <a:lnTo>
                    <a:pt x="210" y="54"/>
                  </a:lnTo>
                  <a:lnTo>
                    <a:pt x="209" y="52"/>
                  </a:lnTo>
                  <a:lnTo>
                    <a:pt x="208" y="51"/>
                  </a:lnTo>
                  <a:lnTo>
                    <a:pt x="207" y="47"/>
                  </a:lnTo>
                  <a:lnTo>
                    <a:pt x="206" y="45"/>
                  </a:lnTo>
                  <a:lnTo>
                    <a:pt x="205" y="44"/>
                  </a:lnTo>
                  <a:lnTo>
                    <a:pt x="202" y="43"/>
                  </a:lnTo>
                  <a:lnTo>
                    <a:pt x="201" y="41"/>
                  </a:lnTo>
                  <a:lnTo>
                    <a:pt x="200" y="38"/>
                  </a:lnTo>
                  <a:lnTo>
                    <a:pt x="200" y="29"/>
                  </a:lnTo>
                  <a:lnTo>
                    <a:pt x="200" y="27"/>
                  </a:lnTo>
                  <a:lnTo>
                    <a:pt x="203" y="25"/>
                  </a:lnTo>
                  <a:lnTo>
                    <a:pt x="203" y="23"/>
                  </a:lnTo>
                  <a:lnTo>
                    <a:pt x="202" y="20"/>
                  </a:lnTo>
                  <a:lnTo>
                    <a:pt x="200" y="19"/>
                  </a:lnTo>
                  <a:lnTo>
                    <a:pt x="190" y="11"/>
                  </a:lnTo>
                  <a:lnTo>
                    <a:pt x="189" y="10"/>
                  </a:lnTo>
                  <a:lnTo>
                    <a:pt x="184" y="11"/>
                  </a:lnTo>
                  <a:lnTo>
                    <a:pt x="181" y="11"/>
                  </a:lnTo>
                  <a:lnTo>
                    <a:pt x="180" y="10"/>
                  </a:lnTo>
                  <a:lnTo>
                    <a:pt x="177" y="6"/>
                  </a:lnTo>
                  <a:lnTo>
                    <a:pt x="176" y="3"/>
                  </a:lnTo>
                  <a:lnTo>
                    <a:pt x="174" y="1"/>
                  </a:lnTo>
                  <a:lnTo>
                    <a:pt x="170" y="0"/>
                  </a:lnTo>
                  <a:lnTo>
                    <a:pt x="170" y="0"/>
                  </a:lnTo>
                  <a:lnTo>
                    <a:pt x="166" y="0"/>
                  </a:lnTo>
                  <a:lnTo>
                    <a:pt x="156" y="6"/>
                  </a:lnTo>
                  <a:lnTo>
                    <a:pt x="151" y="8"/>
                  </a:lnTo>
                  <a:lnTo>
                    <a:pt x="131" y="7"/>
                  </a:lnTo>
                  <a:lnTo>
                    <a:pt x="126" y="9"/>
                  </a:lnTo>
                  <a:lnTo>
                    <a:pt x="128" y="11"/>
                  </a:lnTo>
                  <a:lnTo>
                    <a:pt x="130" y="13"/>
                  </a:lnTo>
                  <a:lnTo>
                    <a:pt x="132" y="16"/>
                  </a:lnTo>
                  <a:lnTo>
                    <a:pt x="133" y="20"/>
                  </a:lnTo>
                  <a:lnTo>
                    <a:pt x="134" y="21"/>
                  </a:lnTo>
                  <a:lnTo>
                    <a:pt x="134" y="25"/>
                  </a:lnTo>
                  <a:lnTo>
                    <a:pt x="135" y="27"/>
                  </a:lnTo>
                  <a:lnTo>
                    <a:pt x="139" y="33"/>
                  </a:lnTo>
                  <a:lnTo>
                    <a:pt x="139" y="34"/>
                  </a:lnTo>
                  <a:lnTo>
                    <a:pt x="138" y="42"/>
                  </a:lnTo>
                  <a:lnTo>
                    <a:pt x="138" y="46"/>
                  </a:lnTo>
                  <a:lnTo>
                    <a:pt x="140" y="50"/>
                  </a:lnTo>
                  <a:lnTo>
                    <a:pt x="147" y="58"/>
                  </a:lnTo>
                  <a:lnTo>
                    <a:pt x="150" y="62"/>
                  </a:lnTo>
                  <a:lnTo>
                    <a:pt x="152" y="66"/>
                  </a:lnTo>
                  <a:lnTo>
                    <a:pt x="146" y="66"/>
                  </a:lnTo>
                  <a:lnTo>
                    <a:pt x="144" y="66"/>
                  </a:lnTo>
                  <a:lnTo>
                    <a:pt x="143" y="65"/>
                  </a:lnTo>
                  <a:lnTo>
                    <a:pt x="141" y="61"/>
                  </a:lnTo>
                  <a:lnTo>
                    <a:pt x="140" y="60"/>
                  </a:lnTo>
                  <a:lnTo>
                    <a:pt x="136" y="61"/>
                  </a:lnTo>
                  <a:lnTo>
                    <a:pt x="133" y="62"/>
                  </a:lnTo>
                  <a:lnTo>
                    <a:pt x="130" y="62"/>
                  </a:lnTo>
                  <a:lnTo>
                    <a:pt x="126" y="60"/>
                  </a:lnTo>
                  <a:lnTo>
                    <a:pt x="123" y="58"/>
                  </a:lnTo>
                  <a:lnTo>
                    <a:pt x="119" y="54"/>
                  </a:lnTo>
                  <a:lnTo>
                    <a:pt x="116" y="51"/>
                  </a:lnTo>
                  <a:lnTo>
                    <a:pt x="116" y="47"/>
                  </a:lnTo>
                  <a:lnTo>
                    <a:pt x="125" y="39"/>
                  </a:lnTo>
                  <a:lnTo>
                    <a:pt x="127" y="36"/>
                  </a:lnTo>
                  <a:lnTo>
                    <a:pt x="121" y="34"/>
                  </a:lnTo>
                  <a:lnTo>
                    <a:pt x="115" y="31"/>
                  </a:lnTo>
                  <a:lnTo>
                    <a:pt x="111" y="27"/>
                  </a:lnTo>
                  <a:lnTo>
                    <a:pt x="109" y="22"/>
                  </a:lnTo>
                  <a:lnTo>
                    <a:pt x="109" y="16"/>
                  </a:lnTo>
                  <a:lnTo>
                    <a:pt x="107" y="11"/>
                  </a:lnTo>
                  <a:lnTo>
                    <a:pt x="103" y="8"/>
                  </a:lnTo>
                  <a:lnTo>
                    <a:pt x="97" y="9"/>
                  </a:lnTo>
                  <a:lnTo>
                    <a:pt x="95" y="11"/>
                  </a:lnTo>
                  <a:lnTo>
                    <a:pt x="93" y="13"/>
                  </a:lnTo>
                  <a:lnTo>
                    <a:pt x="91" y="14"/>
                  </a:lnTo>
                  <a:lnTo>
                    <a:pt x="87" y="15"/>
                  </a:lnTo>
                  <a:lnTo>
                    <a:pt x="77" y="15"/>
                  </a:lnTo>
                  <a:lnTo>
                    <a:pt x="74" y="16"/>
                  </a:lnTo>
                  <a:lnTo>
                    <a:pt x="65" y="25"/>
                  </a:lnTo>
                  <a:lnTo>
                    <a:pt x="64" y="26"/>
                  </a:lnTo>
                  <a:lnTo>
                    <a:pt x="61" y="25"/>
                  </a:lnTo>
                  <a:lnTo>
                    <a:pt x="60" y="26"/>
                  </a:lnTo>
                  <a:lnTo>
                    <a:pt x="58" y="27"/>
                  </a:lnTo>
                  <a:lnTo>
                    <a:pt x="57" y="30"/>
                  </a:lnTo>
                  <a:lnTo>
                    <a:pt x="56" y="32"/>
                  </a:lnTo>
                  <a:lnTo>
                    <a:pt x="54" y="33"/>
                  </a:lnTo>
                  <a:lnTo>
                    <a:pt x="52" y="33"/>
                  </a:lnTo>
                  <a:lnTo>
                    <a:pt x="50" y="35"/>
                  </a:lnTo>
                  <a:lnTo>
                    <a:pt x="49" y="37"/>
                  </a:lnTo>
                  <a:lnTo>
                    <a:pt x="50" y="41"/>
                  </a:lnTo>
                  <a:lnTo>
                    <a:pt x="50" y="43"/>
                  </a:lnTo>
                  <a:lnTo>
                    <a:pt x="48" y="44"/>
                  </a:lnTo>
                  <a:lnTo>
                    <a:pt x="47" y="45"/>
                  </a:lnTo>
                  <a:lnTo>
                    <a:pt x="51" y="49"/>
                  </a:lnTo>
                  <a:lnTo>
                    <a:pt x="60" y="54"/>
                  </a:lnTo>
                  <a:lnTo>
                    <a:pt x="61" y="64"/>
                  </a:lnTo>
                  <a:lnTo>
                    <a:pt x="55" y="72"/>
                  </a:lnTo>
                  <a:lnTo>
                    <a:pt x="38" y="84"/>
                  </a:lnTo>
                  <a:lnTo>
                    <a:pt x="13" y="93"/>
                  </a:lnTo>
                  <a:lnTo>
                    <a:pt x="7" y="97"/>
                  </a:lnTo>
                  <a:lnTo>
                    <a:pt x="3" y="104"/>
                  </a:lnTo>
                  <a:lnTo>
                    <a:pt x="0" y="112"/>
                  </a:lnTo>
                  <a:lnTo>
                    <a:pt x="1" y="121"/>
                  </a:lnTo>
                  <a:lnTo>
                    <a:pt x="5" y="129"/>
                  </a:lnTo>
                  <a:lnTo>
                    <a:pt x="8" y="128"/>
                  </a:lnTo>
                  <a:lnTo>
                    <a:pt x="12" y="127"/>
                  </a:lnTo>
                  <a:lnTo>
                    <a:pt x="20" y="126"/>
                  </a:lnTo>
                  <a:lnTo>
                    <a:pt x="23" y="127"/>
                  </a:lnTo>
                  <a:lnTo>
                    <a:pt x="32" y="131"/>
                  </a:lnTo>
                  <a:lnTo>
                    <a:pt x="32" y="132"/>
                  </a:lnTo>
                  <a:lnTo>
                    <a:pt x="37" y="139"/>
                  </a:lnTo>
                  <a:lnTo>
                    <a:pt x="38" y="140"/>
                  </a:lnTo>
                  <a:lnTo>
                    <a:pt x="40" y="141"/>
                  </a:lnTo>
                  <a:lnTo>
                    <a:pt x="51" y="138"/>
                  </a:lnTo>
                  <a:lnTo>
                    <a:pt x="66" y="138"/>
                  </a:lnTo>
                  <a:lnTo>
                    <a:pt x="70" y="139"/>
                  </a:lnTo>
                  <a:lnTo>
                    <a:pt x="72" y="138"/>
                  </a:lnTo>
                  <a:lnTo>
                    <a:pt x="76" y="135"/>
                  </a:lnTo>
                  <a:lnTo>
                    <a:pt x="81" y="133"/>
                  </a:lnTo>
                  <a:lnTo>
                    <a:pt x="92" y="129"/>
                  </a:lnTo>
                  <a:lnTo>
                    <a:pt x="97" y="126"/>
                  </a:lnTo>
                  <a:lnTo>
                    <a:pt x="100" y="128"/>
                  </a:lnTo>
                  <a:lnTo>
                    <a:pt x="103" y="134"/>
                  </a:lnTo>
                  <a:lnTo>
                    <a:pt x="106" y="137"/>
                  </a:lnTo>
                  <a:lnTo>
                    <a:pt x="108" y="137"/>
                  </a:lnTo>
                  <a:lnTo>
                    <a:pt x="115" y="138"/>
                  </a:lnTo>
                  <a:lnTo>
                    <a:pt x="116" y="138"/>
                  </a:lnTo>
                  <a:lnTo>
                    <a:pt x="119" y="137"/>
                  </a:lnTo>
                  <a:lnTo>
                    <a:pt x="120" y="137"/>
                  </a:lnTo>
                  <a:lnTo>
                    <a:pt x="121" y="137"/>
                  </a:lnTo>
                  <a:lnTo>
                    <a:pt x="123" y="139"/>
                  </a:lnTo>
                  <a:lnTo>
                    <a:pt x="124" y="139"/>
                  </a:lnTo>
                  <a:lnTo>
                    <a:pt x="137" y="141"/>
                  </a:lnTo>
                  <a:lnTo>
                    <a:pt x="141" y="143"/>
                  </a:lnTo>
                  <a:lnTo>
                    <a:pt x="145" y="144"/>
                  </a:lnTo>
                  <a:lnTo>
                    <a:pt x="147" y="146"/>
                  </a:lnTo>
                  <a:lnTo>
                    <a:pt x="148" y="149"/>
                  </a:lnTo>
                  <a:lnTo>
                    <a:pt x="149" y="155"/>
                  </a:lnTo>
                  <a:lnTo>
                    <a:pt x="149" y="163"/>
                  </a:lnTo>
                  <a:lnTo>
                    <a:pt x="149" y="165"/>
                  </a:lnTo>
                  <a:lnTo>
                    <a:pt x="151" y="170"/>
                  </a:lnTo>
                  <a:lnTo>
                    <a:pt x="152" y="173"/>
                  </a:lnTo>
                  <a:lnTo>
                    <a:pt x="154" y="177"/>
                  </a:lnTo>
                  <a:lnTo>
                    <a:pt x="155" y="179"/>
                  </a:lnTo>
                  <a:lnTo>
                    <a:pt x="154" y="181"/>
                  </a:lnTo>
                  <a:lnTo>
                    <a:pt x="153" y="187"/>
                  </a:lnTo>
                  <a:lnTo>
                    <a:pt x="155" y="198"/>
                  </a:lnTo>
                  <a:lnTo>
                    <a:pt x="162" y="203"/>
                  </a:lnTo>
                  <a:lnTo>
                    <a:pt x="170" y="207"/>
                  </a:lnTo>
                  <a:lnTo>
                    <a:pt x="177" y="211"/>
                  </a:lnTo>
                  <a:lnTo>
                    <a:pt x="181" y="221"/>
                  </a:lnTo>
                  <a:lnTo>
                    <a:pt x="178" y="230"/>
                  </a:lnTo>
                  <a:lnTo>
                    <a:pt x="174" y="240"/>
                  </a:lnTo>
                  <a:lnTo>
                    <a:pt x="171" y="249"/>
                  </a:lnTo>
                  <a:lnTo>
                    <a:pt x="173" y="259"/>
                  </a:lnTo>
                  <a:lnTo>
                    <a:pt x="176" y="268"/>
                  </a:lnTo>
                  <a:lnTo>
                    <a:pt x="190" y="291"/>
                  </a:lnTo>
                  <a:lnTo>
                    <a:pt x="193" y="293"/>
                  </a:lnTo>
                  <a:lnTo>
                    <a:pt x="209" y="294"/>
                  </a:lnTo>
                  <a:lnTo>
                    <a:pt x="214" y="295"/>
                  </a:lnTo>
                  <a:lnTo>
                    <a:pt x="259" y="311"/>
                  </a:lnTo>
                  <a:lnTo>
                    <a:pt x="270" y="322"/>
                  </a:lnTo>
                  <a:lnTo>
                    <a:pt x="274" y="323"/>
                  </a:lnTo>
                  <a:lnTo>
                    <a:pt x="285" y="323"/>
                  </a:lnTo>
                  <a:lnTo>
                    <a:pt x="289" y="324"/>
                  </a:lnTo>
                  <a:lnTo>
                    <a:pt x="291" y="326"/>
                  </a:lnTo>
                  <a:lnTo>
                    <a:pt x="294" y="331"/>
                  </a:lnTo>
                  <a:lnTo>
                    <a:pt x="296" y="334"/>
                  </a:lnTo>
                  <a:lnTo>
                    <a:pt x="301" y="337"/>
                  </a:lnTo>
                  <a:lnTo>
                    <a:pt x="303" y="339"/>
                  </a:lnTo>
                  <a:lnTo>
                    <a:pt x="304" y="341"/>
                  </a:lnTo>
                  <a:lnTo>
                    <a:pt x="305" y="346"/>
                  </a:lnTo>
                  <a:lnTo>
                    <a:pt x="307" y="351"/>
                  </a:lnTo>
                  <a:lnTo>
                    <a:pt x="310" y="354"/>
                  </a:lnTo>
                  <a:lnTo>
                    <a:pt x="315" y="351"/>
                  </a:lnTo>
                  <a:lnTo>
                    <a:pt x="315" y="352"/>
                  </a:lnTo>
                  <a:lnTo>
                    <a:pt x="318" y="353"/>
                  </a:lnTo>
                  <a:lnTo>
                    <a:pt x="319" y="347"/>
                  </a:lnTo>
                  <a:lnTo>
                    <a:pt x="325" y="346"/>
                  </a:lnTo>
                  <a:lnTo>
                    <a:pt x="337" y="348"/>
                  </a:lnTo>
                  <a:lnTo>
                    <a:pt x="338" y="349"/>
                  </a:lnTo>
                  <a:lnTo>
                    <a:pt x="339" y="351"/>
                  </a:lnTo>
                  <a:lnTo>
                    <a:pt x="341" y="351"/>
                  </a:lnTo>
                  <a:lnTo>
                    <a:pt x="344" y="349"/>
                  </a:lnTo>
                  <a:lnTo>
                    <a:pt x="346" y="350"/>
                  </a:lnTo>
                  <a:lnTo>
                    <a:pt x="347" y="351"/>
                  </a:lnTo>
                  <a:lnTo>
                    <a:pt x="349" y="351"/>
                  </a:lnTo>
                  <a:lnTo>
                    <a:pt x="351" y="350"/>
                  </a:lnTo>
                  <a:lnTo>
                    <a:pt x="353" y="348"/>
                  </a:lnTo>
                  <a:lnTo>
                    <a:pt x="355" y="347"/>
                  </a:lnTo>
                  <a:lnTo>
                    <a:pt x="357" y="348"/>
                  </a:lnTo>
                  <a:lnTo>
                    <a:pt x="358" y="347"/>
                  </a:lnTo>
                  <a:lnTo>
                    <a:pt x="357" y="345"/>
                  </a:lnTo>
                  <a:lnTo>
                    <a:pt x="355" y="342"/>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6" name="Freeform 68">
              <a:extLst>
                <a:ext uri="{FF2B5EF4-FFF2-40B4-BE49-F238E27FC236}">
                  <a16:creationId xmlns:a16="http://schemas.microsoft.com/office/drawing/2014/main" xmlns="" id="{6A36C08D-E852-4802-B986-22E7DCC68A9D}"/>
                </a:ext>
              </a:extLst>
            </p:cNvPr>
            <p:cNvSpPr>
              <a:spLocks noEditPoints="1"/>
            </p:cNvSpPr>
            <p:nvPr/>
          </p:nvSpPr>
          <p:spPr bwMode="auto">
            <a:xfrm>
              <a:off x="1674" y="2071"/>
              <a:ext cx="525" cy="342"/>
            </a:xfrm>
            <a:custGeom>
              <a:avLst/>
              <a:gdLst>
                <a:gd name="T0" fmla="*/ 508 w 698"/>
                <a:gd name="T1" fmla="*/ 321 h 386"/>
                <a:gd name="T2" fmla="*/ 509 w 698"/>
                <a:gd name="T3" fmla="*/ 328 h 386"/>
                <a:gd name="T4" fmla="*/ 515 w 698"/>
                <a:gd name="T5" fmla="*/ 322 h 386"/>
                <a:gd name="T6" fmla="*/ 522 w 698"/>
                <a:gd name="T7" fmla="*/ 292 h 386"/>
                <a:gd name="T8" fmla="*/ 494 w 698"/>
                <a:gd name="T9" fmla="*/ 310 h 386"/>
                <a:gd name="T10" fmla="*/ 522 w 698"/>
                <a:gd name="T11" fmla="*/ 295 h 386"/>
                <a:gd name="T12" fmla="*/ 420 w 698"/>
                <a:gd name="T13" fmla="*/ 306 h 386"/>
                <a:gd name="T14" fmla="*/ 430 w 698"/>
                <a:gd name="T15" fmla="*/ 292 h 386"/>
                <a:gd name="T16" fmla="*/ 663 w 698"/>
                <a:gd name="T17" fmla="*/ 251 h 386"/>
                <a:gd name="T18" fmla="*/ 636 w 698"/>
                <a:gd name="T19" fmla="*/ 241 h 386"/>
                <a:gd name="T20" fmla="*/ 583 w 698"/>
                <a:gd name="T21" fmla="*/ 234 h 386"/>
                <a:gd name="T22" fmla="*/ 547 w 698"/>
                <a:gd name="T23" fmla="*/ 282 h 386"/>
                <a:gd name="T24" fmla="*/ 535 w 698"/>
                <a:gd name="T25" fmla="*/ 315 h 386"/>
                <a:gd name="T26" fmla="*/ 542 w 698"/>
                <a:gd name="T27" fmla="*/ 335 h 386"/>
                <a:gd name="T28" fmla="*/ 554 w 698"/>
                <a:gd name="T29" fmla="*/ 357 h 386"/>
                <a:gd name="T30" fmla="*/ 593 w 698"/>
                <a:gd name="T31" fmla="*/ 367 h 386"/>
                <a:gd name="T32" fmla="*/ 609 w 698"/>
                <a:gd name="T33" fmla="*/ 346 h 386"/>
                <a:gd name="T34" fmla="*/ 636 w 698"/>
                <a:gd name="T35" fmla="*/ 382 h 386"/>
                <a:gd name="T36" fmla="*/ 675 w 698"/>
                <a:gd name="T37" fmla="*/ 360 h 386"/>
                <a:gd name="T38" fmla="*/ 679 w 698"/>
                <a:gd name="T39" fmla="*/ 341 h 386"/>
                <a:gd name="T40" fmla="*/ 697 w 698"/>
                <a:gd name="T41" fmla="*/ 301 h 386"/>
                <a:gd name="T42" fmla="*/ 528 w 698"/>
                <a:gd name="T43" fmla="*/ 324 h 386"/>
                <a:gd name="T44" fmla="*/ 526 w 698"/>
                <a:gd name="T45" fmla="*/ 378 h 386"/>
                <a:gd name="T46" fmla="*/ 534 w 698"/>
                <a:gd name="T47" fmla="*/ 377 h 386"/>
                <a:gd name="T48" fmla="*/ 372 w 698"/>
                <a:gd name="T49" fmla="*/ 307 h 386"/>
                <a:gd name="T50" fmla="*/ 369 w 698"/>
                <a:gd name="T51" fmla="*/ 333 h 386"/>
                <a:gd name="T52" fmla="*/ 380 w 698"/>
                <a:gd name="T53" fmla="*/ 300 h 386"/>
                <a:gd name="T54" fmla="*/ 429 w 698"/>
                <a:gd name="T55" fmla="*/ 201 h 386"/>
                <a:gd name="T56" fmla="*/ 351 w 698"/>
                <a:gd name="T57" fmla="*/ 306 h 386"/>
                <a:gd name="T58" fmla="*/ 501 w 698"/>
                <a:gd name="T59" fmla="*/ 294 h 386"/>
                <a:gd name="T60" fmla="*/ 499 w 698"/>
                <a:gd name="T61" fmla="*/ 286 h 386"/>
                <a:gd name="T62" fmla="*/ 497 w 698"/>
                <a:gd name="T63" fmla="*/ 290 h 386"/>
                <a:gd name="T64" fmla="*/ 365 w 698"/>
                <a:gd name="T65" fmla="*/ 295 h 386"/>
                <a:gd name="T66" fmla="*/ 149 w 698"/>
                <a:gd name="T67" fmla="*/ 202 h 386"/>
                <a:gd name="T68" fmla="*/ 348 w 698"/>
                <a:gd name="T69" fmla="*/ 329 h 386"/>
                <a:gd name="T70" fmla="*/ 341 w 698"/>
                <a:gd name="T71" fmla="*/ 265 h 386"/>
                <a:gd name="T72" fmla="*/ 376 w 698"/>
                <a:gd name="T73" fmla="*/ 235 h 386"/>
                <a:gd name="T74" fmla="*/ 275 w 698"/>
                <a:gd name="T75" fmla="*/ 215 h 386"/>
                <a:gd name="T76" fmla="*/ 231 w 698"/>
                <a:gd name="T77" fmla="*/ 85 h 386"/>
                <a:gd name="T78" fmla="*/ 213 w 698"/>
                <a:gd name="T79" fmla="*/ 56 h 386"/>
                <a:gd name="T80" fmla="*/ 200 w 698"/>
                <a:gd name="T81" fmla="*/ 38 h 386"/>
                <a:gd name="T82" fmla="*/ 181 w 698"/>
                <a:gd name="T83" fmla="*/ 11 h 386"/>
                <a:gd name="T84" fmla="*/ 131 w 698"/>
                <a:gd name="T85" fmla="*/ 7 h 386"/>
                <a:gd name="T86" fmla="*/ 139 w 698"/>
                <a:gd name="T87" fmla="*/ 34 h 386"/>
                <a:gd name="T88" fmla="*/ 141 w 698"/>
                <a:gd name="T89" fmla="*/ 61 h 386"/>
                <a:gd name="T90" fmla="*/ 125 w 698"/>
                <a:gd name="T91" fmla="*/ 39 h 386"/>
                <a:gd name="T92" fmla="*/ 95 w 698"/>
                <a:gd name="T93" fmla="*/ 11 h 386"/>
                <a:gd name="T94" fmla="*/ 58 w 698"/>
                <a:gd name="T95" fmla="*/ 27 h 386"/>
                <a:gd name="T96" fmla="*/ 47 w 698"/>
                <a:gd name="T97" fmla="*/ 45 h 386"/>
                <a:gd name="T98" fmla="*/ 1 w 698"/>
                <a:gd name="T99" fmla="*/ 121 h 386"/>
                <a:gd name="T100" fmla="*/ 40 w 698"/>
                <a:gd name="T101" fmla="*/ 141 h 386"/>
                <a:gd name="T102" fmla="*/ 103 w 698"/>
                <a:gd name="T103" fmla="*/ 134 h 386"/>
                <a:gd name="T104" fmla="*/ 137 w 698"/>
                <a:gd name="T105" fmla="*/ 141 h 386"/>
                <a:gd name="T106" fmla="*/ 154 w 698"/>
                <a:gd name="T107" fmla="*/ 177 h 386"/>
                <a:gd name="T108" fmla="*/ 174 w 698"/>
                <a:gd name="T109" fmla="*/ 240 h 386"/>
                <a:gd name="T110" fmla="*/ 274 w 698"/>
                <a:gd name="T111" fmla="*/ 323 h 386"/>
                <a:gd name="T112" fmla="*/ 307 w 698"/>
                <a:gd name="T113" fmla="*/ 351 h 386"/>
                <a:gd name="T114" fmla="*/ 341 w 698"/>
                <a:gd name="T115" fmla="*/ 351 h 386"/>
                <a:gd name="T116" fmla="*/ 357 w 698"/>
                <a:gd name="T117" fmla="*/ 34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386">
                  <a:moveTo>
                    <a:pt x="513" y="315"/>
                  </a:moveTo>
                  <a:lnTo>
                    <a:pt x="513" y="315"/>
                  </a:lnTo>
                  <a:lnTo>
                    <a:pt x="512" y="315"/>
                  </a:lnTo>
                  <a:lnTo>
                    <a:pt x="510" y="316"/>
                  </a:lnTo>
                  <a:lnTo>
                    <a:pt x="508" y="317"/>
                  </a:lnTo>
                  <a:lnTo>
                    <a:pt x="507" y="319"/>
                  </a:lnTo>
                  <a:lnTo>
                    <a:pt x="507" y="319"/>
                  </a:lnTo>
                  <a:lnTo>
                    <a:pt x="506" y="321"/>
                  </a:lnTo>
                  <a:lnTo>
                    <a:pt x="508" y="322"/>
                  </a:lnTo>
                  <a:lnTo>
                    <a:pt x="508" y="321"/>
                  </a:lnTo>
                  <a:lnTo>
                    <a:pt x="509" y="321"/>
                  </a:lnTo>
                  <a:lnTo>
                    <a:pt x="507" y="323"/>
                  </a:lnTo>
                  <a:lnTo>
                    <a:pt x="507" y="325"/>
                  </a:lnTo>
                  <a:lnTo>
                    <a:pt x="507" y="326"/>
                  </a:lnTo>
                  <a:lnTo>
                    <a:pt x="508" y="326"/>
                  </a:lnTo>
                  <a:lnTo>
                    <a:pt x="508" y="326"/>
                  </a:lnTo>
                  <a:lnTo>
                    <a:pt x="509" y="326"/>
                  </a:lnTo>
                  <a:lnTo>
                    <a:pt x="509" y="327"/>
                  </a:lnTo>
                  <a:lnTo>
                    <a:pt x="509" y="328"/>
                  </a:lnTo>
                  <a:lnTo>
                    <a:pt x="509" y="328"/>
                  </a:lnTo>
                  <a:lnTo>
                    <a:pt x="511" y="328"/>
                  </a:lnTo>
                  <a:lnTo>
                    <a:pt x="512" y="327"/>
                  </a:lnTo>
                  <a:lnTo>
                    <a:pt x="513" y="326"/>
                  </a:lnTo>
                  <a:lnTo>
                    <a:pt x="513" y="325"/>
                  </a:lnTo>
                  <a:lnTo>
                    <a:pt x="514" y="325"/>
                  </a:lnTo>
                  <a:lnTo>
                    <a:pt x="514" y="324"/>
                  </a:lnTo>
                  <a:lnTo>
                    <a:pt x="514" y="324"/>
                  </a:lnTo>
                  <a:lnTo>
                    <a:pt x="514" y="323"/>
                  </a:lnTo>
                  <a:lnTo>
                    <a:pt x="515" y="323"/>
                  </a:lnTo>
                  <a:lnTo>
                    <a:pt x="515" y="322"/>
                  </a:lnTo>
                  <a:lnTo>
                    <a:pt x="515" y="320"/>
                  </a:lnTo>
                  <a:lnTo>
                    <a:pt x="515" y="320"/>
                  </a:lnTo>
                  <a:lnTo>
                    <a:pt x="516" y="319"/>
                  </a:lnTo>
                  <a:lnTo>
                    <a:pt x="516" y="318"/>
                  </a:lnTo>
                  <a:lnTo>
                    <a:pt x="515" y="314"/>
                  </a:lnTo>
                  <a:lnTo>
                    <a:pt x="513" y="315"/>
                  </a:lnTo>
                  <a:lnTo>
                    <a:pt x="513" y="315"/>
                  </a:lnTo>
                  <a:close/>
                  <a:moveTo>
                    <a:pt x="522" y="295"/>
                  </a:moveTo>
                  <a:lnTo>
                    <a:pt x="522" y="295"/>
                  </a:lnTo>
                  <a:lnTo>
                    <a:pt x="522" y="292"/>
                  </a:lnTo>
                  <a:lnTo>
                    <a:pt x="520" y="291"/>
                  </a:lnTo>
                  <a:lnTo>
                    <a:pt x="514" y="292"/>
                  </a:lnTo>
                  <a:lnTo>
                    <a:pt x="507" y="294"/>
                  </a:lnTo>
                  <a:lnTo>
                    <a:pt x="501" y="298"/>
                  </a:lnTo>
                  <a:lnTo>
                    <a:pt x="500" y="302"/>
                  </a:lnTo>
                  <a:lnTo>
                    <a:pt x="497" y="303"/>
                  </a:lnTo>
                  <a:lnTo>
                    <a:pt x="494" y="305"/>
                  </a:lnTo>
                  <a:lnTo>
                    <a:pt x="490" y="303"/>
                  </a:lnTo>
                  <a:lnTo>
                    <a:pt x="488" y="306"/>
                  </a:lnTo>
                  <a:lnTo>
                    <a:pt x="494" y="310"/>
                  </a:lnTo>
                  <a:lnTo>
                    <a:pt x="501" y="317"/>
                  </a:lnTo>
                  <a:lnTo>
                    <a:pt x="503" y="319"/>
                  </a:lnTo>
                  <a:lnTo>
                    <a:pt x="507" y="314"/>
                  </a:lnTo>
                  <a:lnTo>
                    <a:pt x="515" y="312"/>
                  </a:lnTo>
                  <a:lnTo>
                    <a:pt x="519" y="308"/>
                  </a:lnTo>
                  <a:lnTo>
                    <a:pt x="522" y="303"/>
                  </a:lnTo>
                  <a:lnTo>
                    <a:pt x="524" y="299"/>
                  </a:lnTo>
                  <a:lnTo>
                    <a:pt x="523" y="296"/>
                  </a:lnTo>
                  <a:lnTo>
                    <a:pt x="522" y="295"/>
                  </a:lnTo>
                  <a:lnTo>
                    <a:pt x="522" y="295"/>
                  </a:lnTo>
                  <a:close/>
                  <a:moveTo>
                    <a:pt x="430" y="292"/>
                  </a:moveTo>
                  <a:lnTo>
                    <a:pt x="430" y="292"/>
                  </a:lnTo>
                  <a:lnTo>
                    <a:pt x="429" y="291"/>
                  </a:lnTo>
                  <a:lnTo>
                    <a:pt x="427" y="292"/>
                  </a:lnTo>
                  <a:lnTo>
                    <a:pt x="427" y="293"/>
                  </a:lnTo>
                  <a:lnTo>
                    <a:pt x="426" y="294"/>
                  </a:lnTo>
                  <a:lnTo>
                    <a:pt x="423" y="295"/>
                  </a:lnTo>
                  <a:lnTo>
                    <a:pt x="420" y="299"/>
                  </a:lnTo>
                  <a:lnTo>
                    <a:pt x="417" y="304"/>
                  </a:lnTo>
                  <a:lnTo>
                    <a:pt x="420" y="306"/>
                  </a:lnTo>
                  <a:lnTo>
                    <a:pt x="423" y="308"/>
                  </a:lnTo>
                  <a:lnTo>
                    <a:pt x="426" y="309"/>
                  </a:lnTo>
                  <a:lnTo>
                    <a:pt x="428" y="310"/>
                  </a:lnTo>
                  <a:lnTo>
                    <a:pt x="432" y="311"/>
                  </a:lnTo>
                  <a:lnTo>
                    <a:pt x="433" y="309"/>
                  </a:lnTo>
                  <a:lnTo>
                    <a:pt x="434" y="305"/>
                  </a:lnTo>
                  <a:lnTo>
                    <a:pt x="435" y="299"/>
                  </a:lnTo>
                  <a:lnTo>
                    <a:pt x="432" y="295"/>
                  </a:lnTo>
                  <a:lnTo>
                    <a:pt x="430" y="292"/>
                  </a:lnTo>
                  <a:lnTo>
                    <a:pt x="430" y="292"/>
                  </a:lnTo>
                  <a:close/>
                  <a:moveTo>
                    <a:pt x="697" y="293"/>
                  </a:moveTo>
                  <a:lnTo>
                    <a:pt x="697" y="293"/>
                  </a:lnTo>
                  <a:lnTo>
                    <a:pt x="694" y="285"/>
                  </a:lnTo>
                  <a:lnTo>
                    <a:pt x="692" y="277"/>
                  </a:lnTo>
                  <a:lnTo>
                    <a:pt x="677" y="260"/>
                  </a:lnTo>
                  <a:lnTo>
                    <a:pt x="674" y="259"/>
                  </a:lnTo>
                  <a:lnTo>
                    <a:pt x="669" y="261"/>
                  </a:lnTo>
                  <a:lnTo>
                    <a:pt x="668" y="257"/>
                  </a:lnTo>
                  <a:lnTo>
                    <a:pt x="666" y="254"/>
                  </a:lnTo>
                  <a:lnTo>
                    <a:pt x="663" y="251"/>
                  </a:lnTo>
                  <a:lnTo>
                    <a:pt x="659" y="250"/>
                  </a:lnTo>
                  <a:lnTo>
                    <a:pt x="659" y="249"/>
                  </a:lnTo>
                  <a:lnTo>
                    <a:pt x="656" y="245"/>
                  </a:lnTo>
                  <a:lnTo>
                    <a:pt x="655" y="245"/>
                  </a:lnTo>
                  <a:lnTo>
                    <a:pt x="648" y="242"/>
                  </a:lnTo>
                  <a:lnTo>
                    <a:pt x="645" y="243"/>
                  </a:lnTo>
                  <a:lnTo>
                    <a:pt x="643" y="246"/>
                  </a:lnTo>
                  <a:lnTo>
                    <a:pt x="642" y="252"/>
                  </a:lnTo>
                  <a:lnTo>
                    <a:pt x="640" y="252"/>
                  </a:lnTo>
                  <a:lnTo>
                    <a:pt x="636" y="241"/>
                  </a:lnTo>
                  <a:lnTo>
                    <a:pt x="634" y="238"/>
                  </a:lnTo>
                  <a:lnTo>
                    <a:pt x="631" y="237"/>
                  </a:lnTo>
                  <a:lnTo>
                    <a:pt x="619" y="235"/>
                  </a:lnTo>
                  <a:lnTo>
                    <a:pt x="616" y="236"/>
                  </a:lnTo>
                  <a:lnTo>
                    <a:pt x="608" y="235"/>
                  </a:lnTo>
                  <a:lnTo>
                    <a:pt x="600" y="232"/>
                  </a:lnTo>
                  <a:lnTo>
                    <a:pt x="597" y="226"/>
                  </a:lnTo>
                  <a:lnTo>
                    <a:pt x="593" y="228"/>
                  </a:lnTo>
                  <a:lnTo>
                    <a:pt x="587" y="233"/>
                  </a:lnTo>
                  <a:lnTo>
                    <a:pt x="583" y="234"/>
                  </a:lnTo>
                  <a:lnTo>
                    <a:pt x="580" y="234"/>
                  </a:lnTo>
                  <a:lnTo>
                    <a:pt x="573" y="233"/>
                  </a:lnTo>
                  <a:lnTo>
                    <a:pt x="570" y="232"/>
                  </a:lnTo>
                  <a:lnTo>
                    <a:pt x="561" y="234"/>
                  </a:lnTo>
                  <a:lnTo>
                    <a:pt x="557" y="239"/>
                  </a:lnTo>
                  <a:lnTo>
                    <a:pt x="554" y="261"/>
                  </a:lnTo>
                  <a:lnTo>
                    <a:pt x="555" y="275"/>
                  </a:lnTo>
                  <a:lnTo>
                    <a:pt x="553" y="277"/>
                  </a:lnTo>
                  <a:lnTo>
                    <a:pt x="550" y="280"/>
                  </a:lnTo>
                  <a:lnTo>
                    <a:pt x="547" y="282"/>
                  </a:lnTo>
                  <a:lnTo>
                    <a:pt x="544" y="284"/>
                  </a:lnTo>
                  <a:lnTo>
                    <a:pt x="546" y="289"/>
                  </a:lnTo>
                  <a:lnTo>
                    <a:pt x="547" y="296"/>
                  </a:lnTo>
                  <a:lnTo>
                    <a:pt x="546" y="302"/>
                  </a:lnTo>
                  <a:lnTo>
                    <a:pt x="542" y="305"/>
                  </a:lnTo>
                  <a:lnTo>
                    <a:pt x="539" y="305"/>
                  </a:lnTo>
                  <a:lnTo>
                    <a:pt x="536" y="307"/>
                  </a:lnTo>
                  <a:lnTo>
                    <a:pt x="534" y="310"/>
                  </a:lnTo>
                  <a:lnTo>
                    <a:pt x="534" y="312"/>
                  </a:lnTo>
                  <a:lnTo>
                    <a:pt x="535" y="315"/>
                  </a:lnTo>
                  <a:lnTo>
                    <a:pt x="537" y="315"/>
                  </a:lnTo>
                  <a:lnTo>
                    <a:pt x="542" y="312"/>
                  </a:lnTo>
                  <a:lnTo>
                    <a:pt x="546" y="311"/>
                  </a:lnTo>
                  <a:lnTo>
                    <a:pt x="548" y="312"/>
                  </a:lnTo>
                  <a:lnTo>
                    <a:pt x="547" y="320"/>
                  </a:lnTo>
                  <a:lnTo>
                    <a:pt x="546" y="322"/>
                  </a:lnTo>
                  <a:lnTo>
                    <a:pt x="542" y="327"/>
                  </a:lnTo>
                  <a:lnTo>
                    <a:pt x="541" y="330"/>
                  </a:lnTo>
                  <a:lnTo>
                    <a:pt x="541" y="333"/>
                  </a:lnTo>
                  <a:lnTo>
                    <a:pt x="542" y="335"/>
                  </a:lnTo>
                  <a:lnTo>
                    <a:pt x="543" y="337"/>
                  </a:lnTo>
                  <a:lnTo>
                    <a:pt x="544" y="339"/>
                  </a:lnTo>
                  <a:lnTo>
                    <a:pt x="544" y="341"/>
                  </a:lnTo>
                  <a:lnTo>
                    <a:pt x="544" y="344"/>
                  </a:lnTo>
                  <a:lnTo>
                    <a:pt x="544" y="347"/>
                  </a:lnTo>
                  <a:lnTo>
                    <a:pt x="545" y="349"/>
                  </a:lnTo>
                  <a:lnTo>
                    <a:pt x="551" y="353"/>
                  </a:lnTo>
                  <a:lnTo>
                    <a:pt x="552" y="355"/>
                  </a:lnTo>
                  <a:lnTo>
                    <a:pt x="553" y="356"/>
                  </a:lnTo>
                  <a:lnTo>
                    <a:pt x="554" y="357"/>
                  </a:lnTo>
                  <a:lnTo>
                    <a:pt x="555" y="358"/>
                  </a:lnTo>
                  <a:lnTo>
                    <a:pt x="554" y="359"/>
                  </a:lnTo>
                  <a:lnTo>
                    <a:pt x="546" y="369"/>
                  </a:lnTo>
                  <a:lnTo>
                    <a:pt x="544" y="376"/>
                  </a:lnTo>
                  <a:lnTo>
                    <a:pt x="546" y="381"/>
                  </a:lnTo>
                  <a:lnTo>
                    <a:pt x="552" y="383"/>
                  </a:lnTo>
                  <a:lnTo>
                    <a:pt x="558" y="381"/>
                  </a:lnTo>
                  <a:lnTo>
                    <a:pt x="564" y="374"/>
                  </a:lnTo>
                  <a:lnTo>
                    <a:pt x="579" y="374"/>
                  </a:lnTo>
                  <a:lnTo>
                    <a:pt x="593" y="367"/>
                  </a:lnTo>
                  <a:lnTo>
                    <a:pt x="598" y="362"/>
                  </a:lnTo>
                  <a:lnTo>
                    <a:pt x="598" y="354"/>
                  </a:lnTo>
                  <a:lnTo>
                    <a:pt x="595" y="348"/>
                  </a:lnTo>
                  <a:lnTo>
                    <a:pt x="595" y="345"/>
                  </a:lnTo>
                  <a:lnTo>
                    <a:pt x="599" y="344"/>
                  </a:lnTo>
                  <a:lnTo>
                    <a:pt x="602" y="343"/>
                  </a:lnTo>
                  <a:lnTo>
                    <a:pt x="604" y="342"/>
                  </a:lnTo>
                  <a:lnTo>
                    <a:pt x="605" y="342"/>
                  </a:lnTo>
                  <a:lnTo>
                    <a:pt x="607" y="344"/>
                  </a:lnTo>
                  <a:lnTo>
                    <a:pt x="609" y="346"/>
                  </a:lnTo>
                  <a:lnTo>
                    <a:pt x="609" y="348"/>
                  </a:lnTo>
                  <a:lnTo>
                    <a:pt x="609" y="349"/>
                  </a:lnTo>
                  <a:lnTo>
                    <a:pt x="609" y="350"/>
                  </a:lnTo>
                  <a:lnTo>
                    <a:pt x="620" y="360"/>
                  </a:lnTo>
                  <a:lnTo>
                    <a:pt x="626" y="363"/>
                  </a:lnTo>
                  <a:lnTo>
                    <a:pt x="627" y="368"/>
                  </a:lnTo>
                  <a:lnTo>
                    <a:pt x="627" y="378"/>
                  </a:lnTo>
                  <a:lnTo>
                    <a:pt x="629" y="383"/>
                  </a:lnTo>
                  <a:lnTo>
                    <a:pt x="632" y="383"/>
                  </a:lnTo>
                  <a:lnTo>
                    <a:pt x="636" y="382"/>
                  </a:lnTo>
                  <a:lnTo>
                    <a:pt x="641" y="381"/>
                  </a:lnTo>
                  <a:lnTo>
                    <a:pt x="647" y="381"/>
                  </a:lnTo>
                  <a:lnTo>
                    <a:pt x="650" y="380"/>
                  </a:lnTo>
                  <a:lnTo>
                    <a:pt x="650" y="372"/>
                  </a:lnTo>
                  <a:lnTo>
                    <a:pt x="651" y="368"/>
                  </a:lnTo>
                  <a:lnTo>
                    <a:pt x="653" y="366"/>
                  </a:lnTo>
                  <a:lnTo>
                    <a:pt x="657" y="365"/>
                  </a:lnTo>
                  <a:lnTo>
                    <a:pt x="662" y="365"/>
                  </a:lnTo>
                  <a:lnTo>
                    <a:pt x="667" y="364"/>
                  </a:lnTo>
                  <a:lnTo>
                    <a:pt x="675" y="360"/>
                  </a:lnTo>
                  <a:lnTo>
                    <a:pt x="680" y="360"/>
                  </a:lnTo>
                  <a:lnTo>
                    <a:pt x="678" y="358"/>
                  </a:lnTo>
                  <a:lnTo>
                    <a:pt x="675" y="355"/>
                  </a:lnTo>
                  <a:lnTo>
                    <a:pt x="674" y="353"/>
                  </a:lnTo>
                  <a:lnTo>
                    <a:pt x="674" y="351"/>
                  </a:lnTo>
                  <a:lnTo>
                    <a:pt x="675" y="350"/>
                  </a:lnTo>
                  <a:lnTo>
                    <a:pt x="676" y="348"/>
                  </a:lnTo>
                  <a:lnTo>
                    <a:pt x="677" y="347"/>
                  </a:lnTo>
                  <a:lnTo>
                    <a:pt x="677" y="345"/>
                  </a:lnTo>
                  <a:lnTo>
                    <a:pt x="679" y="341"/>
                  </a:lnTo>
                  <a:lnTo>
                    <a:pt x="680" y="339"/>
                  </a:lnTo>
                  <a:lnTo>
                    <a:pt x="680" y="337"/>
                  </a:lnTo>
                  <a:lnTo>
                    <a:pt x="678" y="334"/>
                  </a:lnTo>
                  <a:lnTo>
                    <a:pt x="678" y="332"/>
                  </a:lnTo>
                  <a:lnTo>
                    <a:pt x="681" y="326"/>
                  </a:lnTo>
                  <a:lnTo>
                    <a:pt x="690" y="314"/>
                  </a:lnTo>
                  <a:lnTo>
                    <a:pt x="692" y="308"/>
                  </a:lnTo>
                  <a:lnTo>
                    <a:pt x="693" y="306"/>
                  </a:lnTo>
                  <a:lnTo>
                    <a:pt x="695" y="304"/>
                  </a:lnTo>
                  <a:lnTo>
                    <a:pt x="697" y="301"/>
                  </a:lnTo>
                  <a:lnTo>
                    <a:pt x="698" y="297"/>
                  </a:lnTo>
                  <a:lnTo>
                    <a:pt x="697" y="293"/>
                  </a:lnTo>
                  <a:lnTo>
                    <a:pt x="697" y="293"/>
                  </a:lnTo>
                  <a:close/>
                  <a:moveTo>
                    <a:pt x="528" y="330"/>
                  </a:moveTo>
                  <a:lnTo>
                    <a:pt x="528" y="330"/>
                  </a:lnTo>
                  <a:lnTo>
                    <a:pt x="529" y="327"/>
                  </a:lnTo>
                  <a:lnTo>
                    <a:pt x="529" y="326"/>
                  </a:lnTo>
                  <a:lnTo>
                    <a:pt x="529" y="325"/>
                  </a:lnTo>
                  <a:lnTo>
                    <a:pt x="530" y="324"/>
                  </a:lnTo>
                  <a:lnTo>
                    <a:pt x="528" y="324"/>
                  </a:lnTo>
                  <a:lnTo>
                    <a:pt x="526" y="325"/>
                  </a:lnTo>
                  <a:lnTo>
                    <a:pt x="526" y="328"/>
                  </a:lnTo>
                  <a:lnTo>
                    <a:pt x="528" y="332"/>
                  </a:lnTo>
                  <a:lnTo>
                    <a:pt x="528" y="330"/>
                  </a:lnTo>
                  <a:lnTo>
                    <a:pt x="528" y="330"/>
                  </a:lnTo>
                  <a:close/>
                  <a:moveTo>
                    <a:pt x="531" y="374"/>
                  </a:moveTo>
                  <a:lnTo>
                    <a:pt x="531" y="374"/>
                  </a:lnTo>
                  <a:lnTo>
                    <a:pt x="529" y="373"/>
                  </a:lnTo>
                  <a:lnTo>
                    <a:pt x="527" y="374"/>
                  </a:lnTo>
                  <a:lnTo>
                    <a:pt x="526" y="378"/>
                  </a:lnTo>
                  <a:lnTo>
                    <a:pt x="527" y="384"/>
                  </a:lnTo>
                  <a:lnTo>
                    <a:pt x="528" y="386"/>
                  </a:lnTo>
                  <a:lnTo>
                    <a:pt x="529" y="385"/>
                  </a:lnTo>
                  <a:lnTo>
                    <a:pt x="529" y="384"/>
                  </a:lnTo>
                  <a:lnTo>
                    <a:pt x="530" y="383"/>
                  </a:lnTo>
                  <a:lnTo>
                    <a:pt x="531" y="381"/>
                  </a:lnTo>
                  <a:lnTo>
                    <a:pt x="533" y="379"/>
                  </a:lnTo>
                  <a:lnTo>
                    <a:pt x="533" y="378"/>
                  </a:lnTo>
                  <a:lnTo>
                    <a:pt x="533" y="378"/>
                  </a:lnTo>
                  <a:lnTo>
                    <a:pt x="534" y="377"/>
                  </a:lnTo>
                  <a:lnTo>
                    <a:pt x="534" y="376"/>
                  </a:lnTo>
                  <a:lnTo>
                    <a:pt x="533" y="375"/>
                  </a:lnTo>
                  <a:lnTo>
                    <a:pt x="531" y="374"/>
                  </a:lnTo>
                  <a:lnTo>
                    <a:pt x="531" y="374"/>
                  </a:lnTo>
                  <a:close/>
                  <a:moveTo>
                    <a:pt x="393" y="315"/>
                  </a:moveTo>
                  <a:lnTo>
                    <a:pt x="393" y="315"/>
                  </a:lnTo>
                  <a:lnTo>
                    <a:pt x="389" y="313"/>
                  </a:lnTo>
                  <a:lnTo>
                    <a:pt x="379" y="311"/>
                  </a:lnTo>
                  <a:lnTo>
                    <a:pt x="375" y="309"/>
                  </a:lnTo>
                  <a:lnTo>
                    <a:pt x="372" y="307"/>
                  </a:lnTo>
                  <a:lnTo>
                    <a:pt x="367" y="308"/>
                  </a:lnTo>
                  <a:lnTo>
                    <a:pt x="363" y="310"/>
                  </a:lnTo>
                  <a:lnTo>
                    <a:pt x="358" y="314"/>
                  </a:lnTo>
                  <a:lnTo>
                    <a:pt x="357" y="314"/>
                  </a:lnTo>
                  <a:lnTo>
                    <a:pt x="355" y="318"/>
                  </a:lnTo>
                  <a:lnTo>
                    <a:pt x="355" y="319"/>
                  </a:lnTo>
                  <a:lnTo>
                    <a:pt x="353" y="321"/>
                  </a:lnTo>
                  <a:lnTo>
                    <a:pt x="352" y="323"/>
                  </a:lnTo>
                  <a:lnTo>
                    <a:pt x="360" y="326"/>
                  </a:lnTo>
                  <a:lnTo>
                    <a:pt x="369" y="333"/>
                  </a:lnTo>
                  <a:lnTo>
                    <a:pt x="373" y="334"/>
                  </a:lnTo>
                  <a:lnTo>
                    <a:pt x="383" y="337"/>
                  </a:lnTo>
                  <a:lnTo>
                    <a:pt x="384" y="336"/>
                  </a:lnTo>
                  <a:lnTo>
                    <a:pt x="390" y="334"/>
                  </a:lnTo>
                  <a:lnTo>
                    <a:pt x="389" y="329"/>
                  </a:lnTo>
                  <a:lnTo>
                    <a:pt x="395" y="320"/>
                  </a:lnTo>
                  <a:lnTo>
                    <a:pt x="393" y="315"/>
                  </a:lnTo>
                  <a:lnTo>
                    <a:pt x="393" y="315"/>
                  </a:lnTo>
                  <a:close/>
                  <a:moveTo>
                    <a:pt x="380" y="300"/>
                  </a:moveTo>
                  <a:lnTo>
                    <a:pt x="380" y="300"/>
                  </a:lnTo>
                  <a:lnTo>
                    <a:pt x="380" y="297"/>
                  </a:lnTo>
                  <a:lnTo>
                    <a:pt x="377" y="296"/>
                  </a:lnTo>
                  <a:lnTo>
                    <a:pt x="376" y="299"/>
                  </a:lnTo>
                  <a:lnTo>
                    <a:pt x="380" y="300"/>
                  </a:lnTo>
                  <a:lnTo>
                    <a:pt x="380" y="300"/>
                  </a:lnTo>
                  <a:close/>
                  <a:moveTo>
                    <a:pt x="430" y="204"/>
                  </a:moveTo>
                  <a:lnTo>
                    <a:pt x="430" y="204"/>
                  </a:lnTo>
                  <a:lnTo>
                    <a:pt x="430" y="203"/>
                  </a:lnTo>
                  <a:lnTo>
                    <a:pt x="430" y="201"/>
                  </a:lnTo>
                  <a:lnTo>
                    <a:pt x="429" y="201"/>
                  </a:lnTo>
                  <a:lnTo>
                    <a:pt x="428" y="200"/>
                  </a:lnTo>
                  <a:lnTo>
                    <a:pt x="427" y="201"/>
                  </a:lnTo>
                  <a:lnTo>
                    <a:pt x="427" y="203"/>
                  </a:lnTo>
                  <a:lnTo>
                    <a:pt x="430" y="204"/>
                  </a:lnTo>
                  <a:lnTo>
                    <a:pt x="430" y="204"/>
                  </a:lnTo>
                  <a:close/>
                  <a:moveTo>
                    <a:pt x="355" y="302"/>
                  </a:moveTo>
                  <a:lnTo>
                    <a:pt x="355" y="302"/>
                  </a:lnTo>
                  <a:lnTo>
                    <a:pt x="354" y="302"/>
                  </a:lnTo>
                  <a:lnTo>
                    <a:pt x="354" y="304"/>
                  </a:lnTo>
                  <a:lnTo>
                    <a:pt x="351" y="306"/>
                  </a:lnTo>
                  <a:lnTo>
                    <a:pt x="351" y="309"/>
                  </a:lnTo>
                  <a:lnTo>
                    <a:pt x="354" y="310"/>
                  </a:lnTo>
                  <a:lnTo>
                    <a:pt x="355" y="309"/>
                  </a:lnTo>
                  <a:lnTo>
                    <a:pt x="356" y="307"/>
                  </a:lnTo>
                  <a:lnTo>
                    <a:pt x="357" y="305"/>
                  </a:lnTo>
                  <a:lnTo>
                    <a:pt x="357" y="304"/>
                  </a:lnTo>
                  <a:lnTo>
                    <a:pt x="355" y="303"/>
                  </a:lnTo>
                  <a:lnTo>
                    <a:pt x="355" y="302"/>
                  </a:lnTo>
                  <a:lnTo>
                    <a:pt x="355" y="302"/>
                  </a:lnTo>
                  <a:close/>
                  <a:moveTo>
                    <a:pt x="501" y="294"/>
                  </a:moveTo>
                  <a:lnTo>
                    <a:pt x="501" y="294"/>
                  </a:lnTo>
                  <a:lnTo>
                    <a:pt x="506" y="292"/>
                  </a:lnTo>
                  <a:lnTo>
                    <a:pt x="507" y="291"/>
                  </a:lnTo>
                  <a:lnTo>
                    <a:pt x="508" y="290"/>
                  </a:lnTo>
                  <a:lnTo>
                    <a:pt x="508" y="289"/>
                  </a:lnTo>
                  <a:lnTo>
                    <a:pt x="507" y="288"/>
                  </a:lnTo>
                  <a:lnTo>
                    <a:pt x="504" y="285"/>
                  </a:lnTo>
                  <a:lnTo>
                    <a:pt x="503" y="286"/>
                  </a:lnTo>
                  <a:lnTo>
                    <a:pt x="501" y="285"/>
                  </a:lnTo>
                  <a:lnTo>
                    <a:pt x="499" y="286"/>
                  </a:lnTo>
                  <a:lnTo>
                    <a:pt x="498" y="287"/>
                  </a:lnTo>
                  <a:lnTo>
                    <a:pt x="498" y="288"/>
                  </a:lnTo>
                  <a:lnTo>
                    <a:pt x="499" y="288"/>
                  </a:lnTo>
                  <a:lnTo>
                    <a:pt x="499" y="288"/>
                  </a:lnTo>
                  <a:lnTo>
                    <a:pt x="500" y="288"/>
                  </a:lnTo>
                  <a:lnTo>
                    <a:pt x="502" y="288"/>
                  </a:lnTo>
                  <a:lnTo>
                    <a:pt x="502" y="290"/>
                  </a:lnTo>
                  <a:lnTo>
                    <a:pt x="499" y="290"/>
                  </a:lnTo>
                  <a:lnTo>
                    <a:pt x="498" y="290"/>
                  </a:lnTo>
                  <a:lnTo>
                    <a:pt x="497" y="290"/>
                  </a:lnTo>
                  <a:lnTo>
                    <a:pt x="496" y="292"/>
                  </a:lnTo>
                  <a:lnTo>
                    <a:pt x="498" y="294"/>
                  </a:lnTo>
                  <a:lnTo>
                    <a:pt x="501" y="294"/>
                  </a:lnTo>
                  <a:lnTo>
                    <a:pt x="501" y="294"/>
                  </a:lnTo>
                  <a:close/>
                  <a:moveTo>
                    <a:pt x="365" y="295"/>
                  </a:moveTo>
                  <a:lnTo>
                    <a:pt x="365" y="295"/>
                  </a:lnTo>
                  <a:lnTo>
                    <a:pt x="365" y="297"/>
                  </a:lnTo>
                  <a:lnTo>
                    <a:pt x="369" y="296"/>
                  </a:lnTo>
                  <a:lnTo>
                    <a:pt x="367" y="295"/>
                  </a:lnTo>
                  <a:lnTo>
                    <a:pt x="365" y="295"/>
                  </a:lnTo>
                  <a:lnTo>
                    <a:pt x="365" y="295"/>
                  </a:lnTo>
                  <a:close/>
                  <a:moveTo>
                    <a:pt x="146" y="199"/>
                  </a:moveTo>
                  <a:lnTo>
                    <a:pt x="146" y="199"/>
                  </a:lnTo>
                  <a:lnTo>
                    <a:pt x="144" y="199"/>
                  </a:lnTo>
                  <a:lnTo>
                    <a:pt x="145" y="200"/>
                  </a:lnTo>
                  <a:lnTo>
                    <a:pt x="145" y="203"/>
                  </a:lnTo>
                  <a:lnTo>
                    <a:pt x="146" y="204"/>
                  </a:lnTo>
                  <a:lnTo>
                    <a:pt x="146" y="204"/>
                  </a:lnTo>
                  <a:lnTo>
                    <a:pt x="147" y="203"/>
                  </a:lnTo>
                  <a:lnTo>
                    <a:pt x="149" y="202"/>
                  </a:lnTo>
                  <a:lnTo>
                    <a:pt x="148" y="200"/>
                  </a:lnTo>
                  <a:lnTo>
                    <a:pt x="146" y="199"/>
                  </a:lnTo>
                  <a:lnTo>
                    <a:pt x="146" y="199"/>
                  </a:lnTo>
                  <a:close/>
                  <a:moveTo>
                    <a:pt x="355" y="342"/>
                  </a:moveTo>
                  <a:lnTo>
                    <a:pt x="355" y="342"/>
                  </a:lnTo>
                  <a:lnTo>
                    <a:pt x="357" y="339"/>
                  </a:lnTo>
                  <a:lnTo>
                    <a:pt x="357" y="335"/>
                  </a:lnTo>
                  <a:lnTo>
                    <a:pt x="355" y="331"/>
                  </a:lnTo>
                  <a:lnTo>
                    <a:pt x="352" y="330"/>
                  </a:lnTo>
                  <a:lnTo>
                    <a:pt x="348" y="329"/>
                  </a:lnTo>
                  <a:lnTo>
                    <a:pt x="347" y="328"/>
                  </a:lnTo>
                  <a:lnTo>
                    <a:pt x="345" y="326"/>
                  </a:lnTo>
                  <a:lnTo>
                    <a:pt x="343" y="324"/>
                  </a:lnTo>
                  <a:lnTo>
                    <a:pt x="341" y="323"/>
                  </a:lnTo>
                  <a:lnTo>
                    <a:pt x="338" y="323"/>
                  </a:lnTo>
                  <a:lnTo>
                    <a:pt x="336" y="322"/>
                  </a:lnTo>
                  <a:lnTo>
                    <a:pt x="328" y="318"/>
                  </a:lnTo>
                  <a:lnTo>
                    <a:pt x="326" y="311"/>
                  </a:lnTo>
                  <a:lnTo>
                    <a:pt x="328" y="302"/>
                  </a:lnTo>
                  <a:lnTo>
                    <a:pt x="341" y="265"/>
                  </a:lnTo>
                  <a:lnTo>
                    <a:pt x="352" y="249"/>
                  </a:lnTo>
                  <a:lnTo>
                    <a:pt x="355" y="246"/>
                  </a:lnTo>
                  <a:lnTo>
                    <a:pt x="359" y="245"/>
                  </a:lnTo>
                  <a:lnTo>
                    <a:pt x="362" y="244"/>
                  </a:lnTo>
                  <a:lnTo>
                    <a:pt x="369" y="240"/>
                  </a:lnTo>
                  <a:lnTo>
                    <a:pt x="371" y="240"/>
                  </a:lnTo>
                  <a:lnTo>
                    <a:pt x="373" y="240"/>
                  </a:lnTo>
                  <a:lnTo>
                    <a:pt x="375" y="240"/>
                  </a:lnTo>
                  <a:lnTo>
                    <a:pt x="376" y="238"/>
                  </a:lnTo>
                  <a:lnTo>
                    <a:pt x="376" y="235"/>
                  </a:lnTo>
                  <a:lnTo>
                    <a:pt x="372" y="234"/>
                  </a:lnTo>
                  <a:lnTo>
                    <a:pt x="362" y="234"/>
                  </a:lnTo>
                  <a:lnTo>
                    <a:pt x="358" y="233"/>
                  </a:lnTo>
                  <a:lnTo>
                    <a:pt x="343" y="228"/>
                  </a:lnTo>
                  <a:lnTo>
                    <a:pt x="315" y="223"/>
                  </a:lnTo>
                  <a:lnTo>
                    <a:pt x="290" y="215"/>
                  </a:lnTo>
                  <a:lnTo>
                    <a:pt x="287" y="215"/>
                  </a:lnTo>
                  <a:lnTo>
                    <a:pt x="285" y="218"/>
                  </a:lnTo>
                  <a:lnTo>
                    <a:pt x="280" y="217"/>
                  </a:lnTo>
                  <a:lnTo>
                    <a:pt x="275" y="215"/>
                  </a:lnTo>
                  <a:lnTo>
                    <a:pt x="271" y="213"/>
                  </a:lnTo>
                  <a:lnTo>
                    <a:pt x="263" y="206"/>
                  </a:lnTo>
                  <a:lnTo>
                    <a:pt x="257" y="198"/>
                  </a:lnTo>
                  <a:lnTo>
                    <a:pt x="251" y="188"/>
                  </a:lnTo>
                  <a:lnTo>
                    <a:pt x="237" y="150"/>
                  </a:lnTo>
                  <a:lnTo>
                    <a:pt x="229" y="113"/>
                  </a:lnTo>
                  <a:lnTo>
                    <a:pt x="229" y="103"/>
                  </a:lnTo>
                  <a:lnTo>
                    <a:pt x="231" y="89"/>
                  </a:lnTo>
                  <a:lnTo>
                    <a:pt x="232" y="87"/>
                  </a:lnTo>
                  <a:lnTo>
                    <a:pt x="231" y="85"/>
                  </a:lnTo>
                  <a:lnTo>
                    <a:pt x="220" y="72"/>
                  </a:lnTo>
                  <a:lnTo>
                    <a:pt x="220" y="70"/>
                  </a:lnTo>
                  <a:lnTo>
                    <a:pt x="221" y="68"/>
                  </a:lnTo>
                  <a:lnTo>
                    <a:pt x="221" y="65"/>
                  </a:lnTo>
                  <a:lnTo>
                    <a:pt x="219" y="65"/>
                  </a:lnTo>
                  <a:lnTo>
                    <a:pt x="216" y="64"/>
                  </a:lnTo>
                  <a:lnTo>
                    <a:pt x="215" y="63"/>
                  </a:lnTo>
                  <a:lnTo>
                    <a:pt x="214" y="60"/>
                  </a:lnTo>
                  <a:lnTo>
                    <a:pt x="213" y="58"/>
                  </a:lnTo>
                  <a:lnTo>
                    <a:pt x="213" y="56"/>
                  </a:lnTo>
                  <a:lnTo>
                    <a:pt x="212" y="55"/>
                  </a:lnTo>
                  <a:lnTo>
                    <a:pt x="210" y="54"/>
                  </a:lnTo>
                  <a:lnTo>
                    <a:pt x="209" y="52"/>
                  </a:lnTo>
                  <a:lnTo>
                    <a:pt x="208" y="51"/>
                  </a:lnTo>
                  <a:lnTo>
                    <a:pt x="207" y="47"/>
                  </a:lnTo>
                  <a:lnTo>
                    <a:pt x="206" y="45"/>
                  </a:lnTo>
                  <a:lnTo>
                    <a:pt x="205" y="44"/>
                  </a:lnTo>
                  <a:lnTo>
                    <a:pt x="202" y="43"/>
                  </a:lnTo>
                  <a:lnTo>
                    <a:pt x="201" y="41"/>
                  </a:lnTo>
                  <a:lnTo>
                    <a:pt x="200" y="38"/>
                  </a:lnTo>
                  <a:lnTo>
                    <a:pt x="200" y="29"/>
                  </a:lnTo>
                  <a:lnTo>
                    <a:pt x="200" y="27"/>
                  </a:lnTo>
                  <a:lnTo>
                    <a:pt x="203" y="25"/>
                  </a:lnTo>
                  <a:lnTo>
                    <a:pt x="203" y="23"/>
                  </a:lnTo>
                  <a:lnTo>
                    <a:pt x="202" y="20"/>
                  </a:lnTo>
                  <a:lnTo>
                    <a:pt x="200" y="19"/>
                  </a:lnTo>
                  <a:lnTo>
                    <a:pt x="190" y="11"/>
                  </a:lnTo>
                  <a:lnTo>
                    <a:pt x="189" y="10"/>
                  </a:lnTo>
                  <a:lnTo>
                    <a:pt x="184" y="11"/>
                  </a:lnTo>
                  <a:lnTo>
                    <a:pt x="181" y="11"/>
                  </a:lnTo>
                  <a:lnTo>
                    <a:pt x="180" y="10"/>
                  </a:lnTo>
                  <a:lnTo>
                    <a:pt x="177" y="6"/>
                  </a:lnTo>
                  <a:lnTo>
                    <a:pt x="176" y="3"/>
                  </a:lnTo>
                  <a:lnTo>
                    <a:pt x="174" y="1"/>
                  </a:lnTo>
                  <a:lnTo>
                    <a:pt x="170" y="0"/>
                  </a:lnTo>
                  <a:lnTo>
                    <a:pt x="170" y="0"/>
                  </a:lnTo>
                  <a:lnTo>
                    <a:pt x="166" y="0"/>
                  </a:lnTo>
                  <a:lnTo>
                    <a:pt x="156" y="6"/>
                  </a:lnTo>
                  <a:lnTo>
                    <a:pt x="151" y="8"/>
                  </a:lnTo>
                  <a:lnTo>
                    <a:pt x="131" y="7"/>
                  </a:lnTo>
                  <a:lnTo>
                    <a:pt x="126" y="9"/>
                  </a:lnTo>
                  <a:lnTo>
                    <a:pt x="128" y="11"/>
                  </a:lnTo>
                  <a:lnTo>
                    <a:pt x="130" y="13"/>
                  </a:lnTo>
                  <a:lnTo>
                    <a:pt x="132" y="16"/>
                  </a:lnTo>
                  <a:lnTo>
                    <a:pt x="133" y="20"/>
                  </a:lnTo>
                  <a:lnTo>
                    <a:pt x="134" y="21"/>
                  </a:lnTo>
                  <a:lnTo>
                    <a:pt x="134" y="25"/>
                  </a:lnTo>
                  <a:lnTo>
                    <a:pt x="135" y="27"/>
                  </a:lnTo>
                  <a:lnTo>
                    <a:pt x="139" y="33"/>
                  </a:lnTo>
                  <a:lnTo>
                    <a:pt x="139" y="34"/>
                  </a:lnTo>
                  <a:lnTo>
                    <a:pt x="138" y="42"/>
                  </a:lnTo>
                  <a:lnTo>
                    <a:pt x="138" y="46"/>
                  </a:lnTo>
                  <a:lnTo>
                    <a:pt x="140" y="50"/>
                  </a:lnTo>
                  <a:lnTo>
                    <a:pt x="147" y="58"/>
                  </a:lnTo>
                  <a:lnTo>
                    <a:pt x="150" y="62"/>
                  </a:lnTo>
                  <a:lnTo>
                    <a:pt x="152" y="66"/>
                  </a:lnTo>
                  <a:lnTo>
                    <a:pt x="146" y="66"/>
                  </a:lnTo>
                  <a:lnTo>
                    <a:pt x="144" y="66"/>
                  </a:lnTo>
                  <a:lnTo>
                    <a:pt x="143" y="65"/>
                  </a:lnTo>
                  <a:lnTo>
                    <a:pt x="141" y="61"/>
                  </a:lnTo>
                  <a:lnTo>
                    <a:pt x="140" y="60"/>
                  </a:lnTo>
                  <a:lnTo>
                    <a:pt x="136" y="61"/>
                  </a:lnTo>
                  <a:lnTo>
                    <a:pt x="133" y="62"/>
                  </a:lnTo>
                  <a:lnTo>
                    <a:pt x="130" y="62"/>
                  </a:lnTo>
                  <a:lnTo>
                    <a:pt x="126" y="60"/>
                  </a:lnTo>
                  <a:lnTo>
                    <a:pt x="123" y="58"/>
                  </a:lnTo>
                  <a:lnTo>
                    <a:pt x="119" y="54"/>
                  </a:lnTo>
                  <a:lnTo>
                    <a:pt x="116" y="51"/>
                  </a:lnTo>
                  <a:lnTo>
                    <a:pt x="116" y="47"/>
                  </a:lnTo>
                  <a:lnTo>
                    <a:pt x="125" y="39"/>
                  </a:lnTo>
                  <a:lnTo>
                    <a:pt x="127" y="36"/>
                  </a:lnTo>
                  <a:lnTo>
                    <a:pt x="121" y="34"/>
                  </a:lnTo>
                  <a:lnTo>
                    <a:pt x="115" y="31"/>
                  </a:lnTo>
                  <a:lnTo>
                    <a:pt x="111" y="27"/>
                  </a:lnTo>
                  <a:lnTo>
                    <a:pt x="109" y="22"/>
                  </a:lnTo>
                  <a:lnTo>
                    <a:pt x="109" y="16"/>
                  </a:lnTo>
                  <a:lnTo>
                    <a:pt x="107" y="11"/>
                  </a:lnTo>
                  <a:lnTo>
                    <a:pt x="103" y="8"/>
                  </a:lnTo>
                  <a:lnTo>
                    <a:pt x="97" y="9"/>
                  </a:lnTo>
                  <a:lnTo>
                    <a:pt x="95" y="11"/>
                  </a:lnTo>
                  <a:lnTo>
                    <a:pt x="93" y="13"/>
                  </a:lnTo>
                  <a:lnTo>
                    <a:pt x="91" y="14"/>
                  </a:lnTo>
                  <a:lnTo>
                    <a:pt x="87" y="15"/>
                  </a:lnTo>
                  <a:lnTo>
                    <a:pt x="77" y="15"/>
                  </a:lnTo>
                  <a:lnTo>
                    <a:pt x="74" y="16"/>
                  </a:lnTo>
                  <a:lnTo>
                    <a:pt x="65" y="25"/>
                  </a:lnTo>
                  <a:lnTo>
                    <a:pt x="64" y="26"/>
                  </a:lnTo>
                  <a:lnTo>
                    <a:pt x="61" y="25"/>
                  </a:lnTo>
                  <a:lnTo>
                    <a:pt x="60" y="26"/>
                  </a:lnTo>
                  <a:lnTo>
                    <a:pt x="58" y="27"/>
                  </a:lnTo>
                  <a:lnTo>
                    <a:pt x="57" y="30"/>
                  </a:lnTo>
                  <a:lnTo>
                    <a:pt x="56" y="32"/>
                  </a:lnTo>
                  <a:lnTo>
                    <a:pt x="54" y="33"/>
                  </a:lnTo>
                  <a:lnTo>
                    <a:pt x="52" y="33"/>
                  </a:lnTo>
                  <a:lnTo>
                    <a:pt x="50" y="35"/>
                  </a:lnTo>
                  <a:lnTo>
                    <a:pt x="49" y="37"/>
                  </a:lnTo>
                  <a:lnTo>
                    <a:pt x="50" y="41"/>
                  </a:lnTo>
                  <a:lnTo>
                    <a:pt x="50" y="43"/>
                  </a:lnTo>
                  <a:lnTo>
                    <a:pt x="48" y="44"/>
                  </a:lnTo>
                  <a:lnTo>
                    <a:pt x="47" y="45"/>
                  </a:lnTo>
                  <a:lnTo>
                    <a:pt x="51" y="49"/>
                  </a:lnTo>
                  <a:lnTo>
                    <a:pt x="60" y="54"/>
                  </a:lnTo>
                  <a:lnTo>
                    <a:pt x="61" y="64"/>
                  </a:lnTo>
                  <a:lnTo>
                    <a:pt x="55" y="72"/>
                  </a:lnTo>
                  <a:lnTo>
                    <a:pt x="38" y="84"/>
                  </a:lnTo>
                  <a:lnTo>
                    <a:pt x="13" y="93"/>
                  </a:lnTo>
                  <a:lnTo>
                    <a:pt x="7" y="97"/>
                  </a:lnTo>
                  <a:lnTo>
                    <a:pt x="3" y="104"/>
                  </a:lnTo>
                  <a:lnTo>
                    <a:pt x="0" y="112"/>
                  </a:lnTo>
                  <a:lnTo>
                    <a:pt x="1" y="121"/>
                  </a:lnTo>
                  <a:lnTo>
                    <a:pt x="5" y="129"/>
                  </a:lnTo>
                  <a:lnTo>
                    <a:pt x="8" y="128"/>
                  </a:lnTo>
                  <a:lnTo>
                    <a:pt x="12" y="127"/>
                  </a:lnTo>
                  <a:lnTo>
                    <a:pt x="20" y="126"/>
                  </a:lnTo>
                  <a:lnTo>
                    <a:pt x="23" y="127"/>
                  </a:lnTo>
                  <a:lnTo>
                    <a:pt x="32" y="131"/>
                  </a:lnTo>
                  <a:lnTo>
                    <a:pt x="32" y="132"/>
                  </a:lnTo>
                  <a:lnTo>
                    <a:pt x="37" y="139"/>
                  </a:lnTo>
                  <a:lnTo>
                    <a:pt x="38" y="140"/>
                  </a:lnTo>
                  <a:lnTo>
                    <a:pt x="40" y="141"/>
                  </a:lnTo>
                  <a:lnTo>
                    <a:pt x="51" y="138"/>
                  </a:lnTo>
                  <a:lnTo>
                    <a:pt x="66" y="138"/>
                  </a:lnTo>
                  <a:lnTo>
                    <a:pt x="70" y="139"/>
                  </a:lnTo>
                  <a:lnTo>
                    <a:pt x="72" y="138"/>
                  </a:lnTo>
                  <a:lnTo>
                    <a:pt x="76" y="135"/>
                  </a:lnTo>
                  <a:lnTo>
                    <a:pt x="81" y="133"/>
                  </a:lnTo>
                  <a:lnTo>
                    <a:pt x="92" y="129"/>
                  </a:lnTo>
                  <a:lnTo>
                    <a:pt x="97" y="126"/>
                  </a:lnTo>
                  <a:lnTo>
                    <a:pt x="100" y="128"/>
                  </a:lnTo>
                  <a:lnTo>
                    <a:pt x="103" y="134"/>
                  </a:lnTo>
                  <a:lnTo>
                    <a:pt x="106" y="137"/>
                  </a:lnTo>
                  <a:lnTo>
                    <a:pt x="108" y="137"/>
                  </a:lnTo>
                  <a:lnTo>
                    <a:pt x="115" y="138"/>
                  </a:lnTo>
                  <a:lnTo>
                    <a:pt x="116" y="138"/>
                  </a:lnTo>
                  <a:lnTo>
                    <a:pt x="119" y="137"/>
                  </a:lnTo>
                  <a:lnTo>
                    <a:pt x="120" y="137"/>
                  </a:lnTo>
                  <a:lnTo>
                    <a:pt x="121" y="137"/>
                  </a:lnTo>
                  <a:lnTo>
                    <a:pt x="123" y="139"/>
                  </a:lnTo>
                  <a:lnTo>
                    <a:pt x="124" y="139"/>
                  </a:lnTo>
                  <a:lnTo>
                    <a:pt x="137" y="141"/>
                  </a:lnTo>
                  <a:lnTo>
                    <a:pt x="141" y="143"/>
                  </a:lnTo>
                  <a:lnTo>
                    <a:pt x="145" y="144"/>
                  </a:lnTo>
                  <a:lnTo>
                    <a:pt x="147" y="146"/>
                  </a:lnTo>
                  <a:lnTo>
                    <a:pt x="148" y="149"/>
                  </a:lnTo>
                  <a:lnTo>
                    <a:pt x="149" y="155"/>
                  </a:lnTo>
                  <a:lnTo>
                    <a:pt x="149" y="163"/>
                  </a:lnTo>
                  <a:lnTo>
                    <a:pt x="149" y="165"/>
                  </a:lnTo>
                  <a:lnTo>
                    <a:pt x="151" y="170"/>
                  </a:lnTo>
                  <a:lnTo>
                    <a:pt x="152" y="173"/>
                  </a:lnTo>
                  <a:lnTo>
                    <a:pt x="154" y="177"/>
                  </a:lnTo>
                  <a:lnTo>
                    <a:pt x="155" y="179"/>
                  </a:lnTo>
                  <a:lnTo>
                    <a:pt x="154" y="181"/>
                  </a:lnTo>
                  <a:lnTo>
                    <a:pt x="153" y="187"/>
                  </a:lnTo>
                  <a:lnTo>
                    <a:pt x="155" y="198"/>
                  </a:lnTo>
                  <a:lnTo>
                    <a:pt x="162" y="203"/>
                  </a:lnTo>
                  <a:lnTo>
                    <a:pt x="170" y="207"/>
                  </a:lnTo>
                  <a:lnTo>
                    <a:pt x="177" y="211"/>
                  </a:lnTo>
                  <a:lnTo>
                    <a:pt x="181" y="221"/>
                  </a:lnTo>
                  <a:lnTo>
                    <a:pt x="178" y="230"/>
                  </a:lnTo>
                  <a:lnTo>
                    <a:pt x="174" y="240"/>
                  </a:lnTo>
                  <a:lnTo>
                    <a:pt x="171" y="249"/>
                  </a:lnTo>
                  <a:lnTo>
                    <a:pt x="173" y="259"/>
                  </a:lnTo>
                  <a:lnTo>
                    <a:pt x="176" y="268"/>
                  </a:lnTo>
                  <a:lnTo>
                    <a:pt x="190" y="291"/>
                  </a:lnTo>
                  <a:lnTo>
                    <a:pt x="193" y="293"/>
                  </a:lnTo>
                  <a:lnTo>
                    <a:pt x="209" y="294"/>
                  </a:lnTo>
                  <a:lnTo>
                    <a:pt x="214" y="295"/>
                  </a:lnTo>
                  <a:lnTo>
                    <a:pt x="259" y="311"/>
                  </a:lnTo>
                  <a:lnTo>
                    <a:pt x="270" y="322"/>
                  </a:lnTo>
                  <a:lnTo>
                    <a:pt x="274" y="323"/>
                  </a:lnTo>
                  <a:lnTo>
                    <a:pt x="285" y="323"/>
                  </a:lnTo>
                  <a:lnTo>
                    <a:pt x="289" y="324"/>
                  </a:lnTo>
                  <a:lnTo>
                    <a:pt x="291" y="326"/>
                  </a:lnTo>
                  <a:lnTo>
                    <a:pt x="294" y="331"/>
                  </a:lnTo>
                  <a:lnTo>
                    <a:pt x="296" y="334"/>
                  </a:lnTo>
                  <a:lnTo>
                    <a:pt x="301" y="337"/>
                  </a:lnTo>
                  <a:lnTo>
                    <a:pt x="303" y="339"/>
                  </a:lnTo>
                  <a:lnTo>
                    <a:pt x="304" y="341"/>
                  </a:lnTo>
                  <a:lnTo>
                    <a:pt x="305" y="346"/>
                  </a:lnTo>
                  <a:lnTo>
                    <a:pt x="307" y="351"/>
                  </a:lnTo>
                  <a:lnTo>
                    <a:pt x="310" y="354"/>
                  </a:lnTo>
                  <a:lnTo>
                    <a:pt x="315" y="351"/>
                  </a:lnTo>
                  <a:lnTo>
                    <a:pt x="315" y="352"/>
                  </a:lnTo>
                  <a:lnTo>
                    <a:pt x="318" y="353"/>
                  </a:lnTo>
                  <a:lnTo>
                    <a:pt x="319" y="347"/>
                  </a:lnTo>
                  <a:lnTo>
                    <a:pt x="325" y="346"/>
                  </a:lnTo>
                  <a:lnTo>
                    <a:pt x="337" y="348"/>
                  </a:lnTo>
                  <a:lnTo>
                    <a:pt x="338" y="349"/>
                  </a:lnTo>
                  <a:lnTo>
                    <a:pt x="339" y="351"/>
                  </a:lnTo>
                  <a:lnTo>
                    <a:pt x="341" y="351"/>
                  </a:lnTo>
                  <a:lnTo>
                    <a:pt x="344" y="349"/>
                  </a:lnTo>
                  <a:lnTo>
                    <a:pt x="346" y="350"/>
                  </a:lnTo>
                  <a:lnTo>
                    <a:pt x="347" y="351"/>
                  </a:lnTo>
                  <a:lnTo>
                    <a:pt x="349" y="351"/>
                  </a:lnTo>
                  <a:lnTo>
                    <a:pt x="351" y="350"/>
                  </a:lnTo>
                  <a:lnTo>
                    <a:pt x="353" y="348"/>
                  </a:lnTo>
                  <a:lnTo>
                    <a:pt x="355" y="347"/>
                  </a:lnTo>
                  <a:lnTo>
                    <a:pt x="357" y="348"/>
                  </a:lnTo>
                  <a:lnTo>
                    <a:pt x="358" y="347"/>
                  </a:lnTo>
                  <a:lnTo>
                    <a:pt x="357" y="345"/>
                  </a:lnTo>
                  <a:lnTo>
                    <a:pt x="355" y="342"/>
                  </a:lnTo>
                  <a:lnTo>
                    <a:pt x="355" y="342"/>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7" name="Freeform 69">
              <a:extLst>
                <a:ext uri="{FF2B5EF4-FFF2-40B4-BE49-F238E27FC236}">
                  <a16:creationId xmlns:a16="http://schemas.microsoft.com/office/drawing/2014/main" xmlns="" id="{423A593B-C13E-4FA6-9C95-FEA43BB7ED57}"/>
                </a:ext>
              </a:extLst>
            </p:cNvPr>
            <p:cNvSpPr>
              <a:spLocks noEditPoints="1"/>
            </p:cNvSpPr>
            <p:nvPr/>
          </p:nvSpPr>
          <p:spPr bwMode="auto">
            <a:xfrm>
              <a:off x="3216" y="3348"/>
              <a:ext cx="209" cy="156"/>
            </a:xfrm>
            <a:custGeom>
              <a:avLst/>
              <a:gdLst>
                <a:gd name="T0" fmla="*/ 274 w 279"/>
                <a:gd name="T1" fmla="*/ 64 h 176"/>
                <a:gd name="T2" fmla="*/ 258 w 279"/>
                <a:gd name="T3" fmla="*/ 51 h 176"/>
                <a:gd name="T4" fmla="*/ 240 w 279"/>
                <a:gd name="T5" fmla="*/ 31 h 176"/>
                <a:gd name="T6" fmla="*/ 196 w 279"/>
                <a:gd name="T7" fmla="*/ 10 h 176"/>
                <a:gd name="T8" fmla="*/ 177 w 279"/>
                <a:gd name="T9" fmla="*/ 5 h 176"/>
                <a:gd name="T10" fmla="*/ 169 w 279"/>
                <a:gd name="T11" fmla="*/ 1 h 176"/>
                <a:gd name="T12" fmla="*/ 160 w 279"/>
                <a:gd name="T13" fmla="*/ 0 h 176"/>
                <a:gd name="T14" fmla="*/ 136 w 279"/>
                <a:gd name="T15" fmla="*/ 19 h 176"/>
                <a:gd name="T16" fmla="*/ 118 w 279"/>
                <a:gd name="T17" fmla="*/ 27 h 176"/>
                <a:gd name="T18" fmla="*/ 90 w 279"/>
                <a:gd name="T19" fmla="*/ 30 h 176"/>
                <a:gd name="T20" fmla="*/ 50 w 279"/>
                <a:gd name="T21" fmla="*/ 16 h 176"/>
                <a:gd name="T22" fmla="*/ 36 w 279"/>
                <a:gd name="T23" fmla="*/ 14 h 176"/>
                <a:gd name="T24" fmla="*/ 27 w 279"/>
                <a:gd name="T25" fmla="*/ 16 h 176"/>
                <a:gd name="T26" fmla="*/ 20 w 279"/>
                <a:gd name="T27" fmla="*/ 16 h 176"/>
                <a:gd name="T28" fmla="*/ 16 w 279"/>
                <a:gd name="T29" fmla="*/ 10 h 176"/>
                <a:gd name="T30" fmla="*/ 8 w 279"/>
                <a:gd name="T31" fmla="*/ 7 h 176"/>
                <a:gd name="T32" fmla="*/ 0 w 279"/>
                <a:gd name="T33" fmla="*/ 14 h 176"/>
                <a:gd name="T34" fmla="*/ 22 w 279"/>
                <a:gd name="T35" fmla="*/ 61 h 176"/>
                <a:gd name="T36" fmla="*/ 35 w 279"/>
                <a:gd name="T37" fmla="*/ 73 h 176"/>
                <a:gd name="T38" fmla="*/ 68 w 279"/>
                <a:gd name="T39" fmla="*/ 75 h 176"/>
                <a:gd name="T40" fmla="*/ 106 w 279"/>
                <a:gd name="T41" fmla="*/ 91 h 176"/>
                <a:gd name="T42" fmla="*/ 127 w 279"/>
                <a:gd name="T43" fmla="*/ 109 h 176"/>
                <a:gd name="T44" fmla="*/ 139 w 279"/>
                <a:gd name="T45" fmla="*/ 117 h 176"/>
                <a:gd name="T46" fmla="*/ 142 w 279"/>
                <a:gd name="T47" fmla="*/ 123 h 176"/>
                <a:gd name="T48" fmla="*/ 151 w 279"/>
                <a:gd name="T49" fmla="*/ 132 h 176"/>
                <a:gd name="T50" fmla="*/ 154 w 279"/>
                <a:gd name="T51" fmla="*/ 133 h 176"/>
                <a:gd name="T52" fmla="*/ 160 w 279"/>
                <a:gd name="T53" fmla="*/ 142 h 176"/>
                <a:gd name="T54" fmla="*/ 163 w 279"/>
                <a:gd name="T55" fmla="*/ 147 h 176"/>
                <a:gd name="T56" fmla="*/ 159 w 279"/>
                <a:gd name="T57" fmla="*/ 158 h 176"/>
                <a:gd name="T58" fmla="*/ 147 w 279"/>
                <a:gd name="T59" fmla="*/ 165 h 176"/>
                <a:gd name="T60" fmla="*/ 143 w 279"/>
                <a:gd name="T61" fmla="*/ 172 h 176"/>
                <a:gd name="T62" fmla="*/ 151 w 279"/>
                <a:gd name="T63" fmla="*/ 176 h 176"/>
                <a:gd name="T64" fmla="*/ 162 w 279"/>
                <a:gd name="T65" fmla="*/ 176 h 176"/>
                <a:gd name="T66" fmla="*/ 169 w 279"/>
                <a:gd name="T67" fmla="*/ 173 h 176"/>
                <a:gd name="T68" fmla="*/ 174 w 279"/>
                <a:gd name="T69" fmla="*/ 169 h 176"/>
                <a:gd name="T70" fmla="*/ 173 w 279"/>
                <a:gd name="T71" fmla="*/ 154 h 176"/>
                <a:gd name="T72" fmla="*/ 171 w 279"/>
                <a:gd name="T73" fmla="*/ 160 h 176"/>
                <a:gd name="T74" fmla="*/ 170 w 279"/>
                <a:gd name="T75" fmla="*/ 162 h 176"/>
                <a:gd name="T76" fmla="*/ 166 w 279"/>
                <a:gd name="T77" fmla="*/ 153 h 176"/>
                <a:gd name="T78" fmla="*/ 173 w 279"/>
                <a:gd name="T79" fmla="*/ 147 h 176"/>
                <a:gd name="T80" fmla="*/ 181 w 279"/>
                <a:gd name="T81" fmla="*/ 142 h 176"/>
                <a:gd name="T82" fmla="*/ 193 w 279"/>
                <a:gd name="T83" fmla="*/ 125 h 176"/>
                <a:gd name="T84" fmla="*/ 232 w 279"/>
                <a:gd name="T85" fmla="*/ 109 h 176"/>
                <a:gd name="T86" fmla="*/ 237 w 279"/>
                <a:gd name="T87" fmla="*/ 101 h 176"/>
                <a:gd name="T88" fmla="*/ 255 w 279"/>
                <a:gd name="T89" fmla="*/ 98 h 176"/>
                <a:gd name="T90" fmla="*/ 263 w 279"/>
                <a:gd name="T91" fmla="*/ 91 h 176"/>
                <a:gd name="T92" fmla="*/ 274 w 279"/>
                <a:gd name="T93" fmla="*/ 82 h 176"/>
                <a:gd name="T94" fmla="*/ 279 w 279"/>
                <a:gd name="T95" fmla="*/ 70 h 176"/>
                <a:gd name="T96" fmla="*/ 253 w 279"/>
                <a:gd name="T97" fmla="*/ 146 h 176"/>
                <a:gd name="T98" fmla="*/ 251 w 279"/>
                <a:gd name="T99" fmla="*/ 141 h 176"/>
                <a:gd name="T100" fmla="*/ 243 w 279"/>
                <a:gd name="T101" fmla="*/ 135 h 176"/>
                <a:gd name="T102" fmla="*/ 236 w 279"/>
                <a:gd name="T103" fmla="*/ 136 h 176"/>
                <a:gd name="T104" fmla="*/ 226 w 279"/>
                <a:gd name="T105" fmla="*/ 148 h 176"/>
                <a:gd name="T106" fmla="*/ 226 w 279"/>
                <a:gd name="T107" fmla="*/ 150 h 176"/>
                <a:gd name="T108" fmla="*/ 233 w 279"/>
                <a:gd name="T109" fmla="*/ 156 h 176"/>
                <a:gd name="T110" fmla="*/ 251 w 279"/>
                <a:gd name="T111" fmla="*/ 166 h 176"/>
                <a:gd name="T112" fmla="*/ 259 w 279"/>
                <a:gd name="T113" fmla="*/ 158 h 176"/>
                <a:gd name="T114" fmla="*/ 253 w 279"/>
                <a:gd name="T115"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176">
                  <a:moveTo>
                    <a:pt x="274" y="64"/>
                  </a:moveTo>
                  <a:lnTo>
                    <a:pt x="274" y="64"/>
                  </a:lnTo>
                  <a:lnTo>
                    <a:pt x="265" y="58"/>
                  </a:lnTo>
                  <a:lnTo>
                    <a:pt x="258" y="51"/>
                  </a:lnTo>
                  <a:lnTo>
                    <a:pt x="246" y="36"/>
                  </a:lnTo>
                  <a:lnTo>
                    <a:pt x="240" y="31"/>
                  </a:lnTo>
                  <a:lnTo>
                    <a:pt x="232" y="26"/>
                  </a:lnTo>
                  <a:lnTo>
                    <a:pt x="196" y="10"/>
                  </a:lnTo>
                  <a:lnTo>
                    <a:pt x="181" y="7"/>
                  </a:lnTo>
                  <a:lnTo>
                    <a:pt x="177" y="5"/>
                  </a:lnTo>
                  <a:lnTo>
                    <a:pt x="174" y="3"/>
                  </a:lnTo>
                  <a:lnTo>
                    <a:pt x="169" y="1"/>
                  </a:lnTo>
                  <a:lnTo>
                    <a:pt x="164" y="0"/>
                  </a:lnTo>
                  <a:lnTo>
                    <a:pt x="160" y="0"/>
                  </a:lnTo>
                  <a:lnTo>
                    <a:pt x="152" y="4"/>
                  </a:lnTo>
                  <a:lnTo>
                    <a:pt x="136" y="19"/>
                  </a:lnTo>
                  <a:lnTo>
                    <a:pt x="127" y="26"/>
                  </a:lnTo>
                  <a:lnTo>
                    <a:pt x="118" y="27"/>
                  </a:lnTo>
                  <a:lnTo>
                    <a:pt x="98" y="27"/>
                  </a:lnTo>
                  <a:lnTo>
                    <a:pt x="90" y="30"/>
                  </a:lnTo>
                  <a:lnTo>
                    <a:pt x="54" y="17"/>
                  </a:lnTo>
                  <a:lnTo>
                    <a:pt x="50" y="16"/>
                  </a:lnTo>
                  <a:lnTo>
                    <a:pt x="41" y="16"/>
                  </a:lnTo>
                  <a:lnTo>
                    <a:pt x="36" y="14"/>
                  </a:lnTo>
                  <a:lnTo>
                    <a:pt x="33" y="12"/>
                  </a:lnTo>
                  <a:lnTo>
                    <a:pt x="27" y="16"/>
                  </a:lnTo>
                  <a:lnTo>
                    <a:pt x="24" y="17"/>
                  </a:lnTo>
                  <a:lnTo>
                    <a:pt x="20" y="16"/>
                  </a:lnTo>
                  <a:lnTo>
                    <a:pt x="18" y="13"/>
                  </a:lnTo>
                  <a:lnTo>
                    <a:pt x="16" y="10"/>
                  </a:lnTo>
                  <a:lnTo>
                    <a:pt x="13" y="8"/>
                  </a:lnTo>
                  <a:lnTo>
                    <a:pt x="8" y="7"/>
                  </a:lnTo>
                  <a:lnTo>
                    <a:pt x="1" y="9"/>
                  </a:lnTo>
                  <a:lnTo>
                    <a:pt x="0" y="14"/>
                  </a:lnTo>
                  <a:lnTo>
                    <a:pt x="5" y="36"/>
                  </a:lnTo>
                  <a:lnTo>
                    <a:pt x="22" y="61"/>
                  </a:lnTo>
                  <a:lnTo>
                    <a:pt x="28" y="68"/>
                  </a:lnTo>
                  <a:lnTo>
                    <a:pt x="35" y="73"/>
                  </a:lnTo>
                  <a:lnTo>
                    <a:pt x="42" y="76"/>
                  </a:lnTo>
                  <a:lnTo>
                    <a:pt x="68" y="75"/>
                  </a:lnTo>
                  <a:lnTo>
                    <a:pt x="77" y="77"/>
                  </a:lnTo>
                  <a:lnTo>
                    <a:pt x="106" y="91"/>
                  </a:lnTo>
                  <a:lnTo>
                    <a:pt x="111" y="95"/>
                  </a:lnTo>
                  <a:lnTo>
                    <a:pt x="127" y="109"/>
                  </a:lnTo>
                  <a:lnTo>
                    <a:pt x="135" y="114"/>
                  </a:lnTo>
                  <a:lnTo>
                    <a:pt x="139" y="117"/>
                  </a:lnTo>
                  <a:lnTo>
                    <a:pt x="140" y="120"/>
                  </a:lnTo>
                  <a:lnTo>
                    <a:pt x="142" y="123"/>
                  </a:lnTo>
                  <a:lnTo>
                    <a:pt x="145" y="127"/>
                  </a:lnTo>
                  <a:lnTo>
                    <a:pt x="151" y="132"/>
                  </a:lnTo>
                  <a:lnTo>
                    <a:pt x="153" y="132"/>
                  </a:lnTo>
                  <a:lnTo>
                    <a:pt x="154" y="133"/>
                  </a:lnTo>
                  <a:lnTo>
                    <a:pt x="156" y="134"/>
                  </a:lnTo>
                  <a:lnTo>
                    <a:pt x="160" y="142"/>
                  </a:lnTo>
                  <a:lnTo>
                    <a:pt x="161" y="143"/>
                  </a:lnTo>
                  <a:lnTo>
                    <a:pt x="163" y="147"/>
                  </a:lnTo>
                  <a:lnTo>
                    <a:pt x="162" y="153"/>
                  </a:lnTo>
                  <a:lnTo>
                    <a:pt x="159" y="158"/>
                  </a:lnTo>
                  <a:lnTo>
                    <a:pt x="157" y="160"/>
                  </a:lnTo>
                  <a:lnTo>
                    <a:pt x="147" y="165"/>
                  </a:lnTo>
                  <a:lnTo>
                    <a:pt x="143" y="169"/>
                  </a:lnTo>
                  <a:lnTo>
                    <a:pt x="143" y="172"/>
                  </a:lnTo>
                  <a:lnTo>
                    <a:pt x="147" y="174"/>
                  </a:lnTo>
                  <a:lnTo>
                    <a:pt x="151" y="176"/>
                  </a:lnTo>
                  <a:lnTo>
                    <a:pt x="156" y="176"/>
                  </a:lnTo>
                  <a:lnTo>
                    <a:pt x="162" y="176"/>
                  </a:lnTo>
                  <a:lnTo>
                    <a:pt x="165" y="175"/>
                  </a:lnTo>
                  <a:lnTo>
                    <a:pt x="169" y="173"/>
                  </a:lnTo>
                  <a:lnTo>
                    <a:pt x="172" y="171"/>
                  </a:lnTo>
                  <a:lnTo>
                    <a:pt x="174" y="169"/>
                  </a:lnTo>
                  <a:lnTo>
                    <a:pt x="174" y="158"/>
                  </a:lnTo>
                  <a:lnTo>
                    <a:pt x="173" y="154"/>
                  </a:lnTo>
                  <a:lnTo>
                    <a:pt x="169" y="156"/>
                  </a:lnTo>
                  <a:lnTo>
                    <a:pt x="171" y="160"/>
                  </a:lnTo>
                  <a:lnTo>
                    <a:pt x="172" y="160"/>
                  </a:lnTo>
                  <a:lnTo>
                    <a:pt x="170" y="162"/>
                  </a:lnTo>
                  <a:lnTo>
                    <a:pt x="167" y="158"/>
                  </a:lnTo>
                  <a:lnTo>
                    <a:pt x="166" y="153"/>
                  </a:lnTo>
                  <a:lnTo>
                    <a:pt x="169" y="149"/>
                  </a:lnTo>
                  <a:lnTo>
                    <a:pt x="173" y="147"/>
                  </a:lnTo>
                  <a:lnTo>
                    <a:pt x="178" y="146"/>
                  </a:lnTo>
                  <a:lnTo>
                    <a:pt x="181" y="142"/>
                  </a:lnTo>
                  <a:lnTo>
                    <a:pt x="186" y="133"/>
                  </a:lnTo>
                  <a:lnTo>
                    <a:pt x="193" y="125"/>
                  </a:lnTo>
                  <a:lnTo>
                    <a:pt x="202" y="119"/>
                  </a:lnTo>
                  <a:lnTo>
                    <a:pt x="232" y="109"/>
                  </a:lnTo>
                  <a:lnTo>
                    <a:pt x="235" y="106"/>
                  </a:lnTo>
                  <a:lnTo>
                    <a:pt x="237" y="101"/>
                  </a:lnTo>
                  <a:lnTo>
                    <a:pt x="239" y="99"/>
                  </a:lnTo>
                  <a:lnTo>
                    <a:pt x="255" y="98"/>
                  </a:lnTo>
                  <a:lnTo>
                    <a:pt x="257" y="96"/>
                  </a:lnTo>
                  <a:lnTo>
                    <a:pt x="263" y="91"/>
                  </a:lnTo>
                  <a:lnTo>
                    <a:pt x="267" y="88"/>
                  </a:lnTo>
                  <a:lnTo>
                    <a:pt x="274" y="82"/>
                  </a:lnTo>
                  <a:lnTo>
                    <a:pt x="276" y="80"/>
                  </a:lnTo>
                  <a:lnTo>
                    <a:pt x="279" y="70"/>
                  </a:lnTo>
                  <a:lnTo>
                    <a:pt x="274" y="64"/>
                  </a:lnTo>
                  <a:close/>
                  <a:moveTo>
                    <a:pt x="253" y="146"/>
                  </a:moveTo>
                  <a:lnTo>
                    <a:pt x="253" y="146"/>
                  </a:lnTo>
                  <a:lnTo>
                    <a:pt x="251" y="141"/>
                  </a:lnTo>
                  <a:lnTo>
                    <a:pt x="248" y="136"/>
                  </a:lnTo>
                  <a:lnTo>
                    <a:pt x="243" y="135"/>
                  </a:lnTo>
                  <a:lnTo>
                    <a:pt x="240" y="136"/>
                  </a:lnTo>
                  <a:lnTo>
                    <a:pt x="236" y="136"/>
                  </a:lnTo>
                  <a:lnTo>
                    <a:pt x="233" y="138"/>
                  </a:lnTo>
                  <a:lnTo>
                    <a:pt x="226" y="148"/>
                  </a:lnTo>
                  <a:lnTo>
                    <a:pt x="225" y="149"/>
                  </a:lnTo>
                  <a:lnTo>
                    <a:pt x="226" y="150"/>
                  </a:lnTo>
                  <a:lnTo>
                    <a:pt x="229" y="151"/>
                  </a:lnTo>
                  <a:lnTo>
                    <a:pt x="233" y="156"/>
                  </a:lnTo>
                  <a:lnTo>
                    <a:pt x="245" y="164"/>
                  </a:lnTo>
                  <a:lnTo>
                    <a:pt x="251" y="166"/>
                  </a:lnTo>
                  <a:lnTo>
                    <a:pt x="255" y="161"/>
                  </a:lnTo>
                  <a:lnTo>
                    <a:pt x="259" y="158"/>
                  </a:lnTo>
                  <a:lnTo>
                    <a:pt x="257" y="151"/>
                  </a:lnTo>
                  <a:lnTo>
                    <a:pt x="253" y="14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8" name="Freeform 70">
              <a:extLst>
                <a:ext uri="{FF2B5EF4-FFF2-40B4-BE49-F238E27FC236}">
                  <a16:creationId xmlns:a16="http://schemas.microsoft.com/office/drawing/2014/main" xmlns="" id="{A2A89BA7-BCDB-4BA4-B3E9-2512EC6EB678}"/>
                </a:ext>
              </a:extLst>
            </p:cNvPr>
            <p:cNvSpPr>
              <a:spLocks noEditPoints="1"/>
            </p:cNvSpPr>
            <p:nvPr/>
          </p:nvSpPr>
          <p:spPr bwMode="auto">
            <a:xfrm>
              <a:off x="3216" y="3348"/>
              <a:ext cx="209" cy="156"/>
            </a:xfrm>
            <a:custGeom>
              <a:avLst/>
              <a:gdLst>
                <a:gd name="T0" fmla="*/ 274 w 279"/>
                <a:gd name="T1" fmla="*/ 64 h 176"/>
                <a:gd name="T2" fmla="*/ 258 w 279"/>
                <a:gd name="T3" fmla="*/ 51 h 176"/>
                <a:gd name="T4" fmla="*/ 240 w 279"/>
                <a:gd name="T5" fmla="*/ 31 h 176"/>
                <a:gd name="T6" fmla="*/ 196 w 279"/>
                <a:gd name="T7" fmla="*/ 10 h 176"/>
                <a:gd name="T8" fmla="*/ 177 w 279"/>
                <a:gd name="T9" fmla="*/ 5 h 176"/>
                <a:gd name="T10" fmla="*/ 169 w 279"/>
                <a:gd name="T11" fmla="*/ 1 h 176"/>
                <a:gd name="T12" fmla="*/ 160 w 279"/>
                <a:gd name="T13" fmla="*/ 0 h 176"/>
                <a:gd name="T14" fmla="*/ 136 w 279"/>
                <a:gd name="T15" fmla="*/ 19 h 176"/>
                <a:gd name="T16" fmla="*/ 118 w 279"/>
                <a:gd name="T17" fmla="*/ 27 h 176"/>
                <a:gd name="T18" fmla="*/ 90 w 279"/>
                <a:gd name="T19" fmla="*/ 30 h 176"/>
                <a:gd name="T20" fmla="*/ 50 w 279"/>
                <a:gd name="T21" fmla="*/ 16 h 176"/>
                <a:gd name="T22" fmla="*/ 36 w 279"/>
                <a:gd name="T23" fmla="*/ 14 h 176"/>
                <a:gd name="T24" fmla="*/ 27 w 279"/>
                <a:gd name="T25" fmla="*/ 16 h 176"/>
                <a:gd name="T26" fmla="*/ 20 w 279"/>
                <a:gd name="T27" fmla="*/ 16 h 176"/>
                <a:gd name="T28" fmla="*/ 16 w 279"/>
                <a:gd name="T29" fmla="*/ 10 h 176"/>
                <a:gd name="T30" fmla="*/ 8 w 279"/>
                <a:gd name="T31" fmla="*/ 7 h 176"/>
                <a:gd name="T32" fmla="*/ 0 w 279"/>
                <a:gd name="T33" fmla="*/ 14 h 176"/>
                <a:gd name="T34" fmla="*/ 22 w 279"/>
                <a:gd name="T35" fmla="*/ 61 h 176"/>
                <a:gd name="T36" fmla="*/ 35 w 279"/>
                <a:gd name="T37" fmla="*/ 73 h 176"/>
                <a:gd name="T38" fmla="*/ 68 w 279"/>
                <a:gd name="T39" fmla="*/ 75 h 176"/>
                <a:gd name="T40" fmla="*/ 106 w 279"/>
                <a:gd name="T41" fmla="*/ 91 h 176"/>
                <a:gd name="T42" fmla="*/ 127 w 279"/>
                <a:gd name="T43" fmla="*/ 109 h 176"/>
                <a:gd name="T44" fmla="*/ 139 w 279"/>
                <a:gd name="T45" fmla="*/ 117 h 176"/>
                <a:gd name="T46" fmla="*/ 142 w 279"/>
                <a:gd name="T47" fmla="*/ 123 h 176"/>
                <a:gd name="T48" fmla="*/ 151 w 279"/>
                <a:gd name="T49" fmla="*/ 132 h 176"/>
                <a:gd name="T50" fmla="*/ 154 w 279"/>
                <a:gd name="T51" fmla="*/ 133 h 176"/>
                <a:gd name="T52" fmla="*/ 160 w 279"/>
                <a:gd name="T53" fmla="*/ 142 h 176"/>
                <a:gd name="T54" fmla="*/ 163 w 279"/>
                <a:gd name="T55" fmla="*/ 147 h 176"/>
                <a:gd name="T56" fmla="*/ 159 w 279"/>
                <a:gd name="T57" fmla="*/ 158 h 176"/>
                <a:gd name="T58" fmla="*/ 147 w 279"/>
                <a:gd name="T59" fmla="*/ 165 h 176"/>
                <a:gd name="T60" fmla="*/ 143 w 279"/>
                <a:gd name="T61" fmla="*/ 172 h 176"/>
                <a:gd name="T62" fmla="*/ 151 w 279"/>
                <a:gd name="T63" fmla="*/ 176 h 176"/>
                <a:gd name="T64" fmla="*/ 162 w 279"/>
                <a:gd name="T65" fmla="*/ 176 h 176"/>
                <a:gd name="T66" fmla="*/ 169 w 279"/>
                <a:gd name="T67" fmla="*/ 173 h 176"/>
                <a:gd name="T68" fmla="*/ 174 w 279"/>
                <a:gd name="T69" fmla="*/ 169 h 176"/>
                <a:gd name="T70" fmla="*/ 173 w 279"/>
                <a:gd name="T71" fmla="*/ 154 h 176"/>
                <a:gd name="T72" fmla="*/ 171 w 279"/>
                <a:gd name="T73" fmla="*/ 160 h 176"/>
                <a:gd name="T74" fmla="*/ 170 w 279"/>
                <a:gd name="T75" fmla="*/ 162 h 176"/>
                <a:gd name="T76" fmla="*/ 166 w 279"/>
                <a:gd name="T77" fmla="*/ 153 h 176"/>
                <a:gd name="T78" fmla="*/ 173 w 279"/>
                <a:gd name="T79" fmla="*/ 147 h 176"/>
                <a:gd name="T80" fmla="*/ 181 w 279"/>
                <a:gd name="T81" fmla="*/ 142 h 176"/>
                <a:gd name="T82" fmla="*/ 193 w 279"/>
                <a:gd name="T83" fmla="*/ 125 h 176"/>
                <a:gd name="T84" fmla="*/ 232 w 279"/>
                <a:gd name="T85" fmla="*/ 109 h 176"/>
                <a:gd name="T86" fmla="*/ 237 w 279"/>
                <a:gd name="T87" fmla="*/ 101 h 176"/>
                <a:gd name="T88" fmla="*/ 255 w 279"/>
                <a:gd name="T89" fmla="*/ 98 h 176"/>
                <a:gd name="T90" fmla="*/ 263 w 279"/>
                <a:gd name="T91" fmla="*/ 91 h 176"/>
                <a:gd name="T92" fmla="*/ 274 w 279"/>
                <a:gd name="T93" fmla="*/ 82 h 176"/>
                <a:gd name="T94" fmla="*/ 279 w 279"/>
                <a:gd name="T95" fmla="*/ 70 h 176"/>
                <a:gd name="T96" fmla="*/ 274 w 279"/>
                <a:gd name="T97" fmla="*/ 64 h 176"/>
                <a:gd name="T98" fmla="*/ 253 w 279"/>
                <a:gd name="T99" fmla="*/ 146 h 176"/>
                <a:gd name="T100" fmla="*/ 248 w 279"/>
                <a:gd name="T101" fmla="*/ 136 h 176"/>
                <a:gd name="T102" fmla="*/ 240 w 279"/>
                <a:gd name="T103" fmla="*/ 136 h 176"/>
                <a:gd name="T104" fmla="*/ 233 w 279"/>
                <a:gd name="T105" fmla="*/ 138 h 176"/>
                <a:gd name="T106" fmla="*/ 225 w 279"/>
                <a:gd name="T107" fmla="*/ 149 h 176"/>
                <a:gd name="T108" fmla="*/ 229 w 279"/>
                <a:gd name="T109" fmla="*/ 151 h 176"/>
                <a:gd name="T110" fmla="*/ 245 w 279"/>
                <a:gd name="T111" fmla="*/ 164 h 176"/>
                <a:gd name="T112" fmla="*/ 255 w 279"/>
                <a:gd name="T113" fmla="*/ 161 h 176"/>
                <a:gd name="T114" fmla="*/ 257 w 279"/>
                <a:gd name="T115" fmla="*/ 151 h 176"/>
                <a:gd name="T116" fmla="*/ 253 w 279"/>
                <a:gd name="T117"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 h="176">
                  <a:moveTo>
                    <a:pt x="274" y="64"/>
                  </a:moveTo>
                  <a:lnTo>
                    <a:pt x="274" y="64"/>
                  </a:lnTo>
                  <a:lnTo>
                    <a:pt x="265" y="58"/>
                  </a:lnTo>
                  <a:lnTo>
                    <a:pt x="258" y="51"/>
                  </a:lnTo>
                  <a:lnTo>
                    <a:pt x="246" y="36"/>
                  </a:lnTo>
                  <a:lnTo>
                    <a:pt x="240" y="31"/>
                  </a:lnTo>
                  <a:lnTo>
                    <a:pt x="232" y="26"/>
                  </a:lnTo>
                  <a:lnTo>
                    <a:pt x="196" y="10"/>
                  </a:lnTo>
                  <a:lnTo>
                    <a:pt x="181" y="7"/>
                  </a:lnTo>
                  <a:lnTo>
                    <a:pt x="177" y="5"/>
                  </a:lnTo>
                  <a:lnTo>
                    <a:pt x="174" y="3"/>
                  </a:lnTo>
                  <a:lnTo>
                    <a:pt x="169" y="1"/>
                  </a:lnTo>
                  <a:lnTo>
                    <a:pt x="164" y="0"/>
                  </a:lnTo>
                  <a:lnTo>
                    <a:pt x="160" y="0"/>
                  </a:lnTo>
                  <a:lnTo>
                    <a:pt x="152" y="4"/>
                  </a:lnTo>
                  <a:lnTo>
                    <a:pt x="136" y="19"/>
                  </a:lnTo>
                  <a:lnTo>
                    <a:pt x="127" y="26"/>
                  </a:lnTo>
                  <a:lnTo>
                    <a:pt x="118" y="27"/>
                  </a:lnTo>
                  <a:lnTo>
                    <a:pt x="98" y="27"/>
                  </a:lnTo>
                  <a:lnTo>
                    <a:pt x="90" y="30"/>
                  </a:lnTo>
                  <a:lnTo>
                    <a:pt x="54" y="17"/>
                  </a:lnTo>
                  <a:lnTo>
                    <a:pt x="50" y="16"/>
                  </a:lnTo>
                  <a:lnTo>
                    <a:pt x="41" y="16"/>
                  </a:lnTo>
                  <a:lnTo>
                    <a:pt x="36" y="14"/>
                  </a:lnTo>
                  <a:lnTo>
                    <a:pt x="33" y="12"/>
                  </a:lnTo>
                  <a:lnTo>
                    <a:pt x="27" y="16"/>
                  </a:lnTo>
                  <a:lnTo>
                    <a:pt x="24" y="17"/>
                  </a:lnTo>
                  <a:lnTo>
                    <a:pt x="20" y="16"/>
                  </a:lnTo>
                  <a:lnTo>
                    <a:pt x="18" y="13"/>
                  </a:lnTo>
                  <a:lnTo>
                    <a:pt x="16" y="10"/>
                  </a:lnTo>
                  <a:lnTo>
                    <a:pt x="13" y="8"/>
                  </a:lnTo>
                  <a:lnTo>
                    <a:pt x="8" y="7"/>
                  </a:lnTo>
                  <a:lnTo>
                    <a:pt x="1" y="9"/>
                  </a:lnTo>
                  <a:lnTo>
                    <a:pt x="0" y="14"/>
                  </a:lnTo>
                  <a:lnTo>
                    <a:pt x="5" y="36"/>
                  </a:lnTo>
                  <a:lnTo>
                    <a:pt x="22" y="61"/>
                  </a:lnTo>
                  <a:lnTo>
                    <a:pt x="28" y="68"/>
                  </a:lnTo>
                  <a:lnTo>
                    <a:pt x="35" y="73"/>
                  </a:lnTo>
                  <a:lnTo>
                    <a:pt x="42" y="76"/>
                  </a:lnTo>
                  <a:lnTo>
                    <a:pt x="68" y="75"/>
                  </a:lnTo>
                  <a:lnTo>
                    <a:pt x="77" y="77"/>
                  </a:lnTo>
                  <a:lnTo>
                    <a:pt x="106" y="91"/>
                  </a:lnTo>
                  <a:lnTo>
                    <a:pt x="111" y="95"/>
                  </a:lnTo>
                  <a:lnTo>
                    <a:pt x="127" y="109"/>
                  </a:lnTo>
                  <a:lnTo>
                    <a:pt x="135" y="114"/>
                  </a:lnTo>
                  <a:lnTo>
                    <a:pt x="139" y="117"/>
                  </a:lnTo>
                  <a:lnTo>
                    <a:pt x="140" y="120"/>
                  </a:lnTo>
                  <a:lnTo>
                    <a:pt x="142" y="123"/>
                  </a:lnTo>
                  <a:lnTo>
                    <a:pt x="145" y="127"/>
                  </a:lnTo>
                  <a:lnTo>
                    <a:pt x="151" y="132"/>
                  </a:lnTo>
                  <a:lnTo>
                    <a:pt x="153" y="132"/>
                  </a:lnTo>
                  <a:lnTo>
                    <a:pt x="154" y="133"/>
                  </a:lnTo>
                  <a:lnTo>
                    <a:pt x="156" y="134"/>
                  </a:lnTo>
                  <a:lnTo>
                    <a:pt x="160" y="142"/>
                  </a:lnTo>
                  <a:lnTo>
                    <a:pt x="161" y="143"/>
                  </a:lnTo>
                  <a:lnTo>
                    <a:pt x="163" y="147"/>
                  </a:lnTo>
                  <a:lnTo>
                    <a:pt x="162" y="153"/>
                  </a:lnTo>
                  <a:lnTo>
                    <a:pt x="159" y="158"/>
                  </a:lnTo>
                  <a:lnTo>
                    <a:pt x="157" y="160"/>
                  </a:lnTo>
                  <a:lnTo>
                    <a:pt x="147" y="165"/>
                  </a:lnTo>
                  <a:lnTo>
                    <a:pt x="143" y="169"/>
                  </a:lnTo>
                  <a:lnTo>
                    <a:pt x="143" y="172"/>
                  </a:lnTo>
                  <a:lnTo>
                    <a:pt x="147" y="174"/>
                  </a:lnTo>
                  <a:lnTo>
                    <a:pt x="151" y="176"/>
                  </a:lnTo>
                  <a:lnTo>
                    <a:pt x="156" y="176"/>
                  </a:lnTo>
                  <a:lnTo>
                    <a:pt x="162" y="176"/>
                  </a:lnTo>
                  <a:lnTo>
                    <a:pt x="165" y="175"/>
                  </a:lnTo>
                  <a:lnTo>
                    <a:pt x="169" y="173"/>
                  </a:lnTo>
                  <a:lnTo>
                    <a:pt x="172" y="171"/>
                  </a:lnTo>
                  <a:lnTo>
                    <a:pt x="174" y="169"/>
                  </a:lnTo>
                  <a:lnTo>
                    <a:pt x="174" y="158"/>
                  </a:lnTo>
                  <a:lnTo>
                    <a:pt x="173" y="154"/>
                  </a:lnTo>
                  <a:lnTo>
                    <a:pt x="169" y="156"/>
                  </a:lnTo>
                  <a:lnTo>
                    <a:pt x="171" y="160"/>
                  </a:lnTo>
                  <a:lnTo>
                    <a:pt x="172" y="160"/>
                  </a:lnTo>
                  <a:lnTo>
                    <a:pt x="170" y="162"/>
                  </a:lnTo>
                  <a:lnTo>
                    <a:pt x="167" y="158"/>
                  </a:lnTo>
                  <a:lnTo>
                    <a:pt x="166" y="153"/>
                  </a:lnTo>
                  <a:lnTo>
                    <a:pt x="169" y="149"/>
                  </a:lnTo>
                  <a:lnTo>
                    <a:pt x="173" y="147"/>
                  </a:lnTo>
                  <a:lnTo>
                    <a:pt x="178" y="146"/>
                  </a:lnTo>
                  <a:lnTo>
                    <a:pt x="181" y="142"/>
                  </a:lnTo>
                  <a:lnTo>
                    <a:pt x="186" y="133"/>
                  </a:lnTo>
                  <a:lnTo>
                    <a:pt x="193" y="125"/>
                  </a:lnTo>
                  <a:lnTo>
                    <a:pt x="202" y="119"/>
                  </a:lnTo>
                  <a:lnTo>
                    <a:pt x="232" y="109"/>
                  </a:lnTo>
                  <a:lnTo>
                    <a:pt x="235" y="106"/>
                  </a:lnTo>
                  <a:lnTo>
                    <a:pt x="237" y="101"/>
                  </a:lnTo>
                  <a:lnTo>
                    <a:pt x="239" y="99"/>
                  </a:lnTo>
                  <a:lnTo>
                    <a:pt x="255" y="98"/>
                  </a:lnTo>
                  <a:lnTo>
                    <a:pt x="257" y="96"/>
                  </a:lnTo>
                  <a:lnTo>
                    <a:pt x="263" y="91"/>
                  </a:lnTo>
                  <a:lnTo>
                    <a:pt x="267" y="88"/>
                  </a:lnTo>
                  <a:lnTo>
                    <a:pt x="274" y="82"/>
                  </a:lnTo>
                  <a:lnTo>
                    <a:pt x="276" y="80"/>
                  </a:lnTo>
                  <a:lnTo>
                    <a:pt x="279" y="70"/>
                  </a:lnTo>
                  <a:lnTo>
                    <a:pt x="274" y="64"/>
                  </a:lnTo>
                  <a:lnTo>
                    <a:pt x="274" y="64"/>
                  </a:lnTo>
                  <a:close/>
                  <a:moveTo>
                    <a:pt x="253" y="146"/>
                  </a:moveTo>
                  <a:lnTo>
                    <a:pt x="253" y="146"/>
                  </a:lnTo>
                  <a:lnTo>
                    <a:pt x="251" y="141"/>
                  </a:lnTo>
                  <a:lnTo>
                    <a:pt x="248" y="136"/>
                  </a:lnTo>
                  <a:lnTo>
                    <a:pt x="243" y="135"/>
                  </a:lnTo>
                  <a:lnTo>
                    <a:pt x="240" y="136"/>
                  </a:lnTo>
                  <a:lnTo>
                    <a:pt x="236" y="136"/>
                  </a:lnTo>
                  <a:lnTo>
                    <a:pt x="233" y="138"/>
                  </a:lnTo>
                  <a:lnTo>
                    <a:pt x="226" y="148"/>
                  </a:lnTo>
                  <a:lnTo>
                    <a:pt x="225" y="149"/>
                  </a:lnTo>
                  <a:lnTo>
                    <a:pt x="226" y="150"/>
                  </a:lnTo>
                  <a:lnTo>
                    <a:pt x="229" y="151"/>
                  </a:lnTo>
                  <a:lnTo>
                    <a:pt x="233" y="156"/>
                  </a:lnTo>
                  <a:lnTo>
                    <a:pt x="245" y="164"/>
                  </a:lnTo>
                  <a:lnTo>
                    <a:pt x="251" y="166"/>
                  </a:lnTo>
                  <a:lnTo>
                    <a:pt x="255" y="161"/>
                  </a:lnTo>
                  <a:lnTo>
                    <a:pt x="259" y="158"/>
                  </a:lnTo>
                  <a:lnTo>
                    <a:pt x="257" y="151"/>
                  </a:lnTo>
                  <a:lnTo>
                    <a:pt x="253" y="146"/>
                  </a:lnTo>
                  <a:lnTo>
                    <a:pt x="253" y="146"/>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89" name="Freeform 71">
              <a:extLst>
                <a:ext uri="{FF2B5EF4-FFF2-40B4-BE49-F238E27FC236}">
                  <a16:creationId xmlns:a16="http://schemas.microsoft.com/office/drawing/2014/main" xmlns="" id="{D50D37AE-340E-4477-84A7-2F150A4DD675}"/>
                </a:ext>
              </a:extLst>
            </p:cNvPr>
            <p:cNvSpPr>
              <a:spLocks noEditPoints="1"/>
            </p:cNvSpPr>
            <p:nvPr/>
          </p:nvSpPr>
          <p:spPr bwMode="auto">
            <a:xfrm>
              <a:off x="2" y="637"/>
              <a:ext cx="541" cy="755"/>
            </a:xfrm>
            <a:custGeom>
              <a:avLst/>
              <a:gdLst>
                <a:gd name="T0" fmla="*/ 463 w 720"/>
                <a:gd name="T1" fmla="*/ 853 h 853"/>
                <a:gd name="T2" fmla="*/ 509 w 720"/>
                <a:gd name="T3" fmla="*/ 819 h 853"/>
                <a:gd name="T4" fmla="*/ 480 w 720"/>
                <a:gd name="T5" fmla="*/ 811 h 853"/>
                <a:gd name="T6" fmla="*/ 499 w 720"/>
                <a:gd name="T7" fmla="*/ 834 h 853"/>
                <a:gd name="T8" fmla="*/ 514 w 720"/>
                <a:gd name="T9" fmla="*/ 838 h 853"/>
                <a:gd name="T10" fmla="*/ 720 w 720"/>
                <a:gd name="T11" fmla="*/ 327 h 853"/>
                <a:gd name="T12" fmla="*/ 699 w 720"/>
                <a:gd name="T13" fmla="*/ 312 h 853"/>
                <a:gd name="T14" fmla="*/ 672 w 720"/>
                <a:gd name="T15" fmla="*/ 296 h 853"/>
                <a:gd name="T16" fmla="*/ 655 w 720"/>
                <a:gd name="T17" fmla="*/ 269 h 853"/>
                <a:gd name="T18" fmla="*/ 497 w 720"/>
                <a:gd name="T19" fmla="*/ 165 h 853"/>
                <a:gd name="T20" fmla="*/ 418 w 720"/>
                <a:gd name="T21" fmla="*/ 141 h 853"/>
                <a:gd name="T22" fmla="*/ 320 w 720"/>
                <a:gd name="T23" fmla="*/ 147 h 853"/>
                <a:gd name="T24" fmla="*/ 202 w 720"/>
                <a:gd name="T25" fmla="*/ 108 h 853"/>
                <a:gd name="T26" fmla="*/ 112 w 720"/>
                <a:gd name="T27" fmla="*/ 65 h 853"/>
                <a:gd name="T28" fmla="*/ 71 w 720"/>
                <a:gd name="T29" fmla="*/ 64 h 853"/>
                <a:gd name="T30" fmla="*/ 41 w 720"/>
                <a:gd name="T31" fmla="*/ 79 h 853"/>
                <a:gd name="T32" fmla="*/ 49 w 720"/>
                <a:gd name="T33" fmla="*/ 120 h 853"/>
                <a:gd name="T34" fmla="*/ 54 w 720"/>
                <a:gd name="T35" fmla="*/ 150 h 853"/>
                <a:gd name="T36" fmla="*/ 74 w 720"/>
                <a:gd name="T37" fmla="*/ 191 h 853"/>
                <a:gd name="T38" fmla="*/ 95 w 720"/>
                <a:gd name="T39" fmla="*/ 240 h 853"/>
                <a:gd name="T40" fmla="*/ 124 w 720"/>
                <a:gd name="T41" fmla="*/ 273 h 853"/>
                <a:gd name="T42" fmla="*/ 177 w 720"/>
                <a:gd name="T43" fmla="*/ 323 h 853"/>
                <a:gd name="T44" fmla="*/ 253 w 720"/>
                <a:gd name="T45" fmla="*/ 387 h 853"/>
                <a:gd name="T46" fmla="*/ 332 w 720"/>
                <a:gd name="T47" fmla="*/ 472 h 853"/>
                <a:gd name="T48" fmla="*/ 412 w 720"/>
                <a:gd name="T49" fmla="*/ 488 h 853"/>
                <a:gd name="T50" fmla="*/ 498 w 720"/>
                <a:gd name="T51" fmla="*/ 590 h 853"/>
                <a:gd name="T52" fmla="*/ 565 w 720"/>
                <a:gd name="T53" fmla="*/ 665 h 853"/>
                <a:gd name="T54" fmla="*/ 605 w 720"/>
                <a:gd name="T55" fmla="*/ 797 h 853"/>
                <a:gd name="T56" fmla="*/ 644 w 720"/>
                <a:gd name="T57" fmla="*/ 797 h 853"/>
                <a:gd name="T58" fmla="*/ 678 w 720"/>
                <a:gd name="T59" fmla="*/ 761 h 853"/>
                <a:gd name="T60" fmla="*/ 666 w 720"/>
                <a:gd name="T61" fmla="*/ 715 h 853"/>
                <a:gd name="T62" fmla="*/ 671 w 720"/>
                <a:gd name="T63" fmla="*/ 682 h 853"/>
                <a:gd name="T64" fmla="*/ 639 w 720"/>
                <a:gd name="T65" fmla="*/ 656 h 853"/>
                <a:gd name="T66" fmla="*/ 645 w 720"/>
                <a:gd name="T67" fmla="*/ 618 h 853"/>
                <a:gd name="T68" fmla="*/ 628 w 720"/>
                <a:gd name="T69" fmla="*/ 581 h 853"/>
                <a:gd name="T70" fmla="*/ 638 w 720"/>
                <a:gd name="T71" fmla="*/ 542 h 853"/>
                <a:gd name="T72" fmla="*/ 628 w 720"/>
                <a:gd name="T73" fmla="*/ 513 h 853"/>
                <a:gd name="T74" fmla="*/ 614 w 720"/>
                <a:gd name="T75" fmla="*/ 472 h 853"/>
                <a:gd name="T76" fmla="*/ 645 w 720"/>
                <a:gd name="T77" fmla="*/ 436 h 853"/>
                <a:gd name="T78" fmla="*/ 668 w 720"/>
                <a:gd name="T79" fmla="*/ 388 h 853"/>
                <a:gd name="T80" fmla="*/ 686 w 720"/>
                <a:gd name="T81" fmla="*/ 360 h 853"/>
                <a:gd name="T82" fmla="*/ 49 w 720"/>
                <a:gd name="T83" fmla="*/ 8 h 853"/>
                <a:gd name="T84" fmla="*/ 76 w 720"/>
                <a:gd name="T85" fmla="*/ 17 h 853"/>
                <a:gd name="T86" fmla="*/ 63 w 720"/>
                <a:gd name="T87" fmla="*/ 10 h 853"/>
                <a:gd name="T88" fmla="*/ 27 w 720"/>
                <a:gd name="T89" fmla="*/ 49 h 853"/>
                <a:gd name="T90" fmla="*/ 0 w 720"/>
                <a:gd name="T91" fmla="*/ 37 h 853"/>
                <a:gd name="T92" fmla="*/ 9 w 720"/>
                <a:gd name="T93" fmla="*/ 46 h 853"/>
                <a:gd name="T94" fmla="*/ 32 w 720"/>
                <a:gd name="T95" fmla="*/ 54 h 853"/>
                <a:gd name="T96" fmla="*/ 34 w 720"/>
                <a:gd name="T97" fmla="*/ 66 h 853"/>
                <a:gd name="T98" fmla="*/ 310 w 720"/>
                <a:gd name="T99" fmla="*/ 745 h 853"/>
                <a:gd name="T100" fmla="*/ 289 w 720"/>
                <a:gd name="T101" fmla="*/ 732 h 853"/>
                <a:gd name="T102" fmla="*/ 252 w 720"/>
                <a:gd name="T103" fmla="*/ 714 h 853"/>
                <a:gd name="T104" fmla="*/ 224 w 720"/>
                <a:gd name="T105" fmla="*/ 688 h 853"/>
                <a:gd name="T106" fmla="*/ 192 w 720"/>
                <a:gd name="T107" fmla="*/ 655 h 853"/>
                <a:gd name="T108" fmla="*/ 167 w 720"/>
                <a:gd name="T109" fmla="*/ 667 h 853"/>
                <a:gd name="T110" fmla="*/ 158 w 720"/>
                <a:gd name="T111" fmla="*/ 686 h 853"/>
                <a:gd name="T112" fmla="*/ 172 w 720"/>
                <a:gd name="T113" fmla="*/ 713 h 853"/>
                <a:gd name="T114" fmla="*/ 208 w 720"/>
                <a:gd name="T115" fmla="*/ 725 h 853"/>
                <a:gd name="T116" fmla="*/ 271 w 720"/>
                <a:gd name="T117" fmla="*/ 758 h 853"/>
                <a:gd name="T118" fmla="*/ 308 w 720"/>
                <a:gd name="T119" fmla="*/ 781 h 853"/>
                <a:gd name="T120" fmla="*/ 360 w 720"/>
                <a:gd name="T121" fmla="*/ 828 h 853"/>
                <a:gd name="T122" fmla="*/ 363 w 720"/>
                <a:gd name="T123" fmla="*/ 83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853">
                  <a:moveTo>
                    <a:pt x="469" y="836"/>
                  </a:moveTo>
                  <a:lnTo>
                    <a:pt x="469" y="836"/>
                  </a:lnTo>
                  <a:lnTo>
                    <a:pt x="467" y="833"/>
                  </a:lnTo>
                  <a:lnTo>
                    <a:pt x="464" y="831"/>
                  </a:lnTo>
                  <a:lnTo>
                    <a:pt x="460" y="832"/>
                  </a:lnTo>
                  <a:lnTo>
                    <a:pt x="458" y="833"/>
                  </a:lnTo>
                  <a:lnTo>
                    <a:pt x="457" y="835"/>
                  </a:lnTo>
                  <a:lnTo>
                    <a:pt x="455" y="837"/>
                  </a:lnTo>
                  <a:lnTo>
                    <a:pt x="453" y="837"/>
                  </a:lnTo>
                  <a:lnTo>
                    <a:pt x="460" y="853"/>
                  </a:lnTo>
                  <a:lnTo>
                    <a:pt x="463" y="853"/>
                  </a:lnTo>
                  <a:lnTo>
                    <a:pt x="465" y="852"/>
                  </a:lnTo>
                  <a:lnTo>
                    <a:pt x="464" y="849"/>
                  </a:lnTo>
                  <a:lnTo>
                    <a:pt x="465" y="848"/>
                  </a:lnTo>
                  <a:lnTo>
                    <a:pt x="470" y="845"/>
                  </a:lnTo>
                  <a:lnTo>
                    <a:pt x="471" y="844"/>
                  </a:lnTo>
                  <a:lnTo>
                    <a:pt x="471" y="840"/>
                  </a:lnTo>
                  <a:lnTo>
                    <a:pt x="469" y="836"/>
                  </a:lnTo>
                  <a:close/>
                  <a:moveTo>
                    <a:pt x="512" y="829"/>
                  </a:moveTo>
                  <a:lnTo>
                    <a:pt x="512" y="829"/>
                  </a:lnTo>
                  <a:lnTo>
                    <a:pt x="510" y="824"/>
                  </a:lnTo>
                  <a:lnTo>
                    <a:pt x="509" y="819"/>
                  </a:lnTo>
                  <a:lnTo>
                    <a:pt x="508" y="817"/>
                  </a:lnTo>
                  <a:lnTo>
                    <a:pt x="505" y="816"/>
                  </a:lnTo>
                  <a:lnTo>
                    <a:pt x="500" y="811"/>
                  </a:lnTo>
                  <a:lnTo>
                    <a:pt x="502" y="808"/>
                  </a:lnTo>
                  <a:lnTo>
                    <a:pt x="500" y="806"/>
                  </a:lnTo>
                  <a:lnTo>
                    <a:pt x="496" y="805"/>
                  </a:lnTo>
                  <a:lnTo>
                    <a:pt x="492" y="806"/>
                  </a:lnTo>
                  <a:lnTo>
                    <a:pt x="489" y="807"/>
                  </a:lnTo>
                  <a:lnTo>
                    <a:pt x="487" y="809"/>
                  </a:lnTo>
                  <a:lnTo>
                    <a:pt x="484" y="811"/>
                  </a:lnTo>
                  <a:lnTo>
                    <a:pt x="480" y="811"/>
                  </a:lnTo>
                  <a:lnTo>
                    <a:pt x="478" y="807"/>
                  </a:lnTo>
                  <a:lnTo>
                    <a:pt x="477" y="806"/>
                  </a:lnTo>
                  <a:lnTo>
                    <a:pt x="476" y="805"/>
                  </a:lnTo>
                  <a:lnTo>
                    <a:pt x="475" y="805"/>
                  </a:lnTo>
                  <a:lnTo>
                    <a:pt x="466" y="807"/>
                  </a:lnTo>
                  <a:lnTo>
                    <a:pt x="462" y="808"/>
                  </a:lnTo>
                  <a:lnTo>
                    <a:pt x="461" y="810"/>
                  </a:lnTo>
                  <a:lnTo>
                    <a:pt x="484" y="818"/>
                  </a:lnTo>
                  <a:lnTo>
                    <a:pt x="488" y="822"/>
                  </a:lnTo>
                  <a:lnTo>
                    <a:pt x="489" y="824"/>
                  </a:lnTo>
                  <a:lnTo>
                    <a:pt x="499" y="834"/>
                  </a:lnTo>
                  <a:lnTo>
                    <a:pt x="501" y="837"/>
                  </a:lnTo>
                  <a:lnTo>
                    <a:pt x="503" y="841"/>
                  </a:lnTo>
                  <a:lnTo>
                    <a:pt x="505" y="844"/>
                  </a:lnTo>
                  <a:lnTo>
                    <a:pt x="509" y="844"/>
                  </a:lnTo>
                  <a:lnTo>
                    <a:pt x="509" y="845"/>
                  </a:lnTo>
                  <a:lnTo>
                    <a:pt x="509" y="849"/>
                  </a:lnTo>
                  <a:lnTo>
                    <a:pt x="510" y="848"/>
                  </a:lnTo>
                  <a:lnTo>
                    <a:pt x="512" y="847"/>
                  </a:lnTo>
                  <a:lnTo>
                    <a:pt x="513" y="845"/>
                  </a:lnTo>
                  <a:lnTo>
                    <a:pt x="513" y="844"/>
                  </a:lnTo>
                  <a:lnTo>
                    <a:pt x="514" y="838"/>
                  </a:lnTo>
                  <a:lnTo>
                    <a:pt x="513" y="833"/>
                  </a:lnTo>
                  <a:lnTo>
                    <a:pt x="512" y="829"/>
                  </a:lnTo>
                  <a:close/>
                  <a:moveTo>
                    <a:pt x="358" y="822"/>
                  </a:moveTo>
                  <a:lnTo>
                    <a:pt x="358" y="822"/>
                  </a:lnTo>
                  <a:lnTo>
                    <a:pt x="362" y="818"/>
                  </a:lnTo>
                  <a:lnTo>
                    <a:pt x="359" y="818"/>
                  </a:lnTo>
                  <a:lnTo>
                    <a:pt x="358" y="816"/>
                  </a:lnTo>
                  <a:lnTo>
                    <a:pt x="352" y="814"/>
                  </a:lnTo>
                  <a:lnTo>
                    <a:pt x="353" y="819"/>
                  </a:lnTo>
                  <a:lnTo>
                    <a:pt x="358" y="822"/>
                  </a:lnTo>
                  <a:close/>
                  <a:moveTo>
                    <a:pt x="720" y="327"/>
                  </a:moveTo>
                  <a:lnTo>
                    <a:pt x="720" y="327"/>
                  </a:lnTo>
                  <a:lnTo>
                    <a:pt x="719" y="325"/>
                  </a:lnTo>
                  <a:lnTo>
                    <a:pt x="717" y="323"/>
                  </a:lnTo>
                  <a:lnTo>
                    <a:pt x="714" y="321"/>
                  </a:lnTo>
                  <a:lnTo>
                    <a:pt x="711" y="318"/>
                  </a:lnTo>
                  <a:lnTo>
                    <a:pt x="706" y="312"/>
                  </a:lnTo>
                  <a:lnTo>
                    <a:pt x="703" y="309"/>
                  </a:lnTo>
                  <a:lnTo>
                    <a:pt x="703" y="310"/>
                  </a:lnTo>
                  <a:lnTo>
                    <a:pt x="701" y="311"/>
                  </a:lnTo>
                  <a:lnTo>
                    <a:pt x="700" y="312"/>
                  </a:lnTo>
                  <a:lnTo>
                    <a:pt x="699" y="312"/>
                  </a:lnTo>
                  <a:lnTo>
                    <a:pt x="697" y="307"/>
                  </a:lnTo>
                  <a:lnTo>
                    <a:pt x="693" y="304"/>
                  </a:lnTo>
                  <a:lnTo>
                    <a:pt x="689" y="301"/>
                  </a:lnTo>
                  <a:lnTo>
                    <a:pt x="683" y="300"/>
                  </a:lnTo>
                  <a:lnTo>
                    <a:pt x="681" y="300"/>
                  </a:lnTo>
                  <a:lnTo>
                    <a:pt x="679" y="301"/>
                  </a:lnTo>
                  <a:lnTo>
                    <a:pt x="678" y="301"/>
                  </a:lnTo>
                  <a:lnTo>
                    <a:pt x="676" y="301"/>
                  </a:lnTo>
                  <a:lnTo>
                    <a:pt x="676" y="300"/>
                  </a:lnTo>
                  <a:lnTo>
                    <a:pt x="675" y="298"/>
                  </a:lnTo>
                  <a:lnTo>
                    <a:pt x="672" y="296"/>
                  </a:lnTo>
                  <a:lnTo>
                    <a:pt x="670" y="297"/>
                  </a:lnTo>
                  <a:lnTo>
                    <a:pt x="669" y="300"/>
                  </a:lnTo>
                  <a:lnTo>
                    <a:pt x="667" y="297"/>
                  </a:lnTo>
                  <a:lnTo>
                    <a:pt x="664" y="297"/>
                  </a:lnTo>
                  <a:lnTo>
                    <a:pt x="657" y="298"/>
                  </a:lnTo>
                  <a:lnTo>
                    <a:pt x="657" y="297"/>
                  </a:lnTo>
                  <a:lnTo>
                    <a:pt x="657" y="293"/>
                  </a:lnTo>
                  <a:lnTo>
                    <a:pt x="660" y="287"/>
                  </a:lnTo>
                  <a:lnTo>
                    <a:pt x="660" y="281"/>
                  </a:lnTo>
                  <a:lnTo>
                    <a:pt x="660" y="279"/>
                  </a:lnTo>
                  <a:lnTo>
                    <a:pt x="655" y="269"/>
                  </a:lnTo>
                  <a:lnTo>
                    <a:pt x="653" y="263"/>
                  </a:lnTo>
                  <a:lnTo>
                    <a:pt x="650" y="245"/>
                  </a:lnTo>
                  <a:lnTo>
                    <a:pt x="649" y="241"/>
                  </a:lnTo>
                  <a:lnTo>
                    <a:pt x="638" y="223"/>
                  </a:lnTo>
                  <a:lnTo>
                    <a:pt x="635" y="219"/>
                  </a:lnTo>
                  <a:lnTo>
                    <a:pt x="630" y="217"/>
                  </a:lnTo>
                  <a:lnTo>
                    <a:pt x="621" y="212"/>
                  </a:lnTo>
                  <a:lnTo>
                    <a:pt x="584" y="183"/>
                  </a:lnTo>
                  <a:lnTo>
                    <a:pt x="554" y="146"/>
                  </a:lnTo>
                  <a:lnTo>
                    <a:pt x="547" y="143"/>
                  </a:lnTo>
                  <a:lnTo>
                    <a:pt x="497" y="165"/>
                  </a:lnTo>
                  <a:lnTo>
                    <a:pt x="488" y="167"/>
                  </a:lnTo>
                  <a:lnTo>
                    <a:pt x="481" y="164"/>
                  </a:lnTo>
                  <a:lnTo>
                    <a:pt x="477" y="163"/>
                  </a:lnTo>
                  <a:lnTo>
                    <a:pt x="475" y="161"/>
                  </a:lnTo>
                  <a:lnTo>
                    <a:pt x="471" y="155"/>
                  </a:lnTo>
                  <a:lnTo>
                    <a:pt x="462" y="152"/>
                  </a:lnTo>
                  <a:lnTo>
                    <a:pt x="454" y="146"/>
                  </a:lnTo>
                  <a:lnTo>
                    <a:pt x="445" y="144"/>
                  </a:lnTo>
                  <a:lnTo>
                    <a:pt x="432" y="139"/>
                  </a:lnTo>
                  <a:lnTo>
                    <a:pt x="421" y="140"/>
                  </a:lnTo>
                  <a:lnTo>
                    <a:pt x="418" y="141"/>
                  </a:lnTo>
                  <a:lnTo>
                    <a:pt x="415" y="141"/>
                  </a:lnTo>
                  <a:lnTo>
                    <a:pt x="405" y="138"/>
                  </a:lnTo>
                  <a:lnTo>
                    <a:pt x="400" y="137"/>
                  </a:lnTo>
                  <a:lnTo>
                    <a:pt x="391" y="142"/>
                  </a:lnTo>
                  <a:lnTo>
                    <a:pt x="369" y="149"/>
                  </a:lnTo>
                  <a:lnTo>
                    <a:pt x="361" y="151"/>
                  </a:lnTo>
                  <a:lnTo>
                    <a:pt x="343" y="153"/>
                  </a:lnTo>
                  <a:lnTo>
                    <a:pt x="334" y="152"/>
                  </a:lnTo>
                  <a:lnTo>
                    <a:pt x="329" y="151"/>
                  </a:lnTo>
                  <a:lnTo>
                    <a:pt x="325" y="148"/>
                  </a:lnTo>
                  <a:lnTo>
                    <a:pt x="320" y="147"/>
                  </a:lnTo>
                  <a:lnTo>
                    <a:pt x="317" y="149"/>
                  </a:lnTo>
                  <a:lnTo>
                    <a:pt x="312" y="151"/>
                  </a:lnTo>
                  <a:lnTo>
                    <a:pt x="307" y="151"/>
                  </a:lnTo>
                  <a:lnTo>
                    <a:pt x="298" y="149"/>
                  </a:lnTo>
                  <a:lnTo>
                    <a:pt x="294" y="148"/>
                  </a:lnTo>
                  <a:lnTo>
                    <a:pt x="285" y="143"/>
                  </a:lnTo>
                  <a:lnTo>
                    <a:pt x="282" y="142"/>
                  </a:lnTo>
                  <a:lnTo>
                    <a:pt x="246" y="137"/>
                  </a:lnTo>
                  <a:lnTo>
                    <a:pt x="237" y="134"/>
                  </a:lnTo>
                  <a:lnTo>
                    <a:pt x="230" y="130"/>
                  </a:lnTo>
                  <a:lnTo>
                    <a:pt x="202" y="108"/>
                  </a:lnTo>
                  <a:lnTo>
                    <a:pt x="197" y="100"/>
                  </a:lnTo>
                  <a:lnTo>
                    <a:pt x="195" y="90"/>
                  </a:lnTo>
                  <a:lnTo>
                    <a:pt x="193" y="86"/>
                  </a:lnTo>
                  <a:lnTo>
                    <a:pt x="190" y="85"/>
                  </a:lnTo>
                  <a:lnTo>
                    <a:pt x="186" y="84"/>
                  </a:lnTo>
                  <a:lnTo>
                    <a:pt x="182" y="83"/>
                  </a:lnTo>
                  <a:lnTo>
                    <a:pt x="165" y="72"/>
                  </a:lnTo>
                  <a:lnTo>
                    <a:pt x="132" y="61"/>
                  </a:lnTo>
                  <a:lnTo>
                    <a:pt x="124" y="60"/>
                  </a:lnTo>
                  <a:lnTo>
                    <a:pt x="115" y="62"/>
                  </a:lnTo>
                  <a:lnTo>
                    <a:pt x="112" y="65"/>
                  </a:lnTo>
                  <a:lnTo>
                    <a:pt x="110" y="66"/>
                  </a:lnTo>
                  <a:lnTo>
                    <a:pt x="108" y="66"/>
                  </a:lnTo>
                  <a:lnTo>
                    <a:pt x="106" y="64"/>
                  </a:lnTo>
                  <a:lnTo>
                    <a:pt x="103" y="62"/>
                  </a:lnTo>
                  <a:lnTo>
                    <a:pt x="97" y="56"/>
                  </a:lnTo>
                  <a:lnTo>
                    <a:pt x="93" y="55"/>
                  </a:lnTo>
                  <a:lnTo>
                    <a:pt x="88" y="56"/>
                  </a:lnTo>
                  <a:lnTo>
                    <a:pt x="79" y="62"/>
                  </a:lnTo>
                  <a:lnTo>
                    <a:pt x="77" y="63"/>
                  </a:lnTo>
                  <a:lnTo>
                    <a:pt x="74" y="64"/>
                  </a:lnTo>
                  <a:lnTo>
                    <a:pt x="71" y="64"/>
                  </a:lnTo>
                  <a:lnTo>
                    <a:pt x="67" y="67"/>
                  </a:lnTo>
                  <a:lnTo>
                    <a:pt x="65" y="69"/>
                  </a:lnTo>
                  <a:lnTo>
                    <a:pt x="61" y="72"/>
                  </a:lnTo>
                  <a:lnTo>
                    <a:pt x="59" y="73"/>
                  </a:lnTo>
                  <a:lnTo>
                    <a:pt x="57" y="73"/>
                  </a:lnTo>
                  <a:lnTo>
                    <a:pt x="55" y="72"/>
                  </a:lnTo>
                  <a:lnTo>
                    <a:pt x="53" y="72"/>
                  </a:lnTo>
                  <a:lnTo>
                    <a:pt x="50" y="73"/>
                  </a:lnTo>
                  <a:lnTo>
                    <a:pt x="47" y="71"/>
                  </a:lnTo>
                  <a:lnTo>
                    <a:pt x="44" y="73"/>
                  </a:lnTo>
                  <a:lnTo>
                    <a:pt x="41" y="79"/>
                  </a:lnTo>
                  <a:lnTo>
                    <a:pt x="42" y="82"/>
                  </a:lnTo>
                  <a:lnTo>
                    <a:pt x="47" y="88"/>
                  </a:lnTo>
                  <a:lnTo>
                    <a:pt x="47" y="91"/>
                  </a:lnTo>
                  <a:lnTo>
                    <a:pt x="50" y="95"/>
                  </a:lnTo>
                  <a:lnTo>
                    <a:pt x="52" y="98"/>
                  </a:lnTo>
                  <a:lnTo>
                    <a:pt x="49" y="100"/>
                  </a:lnTo>
                  <a:lnTo>
                    <a:pt x="53" y="105"/>
                  </a:lnTo>
                  <a:lnTo>
                    <a:pt x="53" y="108"/>
                  </a:lnTo>
                  <a:lnTo>
                    <a:pt x="53" y="112"/>
                  </a:lnTo>
                  <a:lnTo>
                    <a:pt x="52" y="115"/>
                  </a:lnTo>
                  <a:lnTo>
                    <a:pt x="49" y="120"/>
                  </a:lnTo>
                  <a:lnTo>
                    <a:pt x="49" y="123"/>
                  </a:lnTo>
                  <a:lnTo>
                    <a:pt x="46" y="127"/>
                  </a:lnTo>
                  <a:lnTo>
                    <a:pt x="43" y="131"/>
                  </a:lnTo>
                  <a:lnTo>
                    <a:pt x="41" y="134"/>
                  </a:lnTo>
                  <a:lnTo>
                    <a:pt x="46" y="136"/>
                  </a:lnTo>
                  <a:lnTo>
                    <a:pt x="49" y="137"/>
                  </a:lnTo>
                  <a:lnTo>
                    <a:pt x="50" y="139"/>
                  </a:lnTo>
                  <a:lnTo>
                    <a:pt x="51" y="143"/>
                  </a:lnTo>
                  <a:lnTo>
                    <a:pt x="52" y="146"/>
                  </a:lnTo>
                  <a:lnTo>
                    <a:pt x="52" y="148"/>
                  </a:lnTo>
                  <a:lnTo>
                    <a:pt x="54" y="150"/>
                  </a:lnTo>
                  <a:lnTo>
                    <a:pt x="58" y="152"/>
                  </a:lnTo>
                  <a:lnTo>
                    <a:pt x="62" y="157"/>
                  </a:lnTo>
                  <a:lnTo>
                    <a:pt x="64" y="161"/>
                  </a:lnTo>
                  <a:lnTo>
                    <a:pt x="63" y="166"/>
                  </a:lnTo>
                  <a:lnTo>
                    <a:pt x="59" y="172"/>
                  </a:lnTo>
                  <a:lnTo>
                    <a:pt x="63" y="173"/>
                  </a:lnTo>
                  <a:lnTo>
                    <a:pt x="65" y="176"/>
                  </a:lnTo>
                  <a:lnTo>
                    <a:pt x="66" y="180"/>
                  </a:lnTo>
                  <a:lnTo>
                    <a:pt x="69" y="183"/>
                  </a:lnTo>
                  <a:lnTo>
                    <a:pt x="72" y="187"/>
                  </a:lnTo>
                  <a:lnTo>
                    <a:pt x="74" y="191"/>
                  </a:lnTo>
                  <a:lnTo>
                    <a:pt x="81" y="207"/>
                  </a:lnTo>
                  <a:lnTo>
                    <a:pt x="83" y="213"/>
                  </a:lnTo>
                  <a:lnTo>
                    <a:pt x="86" y="218"/>
                  </a:lnTo>
                  <a:lnTo>
                    <a:pt x="87" y="223"/>
                  </a:lnTo>
                  <a:lnTo>
                    <a:pt x="90" y="229"/>
                  </a:lnTo>
                  <a:lnTo>
                    <a:pt x="91" y="232"/>
                  </a:lnTo>
                  <a:lnTo>
                    <a:pt x="91" y="234"/>
                  </a:lnTo>
                  <a:lnTo>
                    <a:pt x="91" y="236"/>
                  </a:lnTo>
                  <a:lnTo>
                    <a:pt x="91" y="237"/>
                  </a:lnTo>
                  <a:lnTo>
                    <a:pt x="93" y="239"/>
                  </a:lnTo>
                  <a:lnTo>
                    <a:pt x="95" y="240"/>
                  </a:lnTo>
                  <a:lnTo>
                    <a:pt x="99" y="243"/>
                  </a:lnTo>
                  <a:lnTo>
                    <a:pt x="101" y="245"/>
                  </a:lnTo>
                  <a:lnTo>
                    <a:pt x="105" y="251"/>
                  </a:lnTo>
                  <a:lnTo>
                    <a:pt x="111" y="262"/>
                  </a:lnTo>
                  <a:lnTo>
                    <a:pt x="114" y="265"/>
                  </a:lnTo>
                  <a:lnTo>
                    <a:pt x="120" y="270"/>
                  </a:lnTo>
                  <a:lnTo>
                    <a:pt x="121" y="270"/>
                  </a:lnTo>
                  <a:lnTo>
                    <a:pt x="122" y="270"/>
                  </a:lnTo>
                  <a:lnTo>
                    <a:pt x="124" y="270"/>
                  </a:lnTo>
                  <a:lnTo>
                    <a:pt x="124" y="272"/>
                  </a:lnTo>
                  <a:lnTo>
                    <a:pt x="124" y="273"/>
                  </a:lnTo>
                  <a:lnTo>
                    <a:pt x="122" y="275"/>
                  </a:lnTo>
                  <a:lnTo>
                    <a:pt x="121" y="277"/>
                  </a:lnTo>
                  <a:lnTo>
                    <a:pt x="122" y="278"/>
                  </a:lnTo>
                  <a:lnTo>
                    <a:pt x="124" y="279"/>
                  </a:lnTo>
                  <a:lnTo>
                    <a:pt x="129" y="279"/>
                  </a:lnTo>
                  <a:lnTo>
                    <a:pt x="133" y="280"/>
                  </a:lnTo>
                  <a:lnTo>
                    <a:pt x="142" y="291"/>
                  </a:lnTo>
                  <a:lnTo>
                    <a:pt x="157" y="302"/>
                  </a:lnTo>
                  <a:lnTo>
                    <a:pt x="165" y="312"/>
                  </a:lnTo>
                  <a:lnTo>
                    <a:pt x="175" y="320"/>
                  </a:lnTo>
                  <a:lnTo>
                    <a:pt x="177" y="323"/>
                  </a:lnTo>
                  <a:lnTo>
                    <a:pt x="197" y="343"/>
                  </a:lnTo>
                  <a:lnTo>
                    <a:pt x="220" y="369"/>
                  </a:lnTo>
                  <a:lnTo>
                    <a:pt x="225" y="370"/>
                  </a:lnTo>
                  <a:lnTo>
                    <a:pt x="229" y="371"/>
                  </a:lnTo>
                  <a:lnTo>
                    <a:pt x="232" y="373"/>
                  </a:lnTo>
                  <a:lnTo>
                    <a:pt x="243" y="386"/>
                  </a:lnTo>
                  <a:lnTo>
                    <a:pt x="245" y="388"/>
                  </a:lnTo>
                  <a:lnTo>
                    <a:pt x="246" y="388"/>
                  </a:lnTo>
                  <a:lnTo>
                    <a:pt x="248" y="387"/>
                  </a:lnTo>
                  <a:lnTo>
                    <a:pt x="250" y="387"/>
                  </a:lnTo>
                  <a:lnTo>
                    <a:pt x="253" y="387"/>
                  </a:lnTo>
                  <a:lnTo>
                    <a:pt x="255" y="388"/>
                  </a:lnTo>
                  <a:lnTo>
                    <a:pt x="256" y="389"/>
                  </a:lnTo>
                  <a:lnTo>
                    <a:pt x="260" y="391"/>
                  </a:lnTo>
                  <a:lnTo>
                    <a:pt x="261" y="392"/>
                  </a:lnTo>
                  <a:lnTo>
                    <a:pt x="262" y="393"/>
                  </a:lnTo>
                  <a:lnTo>
                    <a:pt x="263" y="396"/>
                  </a:lnTo>
                  <a:lnTo>
                    <a:pt x="264" y="398"/>
                  </a:lnTo>
                  <a:lnTo>
                    <a:pt x="279" y="413"/>
                  </a:lnTo>
                  <a:lnTo>
                    <a:pt x="313" y="457"/>
                  </a:lnTo>
                  <a:lnTo>
                    <a:pt x="323" y="467"/>
                  </a:lnTo>
                  <a:lnTo>
                    <a:pt x="332" y="472"/>
                  </a:lnTo>
                  <a:lnTo>
                    <a:pt x="341" y="474"/>
                  </a:lnTo>
                  <a:lnTo>
                    <a:pt x="385" y="473"/>
                  </a:lnTo>
                  <a:lnTo>
                    <a:pt x="389" y="475"/>
                  </a:lnTo>
                  <a:lnTo>
                    <a:pt x="396" y="479"/>
                  </a:lnTo>
                  <a:lnTo>
                    <a:pt x="398" y="480"/>
                  </a:lnTo>
                  <a:lnTo>
                    <a:pt x="400" y="480"/>
                  </a:lnTo>
                  <a:lnTo>
                    <a:pt x="402" y="481"/>
                  </a:lnTo>
                  <a:lnTo>
                    <a:pt x="403" y="482"/>
                  </a:lnTo>
                  <a:lnTo>
                    <a:pt x="408" y="486"/>
                  </a:lnTo>
                  <a:lnTo>
                    <a:pt x="410" y="486"/>
                  </a:lnTo>
                  <a:lnTo>
                    <a:pt x="412" y="488"/>
                  </a:lnTo>
                  <a:lnTo>
                    <a:pt x="414" y="491"/>
                  </a:lnTo>
                  <a:lnTo>
                    <a:pt x="417" y="498"/>
                  </a:lnTo>
                  <a:lnTo>
                    <a:pt x="421" y="505"/>
                  </a:lnTo>
                  <a:lnTo>
                    <a:pt x="438" y="518"/>
                  </a:lnTo>
                  <a:lnTo>
                    <a:pt x="442" y="523"/>
                  </a:lnTo>
                  <a:lnTo>
                    <a:pt x="475" y="579"/>
                  </a:lnTo>
                  <a:lnTo>
                    <a:pt x="476" y="582"/>
                  </a:lnTo>
                  <a:lnTo>
                    <a:pt x="478" y="583"/>
                  </a:lnTo>
                  <a:lnTo>
                    <a:pt x="484" y="585"/>
                  </a:lnTo>
                  <a:lnTo>
                    <a:pt x="491" y="585"/>
                  </a:lnTo>
                  <a:lnTo>
                    <a:pt x="498" y="590"/>
                  </a:lnTo>
                  <a:lnTo>
                    <a:pt x="501" y="598"/>
                  </a:lnTo>
                  <a:lnTo>
                    <a:pt x="504" y="617"/>
                  </a:lnTo>
                  <a:lnTo>
                    <a:pt x="507" y="624"/>
                  </a:lnTo>
                  <a:lnTo>
                    <a:pt x="511" y="630"/>
                  </a:lnTo>
                  <a:lnTo>
                    <a:pt x="527" y="650"/>
                  </a:lnTo>
                  <a:lnTo>
                    <a:pt x="531" y="653"/>
                  </a:lnTo>
                  <a:lnTo>
                    <a:pt x="535" y="654"/>
                  </a:lnTo>
                  <a:lnTo>
                    <a:pt x="540" y="655"/>
                  </a:lnTo>
                  <a:lnTo>
                    <a:pt x="545" y="656"/>
                  </a:lnTo>
                  <a:lnTo>
                    <a:pt x="556" y="662"/>
                  </a:lnTo>
                  <a:lnTo>
                    <a:pt x="565" y="665"/>
                  </a:lnTo>
                  <a:lnTo>
                    <a:pt x="569" y="665"/>
                  </a:lnTo>
                  <a:lnTo>
                    <a:pt x="571" y="667"/>
                  </a:lnTo>
                  <a:lnTo>
                    <a:pt x="572" y="670"/>
                  </a:lnTo>
                  <a:lnTo>
                    <a:pt x="580" y="710"/>
                  </a:lnTo>
                  <a:lnTo>
                    <a:pt x="584" y="741"/>
                  </a:lnTo>
                  <a:lnTo>
                    <a:pt x="583" y="766"/>
                  </a:lnTo>
                  <a:lnTo>
                    <a:pt x="584" y="770"/>
                  </a:lnTo>
                  <a:lnTo>
                    <a:pt x="587" y="774"/>
                  </a:lnTo>
                  <a:lnTo>
                    <a:pt x="593" y="781"/>
                  </a:lnTo>
                  <a:lnTo>
                    <a:pt x="602" y="795"/>
                  </a:lnTo>
                  <a:lnTo>
                    <a:pt x="605" y="797"/>
                  </a:lnTo>
                  <a:lnTo>
                    <a:pt x="607" y="797"/>
                  </a:lnTo>
                  <a:lnTo>
                    <a:pt x="611" y="795"/>
                  </a:lnTo>
                  <a:lnTo>
                    <a:pt x="613" y="795"/>
                  </a:lnTo>
                  <a:lnTo>
                    <a:pt x="615" y="797"/>
                  </a:lnTo>
                  <a:lnTo>
                    <a:pt x="616" y="799"/>
                  </a:lnTo>
                  <a:lnTo>
                    <a:pt x="618" y="800"/>
                  </a:lnTo>
                  <a:lnTo>
                    <a:pt x="621" y="798"/>
                  </a:lnTo>
                  <a:lnTo>
                    <a:pt x="625" y="801"/>
                  </a:lnTo>
                  <a:lnTo>
                    <a:pt x="629" y="802"/>
                  </a:lnTo>
                  <a:lnTo>
                    <a:pt x="632" y="801"/>
                  </a:lnTo>
                  <a:lnTo>
                    <a:pt x="644" y="797"/>
                  </a:lnTo>
                  <a:lnTo>
                    <a:pt x="648" y="797"/>
                  </a:lnTo>
                  <a:lnTo>
                    <a:pt x="655" y="803"/>
                  </a:lnTo>
                  <a:lnTo>
                    <a:pt x="678" y="813"/>
                  </a:lnTo>
                  <a:lnTo>
                    <a:pt x="680" y="815"/>
                  </a:lnTo>
                  <a:lnTo>
                    <a:pt x="681" y="815"/>
                  </a:lnTo>
                  <a:lnTo>
                    <a:pt x="686" y="789"/>
                  </a:lnTo>
                  <a:lnTo>
                    <a:pt x="686" y="785"/>
                  </a:lnTo>
                  <a:lnTo>
                    <a:pt x="684" y="776"/>
                  </a:lnTo>
                  <a:lnTo>
                    <a:pt x="681" y="768"/>
                  </a:lnTo>
                  <a:lnTo>
                    <a:pt x="680" y="763"/>
                  </a:lnTo>
                  <a:lnTo>
                    <a:pt x="678" y="761"/>
                  </a:lnTo>
                  <a:lnTo>
                    <a:pt x="676" y="760"/>
                  </a:lnTo>
                  <a:lnTo>
                    <a:pt x="674" y="760"/>
                  </a:lnTo>
                  <a:lnTo>
                    <a:pt x="672" y="759"/>
                  </a:lnTo>
                  <a:lnTo>
                    <a:pt x="670" y="756"/>
                  </a:lnTo>
                  <a:lnTo>
                    <a:pt x="666" y="741"/>
                  </a:lnTo>
                  <a:lnTo>
                    <a:pt x="664" y="730"/>
                  </a:lnTo>
                  <a:lnTo>
                    <a:pt x="664" y="727"/>
                  </a:lnTo>
                  <a:lnTo>
                    <a:pt x="664" y="725"/>
                  </a:lnTo>
                  <a:lnTo>
                    <a:pt x="666" y="721"/>
                  </a:lnTo>
                  <a:lnTo>
                    <a:pt x="666" y="719"/>
                  </a:lnTo>
                  <a:lnTo>
                    <a:pt x="666" y="715"/>
                  </a:lnTo>
                  <a:lnTo>
                    <a:pt x="667" y="713"/>
                  </a:lnTo>
                  <a:lnTo>
                    <a:pt x="671" y="710"/>
                  </a:lnTo>
                  <a:lnTo>
                    <a:pt x="673" y="708"/>
                  </a:lnTo>
                  <a:lnTo>
                    <a:pt x="674" y="706"/>
                  </a:lnTo>
                  <a:lnTo>
                    <a:pt x="674" y="705"/>
                  </a:lnTo>
                  <a:lnTo>
                    <a:pt x="671" y="700"/>
                  </a:lnTo>
                  <a:lnTo>
                    <a:pt x="668" y="694"/>
                  </a:lnTo>
                  <a:lnTo>
                    <a:pt x="668" y="690"/>
                  </a:lnTo>
                  <a:lnTo>
                    <a:pt x="669" y="686"/>
                  </a:lnTo>
                  <a:lnTo>
                    <a:pt x="670" y="684"/>
                  </a:lnTo>
                  <a:lnTo>
                    <a:pt x="671" y="682"/>
                  </a:lnTo>
                  <a:lnTo>
                    <a:pt x="671" y="678"/>
                  </a:lnTo>
                  <a:lnTo>
                    <a:pt x="669" y="676"/>
                  </a:lnTo>
                  <a:lnTo>
                    <a:pt x="666" y="674"/>
                  </a:lnTo>
                  <a:lnTo>
                    <a:pt x="663" y="673"/>
                  </a:lnTo>
                  <a:lnTo>
                    <a:pt x="659" y="672"/>
                  </a:lnTo>
                  <a:lnTo>
                    <a:pt x="657" y="669"/>
                  </a:lnTo>
                  <a:lnTo>
                    <a:pt x="651" y="661"/>
                  </a:lnTo>
                  <a:lnTo>
                    <a:pt x="649" y="659"/>
                  </a:lnTo>
                  <a:lnTo>
                    <a:pt x="644" y="658"/>
                  </a:lnTo>
                  <a:lnTo>
                    <a:pt x="641" y="657"/>
                  </a:lnTo>
                  <a:lnTo>
                    <a:pt x="639" y="656"/>
                  </a:lnTo>
                  <a:lnTo>
                    <a:pt x="638" y="654"/>
                  </a:lnTo>
                  <a:lnTo>
                    <a:pt x="638" y="651"/>
                  </a:lnTo>
                  <a:lnTo>
                    <a:pt x="639" y="642"/>
                  </a:lnTo>
                  <a:lnTo>
                    <a:pt x="636" y="625"/>
                  </a:lnTo>
                  <a:lnTo>
                    <a:pt x="635" y="622"/>
                  </a:lnTo>
                  <a:lnTo>
                    <a:pt x="635" y="620"/>
                  </a:lnTo>
                  <a:lnTo>
                    <a:pt x="635" y="619"/>
                  </a:lnTo>
                  <a:lnTo>
                    <a:pt x="637" y="619"/>
                  </a:lnTo>
                  <a:lnTo>
                    <a:pt x="640" y="620"/>
                  </a:lnTo>
                  <a:lnTo>
                    <a:pt x="642" y="620"/>
                  </a:lnTo>
                  <a:lnTo>
                    <a:pt x="645" y="618"/>
                  </a:lnTo>
                  <a:lnTo>
                    <a:pt x="645" y="612"/>
                  </a:lnTo>
                  <a:lnTo>
                    <a:pt x="645" y="609"/>
                  </a:lnTo>
                  <a:lnTo>
                    <a:pt x="644" y="607"/>
                  </a:lnTo>
                  <a:lnTo>
                    <a:pt x="639" y="599"/>
                  </a:lnTo>
                  <a:lnTo>
                    <a:pt x="638" y="597"/>
                  </a:lnTo>
                  <a:lnTo>
                    <a:pt x="637" y="593"/>
                  </a:lnTo>
                  <a:lnTo>
                    <a:pt x="636" y="591"/>
                  </a:lnTo>
                  <a:lnTo>
                    <a:pt x="635" y="588"/>
                  </a:lnTo>
                  <a:lnTo>
                    <a:pt x="633" y="587"/>
                  </a:lnTo>
                  <a:lnTo>
                    <a:pt x="630" y="584"/>
                  </a:lnTo>
                  <a:lnTo>
                    <a:pt x="628" y="581"/>
                  </a:lnTo>
                  <a:lnTo>
                    <a:pt x="630" y="579"/>
                  </a:lnTo>
                  <a:lnTo>
                    <a:pt x="633" y="578"/>
                  </a:lnTo>
                  <a:lnTo>
                    <a:pt x="648" y="575"/>
                  </a:lnTo>
                  <a:lnTo>
                    <a:pt x="652" y="572"/>
                  </a:lnTo>
                  <a:lnTo>
                    <a:pt x="656" y="565"/>
                  </a:lnTo>
                  <a:lnTo>
                    <a:pt x="653" y="558"/>
                  </a:lnTo>
                  <a:lnTo>
                    <a:pt x="651" y="557"/>
                  </a:lnTo>
                  <a:lnTo>
                    <a:pt x="643" y="551"/>
                  </a:lnTo>
                  <a:lnTo>
                    <a:pt x="641" y="549"/>
                  </a:lnTo>
                  <a:lnTo>
                    <a:pt x="639" y="546"/>
                  </a:lnTo>
                  <a:lnTo>
                    <a:pt x="638" y="542"/>
                  </a:lnTo>
                  <a:lnTo>
                    <a:pt x="637" y="540"/>
                  </a:lnTo>
                  <a:lnTo>
                    <a:pt x="637" y="537"/>
                  </a:lnTo>
                  <a:lnTo>
                    <a:pt x="639" y="534"/>
                  </a:lnTo>
                  <a:lnTo>
                    <a:pt x="639" y="531"/>
                  </a:lnTo>
                  <a:lnTo>
                    <a:pt x="639" y="530"/>
                  </a:lnTo>
                  <a:lnTo>
                    <a:pt x="635" y="526"/>
                  </a:lnTo>
                  <a:lnTo>
                    <a:pt x="634" y="523"/>
                  </a:lnTo>
                  <a:lnTo>
                    <a:pt x="632" y="519"/>
                  </a:lnTo>
                  <a:lnTo>
                    <a:pt x="631" y="516"/>
                  </a:lnTo>
                  <a:lnTo>
                    <a:pt x="630" y="515"/>
                  </a:lnTo>
                  <a:lnTo>
                    <a:pt x="628" y="513"/>
                  </a:lnTo>
                  <a:lnTo>
                    <a:pt x="626" y="512"/>
                  </a:lnTo>
                  <a:lnTo>
                    <a:pt x="624" y="510"/>
                  </a:lnTo>
                  <a:lnTo>
                    <a:pt x="622" y="507"/>
                  </a:lnTo>
                  <a:lnTo>
                    <a:pt x="619" y="495"/>
                  </a:lnTo>
                  <a:lnTo>
                    <a:pt x="616" y="490"/>
                  </a:lnTo>
                  <a:lnTo>
                    <a:pt x="610" y="481"/>
                  </a:lnTo>
                  <a:lnTo>
                    <a:pt x="609" y="478"/>
                  </a:lnTo>
                  <a:lnTo>
                    <a:pt x="609" y="476"/>
                  </a:lnTo>
                  <a:lnTo>
                    <a:pt x="611" y="474"/>
                  </a:lnTo>
                  <a:lnTo>
                    <a:pt x="612" y="473"/>
                  </a:lnTo>
                  <a:lnTo>
                    <a:pt x="614" y="472"/>
                  </a:lnTo>
                  <a:lnTo>
                    <a:pt x="631" y="457"/>
                  </a:lnTo>
                  <a:lnTo>
                    <a:pt x="635" y="451"/>
                  </a:lnTo>
                  <a:lnTo>
                    <a:pt x="634" y="450"/>
                  </a:lnTo>
                  <a:lnTo>
                    <a:pt x="634" y="448"/>
                  </a:lnTo>
                  <a:lnTo>
                    <a:pt x="633" y="443"/>
                  </a:lnTo>
                  <a:lnTo>
                    <a:pt x="634" y="437"/>
                  </a:lnTo>
                  <a:lnTo>
                    <a:pt x="639" y="440"/>
                  </a:lnTo>
                  <a:lnTo>
                    <a:pt x="641" y="440"/>
                  </a:lnTo>
                  <a:lnTo>
                    <a:pt x="643" y="440"/>
                  </a:lnTo>
                  <a:lnTo>
                    <a:pt x="644" y="438"/>
                  </a:lnTo>
                  <a:lnTo>
                    <a:pt x="645" y="436"/>
                  </a:lnTo>
                  <a:lnTo>
                    <a:pt x="646" y="433"/>
                  </a:lnTo>
                  <a:lnTo>
                    <a:pt x="649" y="431"/>
                  </a:lnTo>
                  <a:lnTo>
                    <a:pt x="655" y="426"/>
                  </a:lnTo>
                  <a:lnTo>
                    <a:pt x="658" y="423"/>
                  </a:lnTo>
                  <a:lnTo>
                    <a:pt x="660" y="419"/>
                  </a:lnTo>
                  <a:lnTo>
                    <a:pt x="661" y="415"/>
                  </a:lnTo>
                  <a:lnTo>
                    <a:pt x="662" y="411"/>
                  </a:lnTo>
                  <a:lnTo>
                    <a:pt x="663" y="407"/>
                  </a:lnTo>
                  <a:lnTo>
                    <a:pt x="663" y="404"/>
                  </a:lnTo>
                  <a:lnTo>
                    <a:pt x="665" y="395"/>
                  </a:lnTo>
                  <a:lnTo>
                    <a:pt x="668" y="388"/>
                  </a:lnTo>
                  <a:lnTo>
                    <a:pt x="670" y="378"/>
                  </a:lnTo>
                  <a:lnTo>
                    <a:pt x="672" y="376"/>
                  </a:lnTo>
                  <a:lnTo>
                    <a:pt x="674" y="374"/>
                  </a:lnTo>
                  <a:lnTo>
                    <a:pt x="675" y="371"/>
                  </a:lnTo>
                  <a:lnTo>
                    <a:pt x="674" y="369"/>
                  </a:lnTo>
                  <a:lnTo>
                    <a:pt x="672" y="365"/>
                  </a:lnTo>
                  <a:lnTo>
                    <a:pt x="673" y="363"/>
                  </a:lnTo>
                  <a:lnTo>
                    <a:pt x="675" y="362"/>
                  </a:lnTo>
                  <a:lnTo>
                    <a:pt x="681" y="362"/>
                  </a:lnTo>
                  <a:lnTo>
                    <a:pt x="683" y="361"/>
                  </a:lnTo>
                  <a:lnTo>
                    <a:pt x="686" y="360"/>
                  </a:lnTo>
                  <a:lnTo>
                    <a:pt x="689" y="356"/>
                  </a:lnTo>
                  <a:lnTo>
                    <a:pt x="691" y="355"/>
                  </a:lnTo>
                  <a:lnTo>
                    <a:pt x="697" y="354"/>
                  </a:lnTo>
                  <a:lnTo>
                    <a:pt x="700" y="354"/>
                  </a:lnTo>
                  <a:lnTo>
                    <a:pt x="716" y="355"/>
                  </a:lnTo>
                  <a:lnTo>
                    <a:pt x="717" y="355"/>
                  </a:lnTo>
                  <a:lnTo>
                    <a:pt x="717" y="354"/>
                  </a:lnTo>
                  <a:lnTo>
                    <a:pt x="720" y="338"/>
                  </a:lnTo>
                  <a:lnTo>
                    <a:pt x="720" y="327"/>
                  </a:lnTo>
                  <a:close/>
                  <a:moveTo>
                    <a:pt x="49" y="8"/>
                  </a:moveTo>
                  <a:lnTo>
                    <a:pt x="49" y="8"/>
                  </a:lnTo>
                  <a:lnTo>
                    <a:pt x="53" y="11"/>
                  </a:lnTo>
                  <a:lnTo>
                    <a:pt x="55" y="14"/>
                  </a:lnTo>
                  <a:lnTo>
                    <a:pt x="56" y="18"/>
                  </a:lnTo>
                  <a:lnTo>
                    <a:pt x="58" y="21"/>
                  </a:lnTo>
                  <a:lnTo>
                    <a:pt x="61" y="24"/>
                  </a:lnTo>
                  <a:lnTo>
                    <a:pt x="64" y="26"/>
                  </a:lnTo>
                  <a:lnTo>
                    <a:pt x="68" y="27"/>
                  </a:lnTo>
                  <a:lnTo>
                    <a:pt x="72" y="28"/>
                  </a:lnTo>
                  <a:lnTo>
                    <a:pt x="75" y="27"/>
                  </a:lnTo>
                  <a:lnTo>
                    <a:pt x="76" y="24"/>
                  </a:lnTo>
                  <a:lnTo>
                    <a:pt x="76" y="17"/>
                  </a:lnTo>
                  <a:lnTo>
                    <a:pt x="79" y="19"/>
                  </a:lnTo>
                  <a:lnTo>
                    <a:pt x="80" y="20"/>
                  </a:lnTo>
                  <a:lnTo>
                    <a:pt x="80" y="21"/>
                  </a:lnTo>
                  <a:lnTo>
                    <a:pt x="82" y="21"/>
                  </a:lnTo>
                  <a:lnTo>
                    <a:pt x="82" y="14"/>
                  </a:lnTo>
                  <a:lnTo>
                    <a:pt x="75" y="5"/>
                  </a:lnTo>
                  <a:lnTo>
                    <a:pt x="73" y="3"/>
                  </a:lnTo>
                  <a:lnTo>
                    <a:pt x="69" y="2"/>
                  </a:lnTo>
                  <a:lnTo>
                    <a:pt x="67" y="5"/>
                  </a:lnTo>
                  <a:lnTo>
                    <a:pt x="65" y="7"/>
                  </a:lnTo>
                  <a:lnTo>
                    <a:pt x="63" y="10"/>
                  </a:lnTo>
                  <a:lnTo>
                    <a:pt x="60" y="10"/>
                  </a:lnTo>
                  <a:lnTo>
                    <a:pt x="58" y="8"/>
                  </a:lnTo>
                  <a:lnTo>
                    <a:pt x="55" y="3"/>
                  </a:lnTo>
                  <a:lnTo>
                    <a:pt x="52" y="1"/>
                  </a:lnTo>
                  <a:lnTo>
                    <a:pt x="50" y="0"/>
                  </a:lnTo>
                  <a:lnTo>
                    <a:pt x="45" y="0"/>
                  </a:lnTo>
                  <a:lnTo>
                    <a:pt x="45" y="1"/>
                  </a:lnTo>
                  <a:lnTo>
                    <a:pt x="46" y="5"/>
                  </a:lnTo>
                  <a:lnTo>
                    <a:pt x="49" y="8"/>
                  </a:lnTo>
                  <a:close/>
                  <a:moveTo>
                    <a:pt x="27" y="49"/>
                  </a:moveTo>
                  <a:lnTo>
                    <a:pt x="27" y="49"/>
                  </a:lnTo>
                  <a:lnTo>
                    <a:pt x="27" y="47"/>
                  </a:lnTo>
                  <a:lnTo>
                    <a:pt x="26" y="45"/>
                  </a:lnTo>
                  <a:lnTo>
                    <a:pt x="23" y="42"/>
                  </a:lnTo>
                  <a:lnTo>
                    <a:pt x="24" y="44"/>
                  </a:lnTo>
                  <a:lnTo>
                    <a:pt x="20" y="41"/>
                  </a:lnTo>
                  <a:lnTo>
                    <a:pt x="15" y="36"/>
                  </a:lnTo>
                  <a:lnTo>
                    <a:pt x="10" y="32"/>
                  </a:lnTo>
                  <a:lnTo>
                    <a:pt x="5" y="32"/>
                  </a:lnTo>
                  <a:lnTo>
                    <a:pt x="3" y="33"/>
                  </a:lnTo>
                  <a:lnTo>
                    <a:pt x="1" y="35"/>
                  </a:lnTo>
                  <a:lnTo>
                    <a:pt x="0" y="37"/>
                  </a:lnTo>
                  <a:lnTo>
                    <a:pt x="3" y="38"/>
                  </a:lnTo>
                  <a:lnTo>
                    <a:pt x="5" y="38"/>
                  </a:lnTo>
                  <a:lnTo>
                    <a:pt x="6" y="37"/>
                  </a:lnTo>
                  <a:lnTo>
                    <a:pt x="8" y="37"/>
                  </a:lnTo>
                  <a:lnTo>
                    <a:pt x="11" y="38"/>
                  </a:lnTo>
                  <a:lnTo>
                    <a:pt x="11" y="40"/>
                  </a:lnTo>
                  <a:lnTo>
                    <a:pt x="8" y="41"/>
                  </a:lnTo>
                  <a:lnTo>
                    <a:pt x="9" y="42"/>
                  </a:lnTo>
                  <a:lnTo>
                    <a:pt x="10" y="43"/>
                  </a:lnTo>
                  <a:lnTo>
                    <a:pt x="10" y="45"/>
                  </a:lnTo>
                  <a:lnTo>
                    <a:pt x="9" y="46"/>
                  </a:lnTo>
                  <a:lnTo>
                    <a:pt x="8" y="47"/>
                  </a:lnTo>
                  <a:lnTo>
                    <a:pt x="9" y="48"/>
                  </a:lnTo>
                  <a:lnTo>
                    <a:pt x="11" y="49"/>
                  </a:lnTo>
                  <a:lnTo>
                    <a:pt x="10" y="51"/>
                  </a:lnTo>
                  <a:lnTo>
                    <a:pt x="10" y="52"/>
                  </a:lnTo>
                  <a:lnTo>
                    <a:pt x="11" y="55"/>
                  </a:lnTo>
                  <a:lnTo>
                    <a:pt x="18" y="49"/>
                  </a:lnTo>
                  <a:lnTo>
                    <a:pt x="24" y="52"/>
                  </a:lnTo>
                  <a:lnTo>
                    <a:pt x="27" y="49"/>
                  </a:lnTo>
                  <a:close/>
                  <a:moveTo>
                    <a:pt x="32" y="54"/>
                  </a:moveTo>
                  <a:lnTo>
                    <a:pt x="32" y="54"/>
                  </a:lnTo>
                  <a:lnTo>
                    <a:pt x="29" y="53"/>
                  </a:lnTo>
                  <a:lnTo>
                    <a:pt x="27" y="57"/>
                  </a:lnTo>
                  <a:lnTo>
                    <a:pt x="26" y="58"/>
                  </a:lnTo>
                  <a:lnTo>
                    <a:pt x="24" y="60"/>
                  </a:lnTo>
                  <a:lnTo>
                    <a:pt x="22" y="62"/>
                  </a:lnTo>
                  <a:lnTo>
                    <a:pt x="22" y="64"/>
                  </a:lnTo>
                  <a:lnTo>
                    <a:pt x="24" y="65"/>
                  </a:lnTo>
                  <a:lnTo>
                    <a:pt x="27" y="66"/>
                  </a:lnTo>
                  <a:lnTo>
                    <a:pt x="30" y="66"/>
                  </a:lnTo>
                  <a:lnTo>
                    <a:pt x="32" y="68"/>
                  </a:lnTo>
                  <a:lnTo>
                    <a:pt x="34" y="66"/>
                  </a:lnTo>
                  <a:lnTo>
                    <a:pt x="35" y="65"/>
                  </a:lnTo>
                  <a:lnTo>
                    <a:pt x="37" y="65"/>
                  </a:lnTo>
                  <a:lnTo>
                    <a:pt x="40" y="65"/>
                  </a:lnTo>
                  <a:lnTo>
                    <a:pt x="37" y="61"/>
                  </a:lnTo>
                  <a:lnTo>
                    <a:pt x="32" y="54"/>
                  </a:lnTo>
                  <a:close/>
                  <a:moveTo>
                    <a:pt x="323" y="765"/>
                  </a:moveTo>
                  <a:lnTo>
                    <a:pt x="323" y="765"/>
                  </a:lnTo>
                  <a:lnTo>
                    <a:pt x="320" y="760"/>
                  </a:lnTo>
                  <a:lnTo>
                    <a:pt x="316" y="749"/>
                  </a:lnTo>
                  <a:lnTo>
                    <a:pt x="311" y="745"/>
                  </a:lnTo>
                  <a:lnTo>
                    <a:pt x="310" y="745"/>
                  </a:lnTo>
                  <a:lnTo>
                    <a:pt x="308" y="745"/>
                  </a:lnTo>
                  <a:lnTo>
                    <a:pt x="305" y="741"/>
                  </a:lnTo>
                  <a:lnTo>
                    <a:pt x="305" y="748"/>
                  </a:lnTo>
                  <a:lnTo>
                    <a:pt x="305" y="752"/>
                  </a:lnTo>
                  <a:lnTo>
                    <a:pt x="304" y="753"/>
                  </a:lnTo>
                  <a:lnTo>
                    <a:pt x="300" y="753"/>
                  </a:lnTo>
                  <a:lnTo>
                    <a:pt x="299" y="749"/>
                  </a:lnTo>
                  <a:lnTo>
                    <a:pt x="298" y="745"/>
                  </a:lnTo>
                  <a:lnTo>
                    <a:pt x="297" y="742"/>
                  </a:lnTo>
                  <a:lnTo>
                    <a:pt x="292" y="735"/>
                  </a:lnTo>
                  <a:lnTo>
                    <a:pt x="289" y="732"/>
                  </a:lnTo>
                  <a:lnTo>
                    <a:pt x="285" y="731"/>
                  </a:lnTo>
                  <a:lnTo>
                    <a:pt x="282" y="730"/>
                  </a:lnTo>
                  <a:lnTo>
                    <a:pt x="275" y="727"/>
                  </a:lnTo>
                  <a:lnTo>
                    <a:pt x="272" y="725"/>
                  </a:lnTo>
                  <a:lnTo>
                    <a:pt x="253" y="707"/>
                  </a:lnTo>
                  <a:lnTo>
                    <a:pt x="249" y="708"/>
                  </a:lnTo>
                  <a:lnTo>
                    <a:pt x="250" y="709"/>
                  </a:lnTo>
                  <a:lnTo>
                    <a:pt x="253" y="712"/>
                  </a:lnTo>
                  <a:lnTo>
                    <a:pt x="254" y="713"/>
                  </a:lnTo>
                  <a:lnTo>
                    <a:pt x="253" y="714"/>
                  </a:lnTo>
                  <a:lnTo>
                    <a:pt x="252" y="714"/>
                  </a:lnTo>
                  <a:lnTo>
                    <a:pt x="250" y="713"/>
                  </a:lnTo>
                  <a:lnTo>
                    <a:pt x="248" y="712"/>
                  </a:lnTo>
                  <a:lnTo>
                    <a:pt x="246" y="711"/>
                  </a:lnTo>
                  <a:lnTo>
                    <a:pt x="244" y="710"/>
                  </a:lnTo>
                  <a:lnTo>
                    <a:pt x="240" y="713"/>
                  </a:lnTo>
                  <a:lnTo>
                    <a:pt x="240" y="708"/>
                  </a:lnTo>
                  <a:lnTo>
                    <a:pt x="247" y="700"/>
                  </a:lnTo>
                  <a:lnTo>
                    <a:pt x="246" y="696"/>
                  </a:lnTo>
                  <a:lnTo>
                    <a:pt x="241" y="692"/>
                  </a:lnTo>
                  <a:lnTo>
                    <a:pt x="238" y="690"/>
                  </a:lnTo>
                  <a:lnTo>
                    <a:pt x="224" y="688"/>
                  </a:lnTo>
                  <a:lnTo>
                    <a:pt x="218" y="686"/>
                  </a:lnTo>
                  <a:lnTo>
                    <a:pt x="214" y="683"/>
                  </a:lnTo>
                  <a:lnTo>
                    <a:pt x="210" y="675"/>
                  </a:lnTo>
                  <a:lnTo>
                    <a:pt x="202" y="671"/>
                  </a:lnTo>
                  <a:lnTo>
                    <a:pt x="200" y="668"/>
                  </a:lnTo>
                  <a:lnTo>
                    <a:pt x="192" y="671"/>
                  </a:lnTo>
                  <a:lnTo>
                    <a:pt x="192" y="663"/>
                  </a:lnTo>
                  <a:lnTo>
                    <a:pt x="194" y="662"/>
                  </a:lnTo>
                  <a:lnTo>
                    <a:pt x="198" y="665"/>
                  </a:lnTo>
                  <a:lnTo>
                    <a:pt x="198" y="658"/>
                  </a:lnTo>
                  <a:lnTo>
                    <a:pt x="192" y="655"/>
                  </a:lnTo>
                  <a:lnTo>
                    <a:pt x="177" y="654"/>
                  </a:lnTo>
                  <a:lnTo>
                    <a:pt x="176" y="653"/>
                  </a:lnTo>
                  <a:lnTo>
                    <a:pt x="174" y="651"/>
                  </a:lnTo>
                  <a:lnTo>
                    <a:pt x="172" y="650"/>
                  </a:lnTo>
                  <a:lnTo>
                    <a:pt x="171" y="652"/>
                  </a:lnTo>
                  <a:lnTo>
                    <a:pt x="170" y="654"/>
                  </a:lnTo>
                  <a:lnTo>
                    <a:pt x="168" y="658"/>
                  </a:lnTo>
                  <a:lnTo>
                    <a:pt x="168" y="660"/>
                  </a:lnTo>
                  <a:lnTo>
                    <a:pt x="166" y="664"/>
                  </a:lnTo>
                  <a:lnTo>
                    <a:pt x="166" y="666"/>
                  </a:lnTo>
                  <a:lnTo>
                    <a:pt x="167" y="667"/>
                  </a:lnTo>
                  <a:lnTo>
                    <a:pt x="169" y="668"/>
                  </a:lnTo>
                  <a:lnTo>
                    <a:pt x="170" y="669"/>
                  </a:lnTo>
                  <a:lnTo>
                    <a:pt x="169" y="671"/>
                  </a:lnTo>
                  <a:lnTo>
                    <a:pt x="167" y="672"/>
                  </a:lnTo>
                  <a:lnTo>
                    <a:pt x="155" y="672"/>
                  </a:lnTo>
                  <a:lnTo>
                    <a:pt x="152" y="674"/>
                  </a:lnTo>
                  <a:lnTo>
                    <a:pt x="150" y="678"/>
                  </a:lnTo>
                  <a:lnTo>
                    <a:pt x="150" y="683"/>
                  </a:lnTo>
                  <a:lnTo>
                    <a:pt x="151" y="686"/>
                  </a:lnTo>
                  <a:lnTo>
                    <a:pt x="154" y="686"/>
                  </a:lnTo>
                  <a:lnTo>
                    <a:pt x="158" y="686"/>
                  </a:lnTo>
                  <a:lnTo>
                    <a:pt x="161" y="686"/>
                  </a:lnTo>
                  <a:lnTo>
                    <a:pt x="160" y="688"/>
                  </a:lnTo>
                  <a:lnTo>
                    <a:pt x="159" y="690"/>
                  </a:lnTo>
                  <a:lnTo>
                    <a:pt x="162" y="692"/>
                  </a:lnTo>
                  <a:lnTo>
                    <a:pt x="165" y="694"/>
                  </a:lnTo>
                  <a:lnTo>
                    <a:pt x="165" y="698"/>
                  </a:lnTo>
                  <a:lnTo>
                    <a:pt x="171" y="702"/>
                  </a:lnTo>
                  <a:lnTo>
                    <a:pt x="172" y="704"/>
                  </a:lnTo>
                  <a:lnTo>
                    <a:pt x="171" y="709"/>
                  </a:lnTo>
                  <a:lnTo>
                    <a:pt x="170" y="712"/>
                  </a:lnTo>
                  <a:lnTo>
                    <a:pt x="172" y="713"/>
                  </a:lnTo>
                  <a:lnTo>
                    <a:pt x="188" y="713"/>
                  </a:lnTo>
                  <a:lnTo>
                    <a:pt x="190" y="715"/>
                  </a:lnTo>
                  <a:lnTo>
                    <a:pt x="191" y="717"/>
                  </a:lnTo>
                  <a:lnTo>
                    <a:pt x="191" y="719"/>
                  </a:lnTo>
                  <a:lnTo>
                    <a:pt x="192" y="720"/>
                  </a:lnTo>
                  <a:lnTo>
                    <a:pt x="194" y="722"/>
                  </a:lnTo>
                  <a:lnTo>
                    <a:pt x="198" y="723"/>
                  </a:lnTo>
                  <a:lnTo>
                    <a:pt x="203" y="726"/>
                  </a:lnTo>
                  <a:lnTo>
                    <a:pt x="205" y="726"/>
                  </a:lnTo>
                  <a:lnTo>
                    <a:pt x="206" y="725"/>
                  </a:lnTo>
                  <a:lnTo>
                    <a:pt x="208" y="725"/>
                  </a:lnTo>
                  <a:lnTo>
                    <a:pt x="209" y="724"/>
                  </a:lnTo>
                  <a:lnTo>
                    <a:pt x="209" y="723"/>
                  </a:lnTo>
                  <a:lnTo>
                    <a:pt x="210" y="722"/>
                  </a:lnTo>
                  <a:lnTo>
                    <a:pt x="212" y="722"/>
                  </a:lnTo>
                  <a:lnTo>
                    <a:pt x="214" y="724"/>
                  </a:lnTo>
                  <a:lnTo>
                    <a:pt x="215" y="725"/>
                  </a:lnTo>
                  <a:lnTo>
                    <a:pt x="220" y="725"/>
                  </a:lnTo>
                  <a:lnTo>
                    <a:pt x="222" y="725"/>
                  </a:lnTo>
                  <a:lnTo>
                    <a:pt x="227" y="727"/>
                  </a:lnTo>
                  <a:lnTo>
                    <a:pt x="232" y="729"/>
                  </a:lnTo>
                  <a:lnTo>
                    <a:pt x="271" y="758"/>
                  </a:lnTo>
                  <a:lnTo>
                    <a:pt x="281" y="761"/>
                  </a:lnTo>
                  <a:lnTo>
                    <a:pt x="285" y="768"/>
                  </a:lnTo>
                  <a:lnTo>
                    <a:pt x="290" y="770"/>
                  </a:lnTo>
                  <a:lnTo>
                    <a:pt x="289" y="771"/>
                  </a:lnTo>
                  <a:lnTo>
                    <a:pt x="287" y="773"/>
                  </a:lnTo>
                  <a:lnTo>
                    <a:pt x="286" y="774"/>
                  </a:lnTo>
                  <a:lnTo>
                    <a:pt x="288" y="777"/>
                  </a:lnTo>
                  <a:lnTo>
                    <a:pt x="292" y="778"/>
                  </a:lnTo>
                  <a:lnTo>
                    <a:pt x="295" y="779"/>
                  </a:lnTo>
                  <a:lnTo>
                    <a:pt x="299" y="776"/>
                  </a:lnTo>
                  <a:lnTo>
                    <a:pt x="308" y="781"/>
                  </a:lnTo>
                  <a:lnTo>
                    <a:pt x="310" y="781"/>
                  </a:lnTo>
                  <a:lnTo>
                    <a:pt x="313" y="780"/>
                  </a:lnTo>
                  <a:lnTo>
                    <a:pt x="320" y="778"/>
                  </a:lnTo>
                  <a:lnTo>
                    <a:pt x="319" y="778"/>
                  </a:lnTo>
                  <a:lnTo>
                    <a:pt x="324" y="777"/>
                  </a:lnTo>
                  <a:lnTo>
                    <a:pt x="324" y="773"/>
                  </a:lnTo>
                  <a:lnTo>
                    <a:pt x="322" y="769"/>
                  </a:lnTo>
                  <a:lnTo>
                    <a:pt x="323" y="765"/>
                  </a:lnTo>
                  <a:close/>
                  <a:moveTo>
                    <a:pt x="363" y="830"/>
                  </a:moveTo>
                  <a:lnTo>
                    <a:pt x="363" y="830"/>
                  </a:lnTo>
                  <a:lnTo>
                    <a:pt x="360" y="828"/>
                  </a:lnTo>
                  <a:lnTo>
                    <a:pt x="356" y="828"/>
                  </a:lnTo>
                  <a:lnTo>
                    <a:pt x="354" y="829"/>
                  </a:lnTo>
                  <a:lnTo>
                    <a:pt x="353" y="830"/>
                  </a:lnTo>
                  <a:lnTo>
                    <a:pt x="352" y="833"/>
                  </a:lnTo>
                  <a:lnTo>
                    <a:pt x="352" y="839"/>
                  </a:lnTo>
                  <a:lnTo>
                    <a:pt x="355" y="841"/>
                  </a:lnTo>
                  <a:lnTo>
                    <a:pt x="359" y="840"/>
                  </a:lnTo>
                  <a:lnTo>
                    <a:pt x="364" y="837"/>
                  </a:lnTo>
                  <a:lnTo>
                    <a:pt x="366" y="834"/>
                  </a:lnTo>
                  <a:lnTo>
                    <a:pt x="365" y="831"/>
                  </a:lnTo>
                  <a:lnTo>
                    <a:pt x="363" y="83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sp>
          <p:nvSpPr>
            <p:cNvPr id="90" name="Freeform 72">
              <a:extLst>
                <a:ext uri="{FF2B5EF4-FFF2-40B4-BE49-F238E27FC236}">
                  <a16:creationId xmlns:a16="http://schemas.microsoft.com/office/drawing/2014/main" xmlns="" id="{17A41995-6C1F-4E2B-9788-544B6BA43E6C}"/>
                </a:ext>
              </a:extLst>
            </p:cNvPr>
            <p:cNvSpPr>
              <a:spLocks noEditPoints="1"/>
            </p:cNvSpPr>
            <p:nvPr/>
          </p:nvSpPr>
          <p:spPr bwMode="auto">
            <a:xfrm>
              <a:off x="2" y="637"/>
              <a:ext cx="541" cy="755"/>
            </a:xfrm>
            <a:custGeom>
              <a:avLst/>
              <a:gdLst>
                <a:gd name="T0" fmla="*/ 463 w 720"/>
                <a:gd name="T1" fmla="*/ 853 h 853"/>
                <a:gd name="T2" fmla="*/ 510 w 720"/>
                <a:gd name="T3" fmla="*/ 824 h 853"/>
                <a:gd name="T4" fmla="*/ 484 w 720"/>
                <a:gd name="T5" fmla="*/ 811 h 853"/>
                <a:gd name="T6" fmla="*/ 489 w 720"/>
                <a:gd name="T7" fmla="*/ 824 h 853"/>
                <a:gd name="T8" fmla="*/ 513 w 720"/>
                <a:gd name="T9" fmla="*/ 844 h 853"/>
                <a:gd name="T10" fmla="*/ 353 w 720"/>
                <a:gd name="T11" fmla="*/ 819 h 853"/>
                <a:gd name="T12" fmla="*/ 703 w 720"/>
                <a:gd name="T13" fmla="*/ 310 h 853"/>
                <a:gd name="T14" fmla="*/ 676 w 720"/>
                <a:gd name="T15" fmla="*/ 301 h 853"/>
                <a:gd name="T16" fmla="*/ 660 w 720"/>
                <a:gd name="T17" fmla="*/ 287 h 853"/>
                <a:gd name="T18" fmla="*/ 584 w 720"/>
                <a:gd name="T19" fmla="*/ 183 h 853"/>
                <a:gd name="T20" fmla="*/ 445 w 720"/>
                <a:gd name="T21" fmla="*/ 144 h 853"/>
                <a:gd name="T22" fmla="*/ 334 w 720"/>
                <a:gd name="T23" fmla="*/ 152 h 853"/>
                <a:gd name="T24" fmla="*/ 246 w 720"/>
                <a:gd name="T25" fmla="*/ 137 h 853"/>
                <a:gd name="T26" fmla="*/ 132 w 720"/>
                <a:gd name="T27" fmla="*/ 61 h 853"/>
                <a:gd name="T28" fmla="*/ 79 w 720"/>
                <a:gd name="T29" fmla="*/ 62 h 853"/>
                <a:gd name="T30" fmla="*/ 50 w 720"/>
                <a:gd name="T31" fmla="*/ 73 h 853"/>
                <a:gd name="T32" fmla="*/ 53 w 720"/>
                <a:gd name="T33" fmla="*/ 108 h 853"/>
                <a:gd name="T34" fmla="*/ 51 w 720"/>
                <a:gd name="T35" fmla="*/ 143 h 853"/>
                <a:gd name="T36" fmla="*/ 66 w 720"/>
                <a:gd name="T37" fmla="*/ 180 h 853"/>
                <a:gd name="T38" fmla="*/ 91 w 720"/>
                <a:gd name="T39" fmla="*/ 236 h 853"/>
                <a:gd name="T40" fmla="*/ 122 w 720"/>
                <a:gd name="T41" fmla="*/ 270 h 853"/>
                <a:gd name="T42" fmla="*/ 157 w 720"/>
                <a:gd name="T43" fmla="*/ 302 h 853"/>
                <a:gd name="T44" fmla="*/ 246 w 720"/>
                <a:gd name="T45" fmla="*/ 388 h 853"/>
                <a:gd name="T46" fmla="*/ 279 w 720"/>
                <a:gd name="T47" fmla="*/ 413 h 853"/>
                <a:gd name="T48" fmla="*/ 403 w 720"/>
                <a:gd name="T49" fmla="*/ 482 h 853"/>
                <a:gd name="T50" fmla="*/ 478 w 720"/>
                <a:gd name="T51" fmla="*/ 583 h 853"/>
                <a:gd name="T52" fmla="*/ 540 w 720"/>
                <a:gd name="T53" fmla="*/ 655 h 853"/>
                <a:gd name="T54" fmla="*/ 587 w 720"/>
                <a:gd name="T55" fmla="*/ 774 h 853"/>
                <a:gd name="T56" fmla="*/ 625 w 720"/>
                <a:gd name="T57" fmla="*/ 801 h 853"/>
                <a:gd name="T58" fmla="*/ 684 w 720"/>
                <a:gd name="T59" fmla="*/ 776 h 853"/>
                <a:gd name="T60" fmla="*/ 664 w 720"/>
                <a:gd name="T61" fmla="*/ 725 h 853"/>
                <a:gd name="T62" fmla="*/ 668 w 720"/>
                <a:gd name="T63" fmla="*/ 690 h 853"/>
                <a:gd name="T64" fmla="*/ 649 w 720"/>
                <a:gd name="T65" fmla="*/ 659 h 853"/>
                <a:gd name="T66" fmla="*/ 637 w 720"/>
                <a:gd name="T67" fmla="*/ 619 h 853"/>
                <a:gd name="T68" fmla="*/ 635 w 720"/>
                <a:gd name="T69" fmla="*/ 588 h 853"/>
                <a:gd name="T70" fmla="*/ 643 w 720"/>
                <a:gd name="T71" fmla="*/ 551 h 853"/>
                <a:gd name="T72" fmla="*/ 632 w 720"/>
                <a:gd name="T73" fmla="*/ 519 h 853"/>
                <a:gd name="T74" fmla="*/ 609 w 720"/>
                <a:gd name="T75" fmla="*/ 476 h 853"/>
                <a:gd name="T76" fmla="*/ 641 w 720"/>
                <a:gd name="T77" fmla="*/ 440 h 853"/>
                <a:gd name="T78" fmla="*/ 663 w 720"/>
                <a:gd name="T79" fmla="*/ 407 h 853"/>
                <a:gd name="T80" fmla="*/ 675 w 720"/>
                <a:gd name="T81" fmla="*/ 362 h 853"/>
                <a:gd name="T82" fmla="*/ 720 w 720"/>
                <a:gd name="T83" fmla="*/ 338 h 853"/>
                <a:gd name="T84" fmla="*/ 68 w 720"/>
                <a:gd name="T85" fmla="*/ 27 h 853"/>
                <a:gd name="T86" fmla="*/ 73 w 720"/>
                <a:gd name="T87" fmla="*/ 3 h 853"/>
                <a:gd name="T88" fmla="*/ 45 w 720"/>
                <a:gd name="T89" fmla="*/ 1 h 853"/>
                <a:gd name="T90" fmla="*/ 15 w 720"/>
                <a:gd name="T91" fmla="*/ 36 h 853"/>
                <a:gd name="T92" fmla="*/ 11 w 720"/>
                <a:gd name="T93" fmla="*/ 40 h 853"/>
                <a:gd name="T94" fmla="*/ 11 w 720"/>
                <a:gd name="T95" fmla="*/ 55 h 853"/>
                <a:gd name="T96" fmla="*/ 22 w 720"/>
                <a:gd name="T97" fmla="*/ 62 h 853"/>
                <a:gd name="T98" fmla="*/ 32 w 720"/>
                <a:gd name="T99" fmla="*/ 54 h 853"/>
                <a:gd name="T100" fmla="*/ 305 w 720"/>
                <a:gd name="T101" fmla="*/ 752 h 853"/>
                <a:gd name="T102" fmla="*/ 272 w 720"/>
                <a:gd name="T103" fmla="*/ 725 h 853"/>
                <a:gd name="T104" fmla="*/ 244 w 720"/>
                <a:gd name="T105" fmla="*/ 710 h 853"/>
                <a:gd name="T106" fmla="*/ 202 w 720"/>
                <a:gd name="T107" fmla="*/ 671 h 853"/>
                <a:gd name="T108" fmla="*/ 172 w 720"/>
                <a:gd name="T109" fmla="*/ 650 h 853"/>
                <a:gd name="T110" fmla="*/ 167 w 720"/>
                <a:gd name="T111" fmla="*/ 672 h 853"/>
                <a:gd name="T112" fmla="*/ 162 w 720"/>
                <a:gd name="T113" fmla="*/ 692 h 853"/>
                <a:gd name="T114" fmla="*/ 191 w 720"/>
                <a:gd name="T115" fmla="*/ 719 h 853"/>
                <a:gd name="T116" fmla="*/ 212 w 720"/>
                <a:gd name="T117" fmla="*/ 722 h 853"/>
                <a:gd name="T118" fmla="*/ 289 w 720"/>
                <a:gd name="T119" fmla="*/ 771 h 853"/>
                <a:gd name="T120" fmla="*/ 319 w 720"/>
                <a:gd name="T121" fmla="*/ 778 h 853"/>
                <a:gd name="T122" fmla="*/ 353 w 720"/>
                <a:gd name="T123" fmla="*/ 83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853">
                  <a:moveTo>
                    <a:pt x="469" y="836"/>
                  </a:moveTo>
                  <a:lnTo>
                    <a:pt x="469" y="836"/>
                  </a:lnTo>
                  <a:lnTo>
                    <a:pt x="467" y="833"/>
                  </a:lnTo>
                  <a:lnTo>
                    <a:pt x="464" y="831"/>
                  </a:lnTo>
                  <a:lnTo>
                    <a:pt x="460" y="832"/>
                  </a:lnTo>
                  <a:lnTo>
                    <a:pt x="458" y="833"/>
                  </a:lnTo>
                  <a:lnTo>
                    <a:pt x="457" y="835"/>
                  </a:lnTo>
                  <a:lnTo>
                    <a:pt x="455" y="837"/>
                  </a:lnTo>
                  <a:lnTo>
                    <a:pt x="453" y="837"/>
                  </a:lnTo>
                  <a:lnTo>
                    <a:pt x="460" y="853"/>
                  </a:lnTo>
                  <a:lnTo>
                    <a:pt x="463" y="853"/>
                  </a:lnTo>
                  <a:lnTo>
                    <a:pt x="465" y="852"/>
                  </a:lnTo>
                  <a:lnTo>
                    <a:pt x="464" y="849"/>
                  </a:lnTo>
                  <a:lnTo>
                    <a:pt x="465" y="848"/>
                  </a:lnTo>
                  <a:lnTo>
                    <a:pt x="470" y="845"/>
                  </a:lnTo>
                  <a:lnTo>
                    <a:pt x="471" y="844"/>
                  </a:lnTo>
                  <a:lnTo>
                    <a:pt x="471" y="840"/>
                  </a:lnTo>
                  <a:lnTo>
                    <a:pt x="469" y="836"/>
                  </a:lnTo>
                  <a:lnTo>
                    <a:pt x="469" y="836"/>
                  </a:lnTo>
                  <a:close/>
                  <a:moveTo>
                    <a:pt x="512" y="829"/>
                  </a:moveTo>
                  <a:lnTo>
                    <a:pt x="512" y="829"/>
                  </a:lnTo>
                  <a:lnTo>
                    <a:pt x="510" y="824"/>
                  </a:lnTo>
                  <a:lnTo>
                    <a:pt x="509" y="819"/>
                  </a:lnTo>
                  <a:lnTo>
                    <a:pt x="508" y="817"/>
                  </a:lnTo>
                  <a:lnTo>
                    <a:pt x="505" y="816"/>
                  </a:lnTo>
                  <a:lnTo>
                    <a:pt x="500" y="811"/>
                  </a:lnTo>
                  <a:lnTo>
                    <a:pt x="502" y="808"/>
                  </a:lnTo>
                  <a:lnTo>
                    <a:pt x="500" y="806"/>
                  </a:lnTo>
                  <a:lnTo>
                    <a:pt x="496" y="805"/>
                  </a:lnTo>
                  <a:lnTo>
                    <a:pt x="492" y="806"/>
                  </a:lnTo>
                  <a:lnTo>
                    <a:pt x="489" y="807"/>
                  </a:lnTo>
                  <a:lnTo>
                    <a:pt x="487" y="809"/>
                  </a:lnTo>
                  <a:lnTo>
                    <a:pt x="484" y="811"/>
                  </a:lnTo>
                  <a:lnTo>
                    <a:pt x="480" y="811"/>
                  </a:lnTo>
                  <a:lnTo>
                    <a:pt x="478" y="807"/>
                  </a:lnTo>
                  <a:lnTo>
                    <a:pt x="477" y="806"/>
                  </a:lnTo>
                  <a:lnTo>
                    <a:pt x="476" y="805"/>
                  </a:lnTo>
                  <a:lnTo>
                    <a:pt x="475" y="805"/>
                  </a:lnTo>
                  <a:lnTo>
                    <a:pt x="466" y="807"/>
                  </a:lnTo>
                  <a:lnTo>
                    <a:pt x="462" y="808"/>
                  </a:lnTo>
                  <a:lnTo>
                    <a:pt x="461" y="810"/>
                  </a:lnTo>
                  <a:lnTo>
                    <a:pt x="484" y="818"/>
                  </a:lnTo>
                  <a:lnTo>
                    <a:pt x="488" y="822"/>
                  </a:lnTo>
                  <a:lnTo>
                    <a:pt x="489" y="824"/>
                  </a:lnTo>
                  <a:lnTo>
                    <a:pt x="499" y="834"/>
                  </a:lnTo>
                  <a:lnTo>
                    <a:pt x="501" y="837"/>
                  </a:lnTo>
                  <a:lnTo>
                    <a:pt x="503" y="841"/>
                  </a:lnTo>
                  <a:lnTo>
                    <a:pt x="505" y="844"/>
                  </a:lnTo>
                  <a:lnTo>
                    <a:pt x="509" y="844"/>
                  </a:lnTo>
                  <a:lnTo>
                    <a:pt x="509" y="845"/>
                  </a:lnTo>
                  <a:lnTo>
                    <a:pt x="509" y="849"/>
                  </a:lnTo>
                  <a:lnTo>
                    <a:pt x="510" y="848"/>
                  </a:lnTo>
                  <a:lnTo>
                    <a:pt x="512" y="847"/>
                  </a:lnTo>
                  <a:lnTo>
                    <a:pt x="513" y="845"/>
                  </a:lnTo>
                  <a:lnTo>
                    <a:pt x="513" y="844"/>
                  </a:lnTo>
                  <a:lnTo>
                    <a:pt x="514" y="838"/>
                  </a:lnTo>
                  <a:lnTo>
                    <a:pt x="513" y="833"/>
                  </a:lnTo>
                  <a:lnTo>
                    <a:pt x="512" y="829"/>
                  </a:lnTo>
                  <a:lnTo>
                    <a:pt x="512" y="829"/>
                  </a:lnTo>
                  <a:close/>
                  <a:moveTo>
                    <a:pt x="358" y="822"/>
                  </a:moveTo>
                  <a:lnTo>
                    <a:pt x="358" y="822"/>
                  </a:lnTo>
                  <a:lnTo>
                    <a:pt x="362" y="818"/>
                  </a:lnTo>
                  <a:lnTo>
                    <a:pt x="359" y="818"/>
                  </a:lnTo>
                  <a:lnTo>
                    <a:pt x="358" y="816"/>
                  </a:lnTo>
                  <a:lnTo>
                    <a:pt x="352" y="814"/>
                  </a:lnTo>
                  <a:lnTo>
                    <a:pt x="353" y="819"/>
                  </a:lnTo>
                  <a:lnTo>
                    <a:pt x="358" y="822"/>
                  </a:lnTo>
                  <a:lnTo>
                    <a:pt x="358" y="822"/>
                  </a:lnTo>
                  <a:close/>
                  <a:moveTo>
                    <a:pt x="720" y="327"/>
                  </a:moveTo>
                  <a:lnTo>
                    <a:pt x="720" y="327"/>
                  </a:lnTo>
                  <a:lnTo>
                    <a:pt x="719" y="325"/>
                  </a:lnTo>
                  <a:lnTo>
                    <a:pt x="717" y="323"/>
                  </a:lnTo>
                  <a:lnTo>
                    <a:pt x="714" y="321"/>
                  </a:lnTo>
                  <a:lnTo>
                    <a:pt x="711" y="318"/>
                  </a:lnTo>
                  <a:lnTo>
                    <a:pt x="706" y="312"/>
                  </a:lnTo>
                  <a:lnTo>
                    <a:pt x="703" y="309"/>
                  </a:lnTo>
                  <a:lnTo>
                    <a:pt x="703" y="310"/>
                  </a:lnTo>
                  <a:lnTo>
                    <a:pt x="701" y="311"/>
                  </a:lnTo>
                  <a:lnTo>
                    <a:pt x="700" y="312"/>
                  </a:lnTo>
                  <a:lnTo>
                    <a:pt x="699" y="312"/>
                  </a:lnTo>
                  <a:lnTo>
                    <a:pt x="697" y="307"/>
                  </a:lnTo>
                  <a:lnTo>
                    <a:pt x="693" y="304"/>
                  </a:lnTo>
                  <a:lnTo>
                    <a:pt x="689" y="301"/>
                  </a:lnTo>
                  <a:lnTo>
                    <a:pt x="683" y="300"/>
                  </a:lnTo>
                  <a:lnTo>
                    <a:pt x="681" y="300"/>
                  </a:lnTo>
                  <a:lnTo>
                    <a:pt x="679" y="301"/>
                  </a:lnTo>
                  <a:lnTo>
                    <a:pt x="678" y="301"/>
                  </a:lnTo>
                  <a:lnTo>
                    <a:pt x="676" y="301"/>
                  </a:lnTo>
                  <a:lnTo>
                    <a:pt x="676" y="300"/>
                  </a:lnTo>
                  <a:lnTo>
                    <a:pt x="675" y="298"/>
                  </a:lnTo>
                  <a:lnTo>
                    <a:pt x="672" y="296"/>
                  </a:lnTo>
                  <a:lnTo>
                    <a:pt x="670" y="297"/>
                  </a:lnTo>
                  <a:lnTo>
                    <a:pt x="669" y="300"/>
                  </a:lnTo>
                  <a:lnTo>
                    <a:pt x="667" y="297"/>
                  </a:lnTo>
                  <a:lnTo>
                    <a:pt x="664" y="297"/>
                  </a:lnTo>
                  <a:lnTo>
                    <a:pt x="657" y="298"/>
                  </a:lnTo>
                  <a:lnTo>
                    <a:pt x="657" y="297"/>
                  </a:lnTo>
                  <a:lnTo>
                    <a:pt x="657" y="293"/>
                  </a:lnTo>
                  <a:lnTo>
                    <a:pt x="660" y="287"/>
                  </a:lnTo>
                  <a:lnTo>
                    <a:pt x="660" y="281"/>
                  </a:lnTo>
                  <a:lnTo>
                    <a:pt x="660" y="279"/>
                  </a:lnTo>
                  <a:lnTo>
                    <a:pt x="655" y="269"/>
                  </a:lnTo>
                  <a:lnTo>
                    <a:pt x="653" y="263"/>
                  </a:lnTo>
                  <a:lnTo>
                    <a:pt x="650" y="245"/>
                  </a:lnTo>
                  <a:lnTo>
                    <a:pt x="649" y="241"/>
                  </a:lnTo>
                  <a:lnTo>
                    <a:pt x="638" y="223"/>
                  </a:lnTo>
                  <a:lnTo>
                    <a:pt x="635" y="219"/>
                  </a:lnTo>
                  <a:lnTo>
                    <a:pt x="630" y="217"/>
                  </a:lnTo>
                  <a:lnTo>
                    <a:pt x="621" y="212"/>
                  </a:lnTo>
                  <a:lnTo>
                    <a:pt x="584" y="183"/>
                  </a:lnTo>
                  <a:lnTo>
                    <a:pt x="554" y="146"/>
                  </a:lnTo>
                  <a:lnTo>
                    <a:pt x="547" y="143"/>
                  </a:lnTo>
                  <a:lnTo>
                    <a:pt x="497" y="165"/>
                  </a:lnTo>
                  <a:lnTo>
                    <a:pt x="488" y="167"/>
                  </a:lnTo>
                  <a:lnTo>
                    <a:pt x="481" y="164"/>
                  </a:lnTo>
                  <a:lnTo>
                    <a:pt x="477" y="163"/>
                  </a:lnTo>
                  <a:lnTo>
                    <a:pt x="475" y="161"/>
                  </a:lnTo>
                  <a:lnTo>
                    <a:pt x="471" y="155"/>
                  </a:lnTo>
                  <a:lnTo>
                    <a:pt x="462" y="152"/>
                  </a:lnTo>
                  <a:lnTo>
                    <a:pt x="454" y="146"/>
                  </a:lnTo>
                  <a:lnTo>
                    <a:pt x="445" y="144"/>
                  </a:lnTo>
                  <a:lnTo>
                    <a:pt x="432" y="139"/>
                  </a:lnTo>
                  <a:lnTo>
                    <a:pt x="421" y="140"/>
                  </a:lnTo>
                  <a:lnTo>
                    <a:pt x="418" y="141"/>
                  </a:lnTo>
                  <a:lnTo>
                    <a:pt x="415" y="141"/>
                  </a:lnTo>
                  <a:lnTo>
                    <a:pt x="405" y="138"/>
                  </a:lnTo>
                  <a:lnTo>
                    <a:pt x="400" y="137"/>
                  </a:lnTo>
                  <a:lnTo>
                    <a:pt x="391" y="142"/>
                  </a:lnTo>
                  <a:lnTo>
                    <a:pt x="369" y="149"/>
                  </a:lnTo>
                  <a:lnTo>
                    <a:pt x="361" y="151"/>
                  </a:lnTo>
                  <a:lnTo>
                    <a:pt x="343" y="153"/>
                  </a:lnTo>
                  <a:lnTo>
                    <a:pt x="334" y="152"/>
                  </a:lnTo>
                  <a:lnTo>
                    <a:pt x="329" y="151"/>
                  </a:lnTo>
                  <a:lnTo>
                    <a:pt x="325" y="148"/>
                  </a:lnTo>
                  <a:lnTo>
                    <a:pt x="320" y="147"/>
                  </a:lnTo>
                  <a:lnTo>
                    <a:pt x="317" y="149"/>
                  </a:lnTo>
                  <a:lnTo>
                    <a:pt x="312" y="151"/>
                  </a:lnTo>
                  <a:lnTo>
                    <a:pt x="307" y="151"/>
                  </a:lnTo>
                  <a:lnTo>
                    <a:pt x="298" y="149"/>
                  </a:lnTo>
                  <a:lnTo>
                    <a:pt x="294" y="148"/>
                  </a:lnTo>
                  <a:lnTo>
                    <a:pt x="285" y="143"/>
                  </a:lnTo>
                  <a:lnTo>
                    <a:pt x="282" y="142"/>
                  </a:lnTo>
                  <a:lnTo>
                    <a:pt x="246" y="137"/>
                  </a:lnTo>
                  <a:lnTo>
                    <a:pt x="237" y="134"/>
                  </a:lnTo>
                  <a:lnTo>
                    <a:pt x="230" y="130"/>
                  </a:lnTo>
                  <a:lnTo>
                    <a:pt x="202" y="108"/>
                  </a:lnTo>
                  <a:lnTo>
                    <a:pt x="197" y="100"/>
                  </a:lnTo>
                  <a:lnTo>
                    <a:pt x="195" y="90"/>
                  </a:lnTo>
                  <a:lnTo>
                    <a:pt x="193" y="86"/>
                  </a:lnTo>
                  <a:lnTo>
                    <a:pt x="190" y="85"/>
                  </a:lnTo>
                  <a:lnTo>
                    <a:pt x="186" y="84"/>
                  </a:lnTo>
                  <a:lnTo>
                    <a:pt x="182" y="83"/>
                  </a:lnTo>
                  <a:lnTo>
                    <a:pt x="165" y="72"/>
                  </a:lnTo>
                  <a:lnTo>
                    <a:pt x="132" y="61"/>
                  </a:lnTo>
                  <a:lnTo>
                    <a:pt x="124" y="60"/>
                  </a:lnTo>
                  <a:lnTo>
                    <a:pt x="115" y="62"/>
                  </a:lnTo>
                  <a:lnTo>
                    <a:pt x="112" y="65"/>
                  </a:lnTo>
                  <a:lnTo>
                    <a:pt x="110" y="66"/>
                  </a:lnTo>
                  <a:lnTo>
                    <a:pt x="108" y="66"/>
                  </a:lnTo>
                  <a:lnTo>
                    <a:pt x="106" y="64"/>
                  </a:lnTo>
                  <a:lnTo>
                    <a:pt x="103" y="62"/>
                  </a:lnTo>
                  <a:lnTo>
                    <a:pt x="97" y="56"/>
                  </a:lnTo>
                  <a:lnTo>
                    <a:pt x="93" y="55"/>
                  </a:lnTo>
                  <a:lnTo>
                    <a:pt x="88" y="56"/>
                  </a:lnTo>
                  <a:lnTo>
                    <a:pt x="79" y="62"/>
                  </a:lnTo>
                  <a:lnTo>
                    <a:pt x="77" y="63"/>
                  </a:lnTo>
                  <a:lnTo>
                    <a:pt x="74" y="64"/>
                  </a:lnTo>
                  <a:lnTo>
                    <a:pt x="71" y="64"/>
                  </a:lnTo>
                  <a:lnTo>
                    <a:pt x="67" y="67"/>
                  </a:lnTo>
                  <a:lnTo>
                    <a:pt x="65" y="69"/>
                  </a:lnTo>
                  <a:lnTo>
                    <a:pt x="61" y="72"/>
                  </a:lnTo>
                  <a:lnTo>
                    <a:pt x="59" y="73"/>
                  </a:lnTo>
                  <a:lnTo>
                    <a:pt x="57" y="73"/>
                  </a:lnTo>
                  <a:lnTo>
                    <a:pt x="55" y="72"/>
                  </a:lnTo>
                  <a:lnTo>
                    <a:pt x="53" y="72"/>
                  </a:lnTo>
                  <a:lnTo>
                    <a:pt x="50" y="73"/>
                  </a:lnTo>
                  <a:lnTo>
                    <a:pt x="47" y="71"/>
                  </a:lnTo>
                  <a:lnTo>
                    <a:pt x="44" y="73"/>
                  </a:lnTo>
                  <a:lnTo>
                    <a:pt x="41" y="79"/>
                  </a:lnTo>
                  <a:lnTo>
                    <a:pt x="42" y="82"/>
                  </a:lnTo>
                  <a:lnTo>
                    <a:pt x="47" y="88"/>
                  </a:lnTo>
                  <a:lnTo>
                    <a:pt x="47" y="91"/>
                  </a:lnTo>
                  <a:lnTo>
                    <a:pt x="50" y="95"/>
                  </a:lnTo>
                  <a:lnTo>
                    <a:pt x="52" y="98"/>
                  </a:lnTo>
                  <a:lnTo>
                    <a:pt x="49" y="100"/>
                  </a:lnTo>
                  <a:lnTo>
                    <a:pt x="53" y="105"/>
                  </a:lnTo>
                  <a:lnTo>
                    <a:pt x="53" y="108"/>
                  </a:lnTo>
                  <a:lnTo>
                    <a:pt x="53" y="112"/>
                  </a:lnTo>
                  <a:lnTo>
                    <a:pt x="52" y="115"/>
                  </a:lnTo>
                  <a:lnTo>
                    <a:pt x="49" y="120"/>
                  </a:lnTo>
                  <a:lnTo>
                    <a:pt x="49" y="123"/>
                  </a:lnTo>
                  <a:lnTo>
                    <a:pt x="46" y="127"/>
                  </a:lnTo>
                  <a:lnTo>
                    <a:pt x="43" y="131"/>
                  </a:lnTo>
                  <a:lnTo>
                    <a:pt x="41" y="134"/>
                  </a:lnTo>
                  <a:lnTo>
                    <a:pt x="46" y="136"/>
                  </a:lnTo>
                  <a:lnTo>
                    <a:pt x="49" y="137"/>
                  </a:lnTo>
                  <a:lnTo>
                    <a:pt x="50" y="139"/>
                  </a:lnTo>
                  <a:lnTo>
                    <a:pt x="51" y="143"/>
                  </a:lnTo>
                  <a:lnTo>
                    <a:pt x="52" y="146"/>
                  </a:lnTo>
                  <a:lnTo>
                    <a:pt x="52" y="148"/>
                  </a:lnTo>
                  <a:lnTo>
                    <a:pt x="54" y="150"/>
                  </a:lnTo>
                  <a:lnTo>
                    <a:pt x="58" y="152"/>
                  </a:lnTo>
                  <a:lnTo>
                    <a:pt x="62" y="157"/>
                  </a:lnTo>
                  <a:lnTo>
                    <a:pt x="64" y="161"/>
                  </a:lnTo>
                  <a:lnTo>
                    <a:pt x="63" y="166"/>
                  </a:lnTo>
                  <a:lnTo>
                    <a:pt x="59" y="172"/>
                  </a:lnTo>
                  <a:lnTo>
                    <a:pt x="63" y="173"/>
                  </a:lnTo>
                  <a:lnTo>
                    <a:pt x="65" y="176"/>
                  </a:lnTo>
                  <a:lnTo>
                    <a:pt x="66" y="180"/>
                  </a:lnTo>
                  <a:lnTo>
                    <a:pt x="69" y="183"/>
                  </a:lnTo>
                  <a:lnTo>
                    <a:pt x="72" y="187"/>
                  </a:lnTo>
                  <a:lnTo>
                    <a:pt x="74" y="191"/>
                  </a:lnTo>
                  <a:lnTo>
                    <a:pt x="81" y="207"/>
                  </a:lnTo>
                  <a:lnTo>
                    <a:pt x="83" y="213"/>
                  </a:lnTo>
                  <a:lnTo>
                    <a:pt x="86" y="218"/>
                  </a:lnTo>
                  <a:lnTo>
                    <a:pt x="87" y="223"/>
                  </a:lnTo>
                  <a:lnTo>
                    <a:pt x="90" y="229"/>
                  </a:lnTo>
                  <a:lnTo>
                    <a:pt x="91" y="232"/>
                  </a:lnTo>
                  <a:lnTo>
                    <a:pt x="91" y="234"/>
                  </a:lnTo>
                  <a:lnTo>
                    <a:pt x="91" y="236"/>
                  </a:lnTo>
                  <a:lnTo>
                    <a:pt x="91" y="237"/>
                  </a:lnTo>
                  <a:lnTo>
                    <a:pt x="93" y="239"/>
                  </a:lnTo>
                  <a:lnTo>
                    <a:pt x="95" y="240"/>
                  </a:lnTo>
                  <a:lnTo>
                    <a:pt x="99" y="243"/>
                  </a:lnTo>
                  <a:lnTo>
                    <a:pt x="101" y="245"/>
                  </a:lnTo>
                  <a:lnTo>
                    <a:pt x="105" y="251"/>
                  </a:lnTo>
                  <a:lnTo>
                    <a:pt x="111" y="262"/>
                  </a:lnTo>
                  <a:lnTo>
                    <a:pt x="114" y="265"/>
                  </a:lnTo>
                  <a:lnTo>
                    <a:pt x="120" y="270"/>
                  </a:lnTo>
                  <a:lnTo>
                    <a:pt x="121" y="270"/>
                  </a:lnTo>
                  <a:lnTo>
                    <a:pt x="122" y="270"/>
                  </a:lnTo>
                  <a:lnTo>
                    <a:pt x="124" y="270"/>
                  </a:lnTo>
                  <a:lnTo>
                    <a:pt x="124" y="272"/>
                  </a:lnTo>
                  <a:lnTo>
                    <a:pt x="124" y="273"/>
                  </a:lnTo>
                  <a:lnTo>
                    <a:pt x="122" y="275"/>
                  </a:lnTo>
                  <a:lnTo>
                    <a:pt x="121" y="277"/>
                  </a:lnTo>
                  <a:lnTo>
                    <a:pt x="122" y="278"/>
                  </a:lnTo>
                  <a:lnTo>
                    <a:pt x="124" y="279"/>
                  </a:lnTo>
                  <a:lnTo>
                    <a:pt x="129" y="279"/>
                  </a:lnTo>
                  <a:lnTo>
                    <a:pt x="133" y="280"/>
                  </a:lnTo>
                  <a:lnTo>
                    <a:pt x="142" y="291"/>
                  </a:lnTo>
                  <a:lnTo>
                    <a:pt x="157" y="302"/>
                  </a:lnTo>
                  <a:lnTo>
                    <a:pt x="165" y="312"/>
                  </a:lnTo>
                  <a:lnTo>
                    <a:pt x="175" y="320"/>
                  </a:lnTo>
                  <a:lnTo>
                    <a:pt x="177" y="323"/>
                  </a:lnTo>
                  <a:lnTo>
                    <a:pt x="197" y="343"/>
                  </a:lnTo>
                  <a:lnTo>
                    <a:pt x="220" y="369"/>
                  </a:lnTo>
                  <a:lnTo>
                    <a:pt x="225" y="370"/>
                  </a:lnTo>
                  <a:lnTo>
                    <a:pt x="229" y="371"/>
                  </a:lnTo>
                  <a:lnTo>
                    <a:pt x="232" y="373"/>
                  </a:lnTo>
                  <a:lnTo>
                    <a:pt x="243" y="386"/>
                  </a:lnTo>
                  <a:lnTo>
                    <a:pt x="245" y="388"/>
                  </a:lnTo>
                  <a:lnTo>
                    <a:pt x="246" y="388"/>
                  </a:lnTo>
                  <a:lnTo>
                    <a:pt x="248" y="387"/>
                  </a:lnTo>
                  <a:lnTo>
                    <a:pt x="250" y="387"/>
                  </a:lnTo>
                  <a:lnTo>
                    <a:pt x="253" y="387"/>
                  </a:lnTo>
                  <a:lnTo>
                    <a:pt x="255" y="388"/>
                  </a:lnTo>
                  <a:lnTo>
                    <a:pt x="256" y="389"/>
                  </a:lnTo>
                  <a:lnTo>
                    <a:pt x="260" y="391"/>
                  </a:lnTo>
                  <a:lnTo>
                    <a:pt x="261" y="392"/>
                  </a:lnTo>
                  <a:lnTo>
                    <a:pt x="262" y="393"/>
                  </a:lnTo>
                  <a:lnTo>
                    <a:pt x="263" y="396"/>
                  </a:lnTo>
                  <a:lnTo>
                    <a:pt x="264" y="398"/>
                  </a:lnTo>
                  <a:lnTo>
                    <a:pt x="279" y="413"/>
                  </a:lnTo>
                  <a:lnTo>
                    <a:pt x="313" y="457"/>
                  </a:lnTo>
                  <a:lnTo>
                    <a:pt x="323" y="467"/>
                  </a:lnTo>
                  <a:lnTo>
                    <a:pt x="332" y="472"/>
                  </a:lnTo>
                  <a:lnTo>
                    <a:pt x="341" y="474"/>
                  </a:lnTo>
                  <a:lnTo>
                    <a:pt x="385" y="473"/>
                  </a:lnTo>
                  <a:lnTo>
                    <a:pt x="389" y="475"/>
                  </a:lnTo>
                  <a:lnTo>
                    <a:pt x="396" y="479"/>
                  </a:lnTo>
                  <a:lnTo>
                    <a:pt x="398" y="480"/>
                  </a:lnTo>
                  <a:lnTo>
                    <a:pt x="400" y="480"/>
                  </a:lnTo>
                  <a:lnTo>
                    <a:pt x="402" y="481"/>
                  </a:lnTo>
                  <a:lnTo>
                    <a:pt x="403" y="482"/>
                  </a:lnTo>
                  <a:lnTo>
                    <a:pt x="408" y="486"/>
                  </a:lnTo>
                  <a:lnTo>
                    <a:pt x="410" y="486"/>
                  </a:lnTo>
                  <a:lnTo>
                    <a:pt x="412" y="488"/>
                  </a:lnTo>
                  <a:lnTo>
                    <a:pt x="414" y="491"/>
                  </a:lnTo>
                  <a:lnTo>
                    <a:pt x="417" y="498"/>
                  </a:lnTo>
                  <a:lnTo>
                    <a:pt x="421" y="505"/>
                  </a:lnTo>
                  <a:lnTo>
                    <a:pt x="438" y="518"/>
                  </a:lnTo>
                  <a:lnTo>
                    <a:pt x="442" y="523"/>
                  </a:lnTo>
                  <a:lnTo>
                    <a:pt x="475" y="579"/>
                  </a:lnTo>
                  <a:lnTo>
                    <a:pt x="476" y="582"/>
                  </a:lnTo>
                  <a:lnTo>
                    <a:pt x="478" y="583"/>
                  </a:lnTo>
                  <a:lnTo>
                    <a:pt x="484" y="585"/>
                  </a:lnTo>
                  <a:lnTo>
                    <a:pt x="491" y="585"/>
                  </a:lnTo>
                  <a:lnTo>
                    <a:pt x="498" y="590"/>
                  </a:lnTo>
                  <a:lnTo>
                    <a:pt x="501" y="598"/>
                  </a:lnTo>
                  <a:lnTo>
                    <a:pt x="504" y="617"/>
                  </a:lnTo>
                  <a:lnTo>
                    <a:pt x="507" y="624"/>
                  </a:lnTo>
                  <a:lnTo>
                    <a:pt x="511" y="630"/>
                  </a:lnTo>
                  <a:lnTo>
                    <a:pt x="527" y="650"/>
                  </a:lnTo>
                  <a:lnTo>
                    <a:pt x="531" y="653"/>
                  </a:lnTo>
                  <a:lnTo>
                    <a:pt x="535" y="654"/>
                  </a:lnTo>
                  <a:lnTo>
                    <a:pt x="540" y="655"/>
                  </a:lnTo>
                  <a:lnTo>
                    <a:pt x="545" y="656"/>
                  </a:lnTo>
                  <a:lnTo>
                    <a:pt x="556" y="662"/>
                  </a:lnTo>
                  <a:lnTo>
                    <a:pt x="565" y="665"/>
                  </a:lnTo>
                  <a:lnTo>
                    <a:pt x="569" y="665"/>
                  </a:lnTo>
                  <a:lnTo>
                    <a:pt x="571" y="667"/>
                  </a:lnTo>
                  <a:lnTo>
                    <a:pt x="572" y="670"/>
                  </a:lnTo>
                  <a:lnTo>
                    <a:pt x="580" y="710"/>
                  </a:lnTo>
                  <a:lnTo>
                    <a:pt x="584" y="741"/>
                  </a:lnTo>
                  <a:lnTo>
                    <a:pt x="583" y="766"/>
                  </a:lnTo>
                  <a:lnTo>
                    <a:pt x="584" y="770"/>
                  </a:lnTo>
                  <a:lnTo>
                    <a:pt x="587" y="774"/>
                  </a:lnTo>
                  <a:lnTo>
                    <a:pt x="593" y="781"/>
                  </a:lnTo>
                  <a:lnTo>
                    <a:pt x="602" y="795"/>
                  </a:lnTo>
                  <a:lnTo>
                    <a:pt x="605" y="797"/>
                  </a:lnTo>
                  <a:lnTo>
                    <a:pt x="607" y="797"/>
                  </a:lnTo>
                  <a:lnTo>
                    <a:pt x="611" y="795"/>
                  </a:lnTo>
                  <a:lnTo>
                    <a:pt x="613" y="795"/>
                  </a:lnTo>
                  <a:lnTo>
                    <a:pt x="615" y="797"/>
                  </a:lnTo>
                  <a:lnTo>
                    <a:pt x="616" y="799"/>
                  </a:lnTo>
                  <a:lnTo>
                    <a:pt x="618" y="800"/>
                  </a:lnTo>
                  <a:lnTo>
                    <a:pt x="621" y="798"/>
                  </a:lnTo>
                  <a:lnTo>
                    <a:pt x="625" y="801"/>
                  </a:lnTo>
                  <a:lnTo>
                    <a:pt x="629" y="802"/>
                  </a:lnTo>
                  <a:lnTo>
                    <a:pt x="632" y="801"/>
                  </a:lnTo>
                  <a:lnTo>
                    <a:pt x="644" y="797"/>
                  </a:lnTo>
                  <a:lnTo>
                    <a:pt x="648" y="797"/>
                  </a:lnTo>
                  <a:lnTo>
                    <a:pt x="655" y="803"/>
                  </a:lnTo>
                  <a:lnTo>
                    <a:pt x="678" y="813"/>
                  </a:lnTo>
                  <a:lnTo>
                    <a:pt x="680" y="815"/>
                  </a:lnTo>
                  <a:lnTo>
                    <a:pt x="681" y="815"/>
                  </a:lnTo>
                  <a:lnTo>
                    <a:pt x="686" y="789"/>
                  </a:lnTo>
                  <a:lnTo>
                    <a:pt x="686" y="785"/>
                  </a:lnTo>
                  <a:lnTo>
                    <a:pt x="684" y="776"/>
                  </a:lnTo>
                  <a:lnTo>
                    <a:pt x="681" y="768"/>
                  </a:lnTo>
                  <a:lnTo>
                    <a:pt x="680" y="763"/>
                  </a:lnTo>
                  <a:lnTo>
                    <a:pt x="678" y="761"/>
                  </a:lnTo>
                  <a:lnTo>
                    <a:pt x="676" y="760"/>
                  </a:lnTo>
                  <a:lnTo>
                    <a:pt x="674" y="760"/>
                  </a:lnTo>
                  <a:lnTo>
                    <a:pt x="672" y="759"/>
                  </a:lnTo>
                  <a:lnTo>
                    <a:pt x="670" y="756"/>
                  </a:lnTo>
                  <a:lnTo>
                    <a:pt x="666" y="741"/>
                  </a:lnTo>
                  <a:lnTo>
                    <a:pt x="664" y="730"/>
                  </a:lnTo>
                  <a:lnTo>
                    <a:pt x="664" y="727"/>
                  </a:lnTo>
                  <a:lnTo>
                    <a:pt x="664" y="725"/>
                  </a:lnTo>
                  <a:lnTo>
                    <a:pt x="666" y="721"/>
                  </a:lnTo>
                  <a:lnTo>
                    <a:pt x="666" y="719"/>
                  </a:lnTo>
                  <a:lnTo>
                    <a:pt x="666" y="715"/>
                  </a:lnTo>
                  <a:lnTo>
                    <a:pt x="667" y="713"/>
                  </a:lnTo>
                  <a:lnTo>
                    <a:pt x="671" y="710"/>
                  </a:lnTo>
                  <a:lnTo>
                    <a:pt x="673" y="708"/>
                  </a:lnTo>
                  <a:lnTo>
                    <a:pt x="674" y="706"/>
                  </a:lnTo>
                  <a:lnTo>
                    <a:pt x="674" y="705"/>
                  </a:lnTo>
                  <a:lnTo>
                    <a:pt x="671" y="700"/>
                  </a:lnTo>
                  <a:lnTo>
                    <a:pt x="668" y="694"/>
                  </a:lnTo>
                  <a:lnTo>
                    <a:pt x="668" y="690"/>
                  </a:lnTo>
                  <a:lnTo>
                    <a:pt x="669" y="686"/>
                  </a:lnTo>
                  <a:lnTo>
                    <a:pt x="670" y="684"/>
                  </a:lnTo>
                  <a:lnTo>
                    <a:pt x="671" y="682"/>
                  </a:lnTo>
                  <a:lnTo>
                    <a:pt x="671" y="678"/>
                  </a:lnTo>
                  <a:lnTo>
                    <a:pt x="669" y="676"/>
                  </a:lnTo>
                  <a:lnTo>
                    <a:pt x="666" y="674"/>
                  </a:lnTo>
                  <a:lnTo>
                    <a:pt x="663" y="673"/>
                  </a:lnTo>
                  <a:lnTo>
                    <a:pt x="659" y="672"/>
                  </a:lnTo>
                  <a:lnTo>
                    <a:pt x="657" y="669"/>
                  </a:lnTo>
                  <a:lnTo>
                    <a:pt x="651" y="661"/>
                  </a:lnTo>
                  <a:lnTo>
                    <a:pt x="649" y="659"/>
                  </a:lnTo>
                  <a:lnTo>
                    <a:pt x="644" y="658"/>
                  </a:lnTo>
                  <a:lnTo>
                    <a:pt x="641" y="657"/>
                  </a:lnTo>
                  <a:lnTo>
                    <a:pt x="639" y="656"/>
                  </a:lnTo>
                  <a:lnTo>
                    <a:pt x="638" y="654"/>
                  </a:lnTo>
                  <a:lnTo>
                    <a:pt x="638" y="651"/>
                  </a:lnTo>
                  <a:lnTo>
                    <a:pt x="639" y="642"/>
                  </a:lnTo>
                  <a:lnTo>
                    <a:pt x="636" y="625"/>
                  </a:lnTo>
                  <a:lnTo>
                    <a:pt x="635" y="622"/>
                  </a:lnTo>
                  <a:lnTo>
                    <a:pt x="635" y="620"/>
                  </a:lnTo>
                  <a:lnTo>
                    <a:pt x="635" y="619"/>
                  </a:lnTo>
                  <a:lnTo>
                    <a:pt x="637" y="619"/>
                  </a:lnTo>
                  <a:lnTo>
                    <a:pt x="640" y="620"/>
                  </a:lnTo>
                  <a:lnTo>
                    <a:pt x="642" y="620"/>
                  </a:lnTo>
                  <a:lnTo>
                    <a:pt x="645" y="618"/>
                  </a:lnTo>
                  <a:lnTo>
                    <a:pt x="645" y="612"/>
                  </a:lnTo>
                  <a:lnTo>
                    <a:pt x="645" y="609"/>
                  </a:lnTo>
                  <a:lnTo>
                    <a:pt x="644" y="607"/>
                  </a:lnTo>
                  <a:lnTo>
                    <a:pt x="639" y="599"/>
                  </a:lnTo>
                  <a:lnTo>
                    <a:pt x="638" y="597"/>
                  </a:lnTo>
                  <a:lnTo>
                    <a:pt x="637" y="593"/>
                  </a:lnTo>
                  <a:lnTo>
                    <a:pt x="636" y="591"/>
                  </a:lnTo>
                  <a:lnTo>
                    <a:pt x="635" y="588"/>
                  </a:lnTo>
                  <a:lnTo>
                    <a:pt x="633" y="587"/>
                  </a:lnTo>
                  <a:lnTo>
                    <a:pt x="630" y="584"/>
                  </a:lnTo>
                  <a:lnTo>
                    <a:pt x="628" y="581"/>
                  </a:lnTo>
                  <a:lnTo>
                    <a:pt x="630" y="579"/>
                  </a:lnTo>
                  <a:lnTo>
                    <a:pt x="633" y="578"/>
                  </a:lnTo>
                  <a:lnTo>
                    <a:pt x="648" y="575"/>
                  </a:lnTo>
                  <a:lnTo>
                    <a:pt x="652" y="572"/>
                  </a:lnTo>
                  <a:lnTo>
                    <a:pt x="656" y="565"/>
                  </a:lnTo>
                  <a:lnTo>
                    <a:pt x="653" y="558"/>
                  </a:lnTo>
                  <a:lnTo>
                    <a:pt x="651" y="557"/>
                  </a:lnTo>
                  <a:lnTo>
                    <a:pt x="643" y="551"/>
                  </a:lnTo>
                  <a:lnTo>
                    <a:pt x="641" y="549"/>
                  </a:lnTo>
                  <a:lnTo>
                    <a:pt x="639" y="546"/>
                  </a:lnTo>
                  <a:lnTo>
                    <a:pt x="638" y="542"/>
                  </a:lnTo>
                  <a:lnTo>
                    <a:pt x="637" y="540"/>
                  </a:lnTo>
                  <a:lnTo>
                    <a:pt x="637" y="537"/>
                  </a:lnTo>
                  <a:lnTo>
                    <a:pt x="639" y="534"/>
                  </a:lnTo>
                  <a:lnTo>
                    <a:pt x="639" y="531"/>
                  </a:lnTo>
                  <a:lnTo>
                    <a:pt x="639" y="530"/>
                  </a:lnTo>
                  <a:lnTo>
                    <a:pt x="635" y="526"/>
                  </a:lnTo>
                  <a:lnTo>
                    <a:pt x="634" y="523"/>
                  </a:lnTo>
                  <a:lnTo>
                    <a:pt x="632" y="519"/>
                  </a:lnTo>
                  <a:lnTo>
                    <a:pt x="631" y="516"/>
                  </a:lnTo>
                  <a:lnTo>
                    <a:pt x="630" y="515"/>
                  </a:lnTo>
                  <a:lnTo>
                    <a:pt x="628" y="513"/>
                  </a:lnTo>
                  <a:lnTo>
                    <a:pt x="626" y="512"/>
                  </a:lnTo>
                  <a:lnTo>
                    <a:pt x="624" y="510"/>
                  </a:lnTo>
                  <a:lnTo>
                    <a:pt x="622" y="507"/>
                  </a:lnTo>
                  <a:lnTo>
                    <a:pt x="619" y="495"/>
                  </a:lnTo>
                  <a:lnTo>
                    <a:pt x="616" y="490"/>
                  </a:lnTo>
                  <a:lnTo>
                    <a:pt x="610" y="481"/>
                  </a:lnTo>
                  <a:lnTo>
                    <a:pt x="609" y="478"/>
                  </a:lnTo>
                  <a:lnTo>
                    <a:pt x="609" y="476"/>
                  </a:lnTo>
                  <a:lnTo>
                    <a:pt x="611" y="474"/>
                  </a:lnTo>
                  <a:lnTo>
                    <a:pt x="612" y="473"/>
                  </a:lnTo>
                  <a:lnTo>
                    <a:pt x="614" y="472"/>
                  </a:lnTo>
                  <a:lnTo>
                    <a:pt x="631" y="457"/>
                  </a:lnTo>
                  <a:lnTo>
                    <a:pt x="635" y="451"/>
                  </a:lnTo>
                  <a:lnTo>
                    <a:pt x="634" y="450"/>
                  </a:lnTo>
                  <a:lnTo>
                    <a:pt x="634" y="448"/>
                  </a:lnTo>
                  <a:lnTo>
                    <a:pt x="633" y="443"/>
                  </a:lnTo>
                  <a:lnTo>
                    <a:pt x="634" y="437"/>
                  </a:lnTo>
                  <a:lnTo>
                    <a:pt x="639" y="440"/>
                  </a:lnTo>
                  <a:lnTo>
                    <a:pt x="641" y="440"/>
                  </a:lnTo>
                  <a:lnTo>
                    <a:pt x="643" y="440"/>
                  </a:lnTo>
                  <a:lnTo>
                    <a:pt x="644" y="438"/>
                  </a:lnTo>
                  <a:lnTo>
                    <a:pt x="645" y="436"/>
                  </a:lnTo>
                  <a:lnTo>
                    <a:pt x="646" y="433"/>
                  </a:lnTo>
                  <a:lnTo>
                    <a:pt x="649" y="431"/>
                  </a:lnTo>
                  <a:lnTo>
                    <a:pt x="655" y="426"/>
                  </a:lnTo>
                  <a:lnTo>
                    <a:pt x="658" y="423"/>
                  </a:lnTo>
                  <a:lnTo>
                    <a:pt x="660" y="419"/>
                  </a:lnTo>
                  <a:lnTo>
                    <a:pt x="661" y="415"/>
                  </a:lnTo>
                  <a:lnTo>
                    <a:pt x="662" y="411"/>
                  </a:lnTo>
                  <a:lnTo>
                    <a:pt x="663" y="407"/>
                  </a:lnTo>
                  <a:lnTo>
                    <a:pt x="663" y="404"/>
                  </a:lnTo>
                  <a:lnTo>
                    <a:pt x="665" y="395"/>
                  </a:lnTo>
                  <a:lnTo>
                    <a:pt x="668" y="388"/>
                  </a:lnTo>
                  <a:lnTo>
                    <a:pt x="670" y="378"/>
                  </a:lnTo>
                  <a:lnTo>
                    <a:pt x="672" y="376"/>
                  </a:lnTo>
                  <a:lnTo>
                    <a:pt x="674" y="374"/>
                  </a:lnTo>
                  <a:lnTo>
                    <a:pt x="675" y="371"/>
                  </a:lnTo>
                  <a:lnTo>
                    <a:pt x="674" y="369"/>
                  </a:lnTo>
                  <a:lnTo>
                    <a:pt x="672" y="365"/>
                  </a:lnTo>
                  <a:lnTo>
                    <a:pt x="673" y="363"/>
                  </a:lnTo>
                  <a:lnTo>
                    <a:pt x="675" y="362"/>
                  </a:lnTo>
                  <a:lnTo>
                    <a:pt x="681" y="362"/>
                  </a:lnTo>
                  <a:lnTo>
                    <a:pt x="683" y="361"/>
                  </a:lnTo>
                  <a:lnTo>
                    <a:pt x="686" y="360"/>
                  </a:lnTo>
                  <a:lnTo>
                    <a:pt x="689" y="356"/>
                  </a:lnTo>
                  <a:lnTo>
                    <a:pt x="691" y="355"/>
                  </a:lnTo>
                  <a:lnTo>
                    <a:pt x="697" y="354"/>
                  </a:lnTo>
                  <a:lnTo>
                    <a:pt x="700" y="354"/>
                  </a:lnTo>
                  <a:lnTo>
                    <a:pt x="716" y="355"/>
                  </a:lnTo>
                  <a:lnTo>
                    <a:pt x="717" y="355"/>
                  </a:lnTo>
                  <a:lnTo>
                    <a:pt x="717" y="354"/>
                  </a:lnTo>
                  <a:lnTo>
                    <a:pt x="720" y="338"/>
                  </a:lnTo>
                  <a:lnTo>
                    <a:pt x="720" y="327"/>
                  </a:lnTo>
                  <a:lnTo>
                    <a:pt x="720" y="327"/>
                  </a:lnTo>
                  <a:close/>
                  <a:moveTo>
                    <a:pt x="49" y="8"/>
                  </a:moveTo>
                  <a:lnTo>
                    <a:pt x="49" y="8"/>
                  </a:lnTo>
                  <a:lnTo>
                    <a:pt x="53" y="11"/>
                  </a:lnTo>
                  <a:lnTo>
                    <a:pt x="55" y="14"/>
                  </a:lnTo>
                  <a:lnTo>
                    <a:pt x="56" y="18"/>
                  </a:lnTo>
                  <a:lnTo>
                    <a:pt x="58" y="21"/>
                  </a:lnTo>
                  <a:lnTo>
                    <a:pt x="61" y="24"/>
                  </a:lnTo>
                  <a:lnTo>
                    <a:pt x="64" y="26"/>
                  </a:lnTo>
                  <a:lnTo>
                    <a:pt x="68" y="27"/>
                  </a:lnTo>
                  <a:lnTo>
                    <a:pt x="72" y="28"/>
                  </a:lnTo>
                  <a:lnTo>
                    <a:pt x="75" y="27"/>
                  </a:lnTo>
                  <a:lnTo>
                    <a:pt x="76" y="24"/>
                  </a:lnTo>
                  <a:lnTo>
                    <a:pt x="76" y="17"/>
                  </a:lnTo>
                  <a:lnTo>
                    <a:pt x="79" y="19"/>
                  </a:lnTo>
                  <a:lnTo>
                    <a:pt x="80" y="20"/>
                  </a:lnTo>
                  <a:lnTo>
                    <a:pt x="80" y="21"/>
                  </a:lnTo>
                  <a:lnTo>
                    <a:pt x="82" y="21"/>
                  </a:lnTo>
                  <a:lnTo>
                    <a:pt x="82" y="14"/>
                  </a:lnTo>
                  <a:lnTo>
                    <a:pt x="75" y="5"/>
                  </a:lnTo>
                  <a:lnTo>
                    <a:pt x="73" y="3"/>
                  </a:lnTo>
                  <a:lnTo>
                    <a:pt x="69" y="2"/>
                  </a:lnTo>
                  <a:lnTo>
                    <a:pt x="67" y="5"/>
                  </a:lnTo>
                  <a:lnTo>
                    <a:pt x="65" y="7"/>
                  </a:lnTo>
                  <a:lnTo>
                    <a:pt x="63" y="10"/>
                  </a:lnTo>
                  <a:lnTo>
                    <a:pt x="60" y="10"/>
                  </a:lnTo>
                  <a:lnTo>
                    <a:pt x="58" y="8"/>
                  </a:lnTo>
                  <a:lnTo>
                    <a:pt x="55" y="3"/>
                  </a:lnTo>
                  <a:lnTo>
                    <a:pt x="52" y="1"/>
                  </a:lnTo>
                  <a:lnTo>
                    <a:pt x="50" y="0"/>
                  </a:lnTo>
                  <a:lnTo>
                    <a:pt x="45" y="0"/>
                  </a:lnTo>
                  <a:lnTo>
                    <a:pt x="45" y="1"/>
                  </a:lnTo>
                  <a:lnTo>
                    <a:pt x="46" y="5"/>
                  </a:lnTo>
                  <a:lnTo>
                    <a:pt x="49" y="8"/>
                  </a:lnTo>
                  <a:lnTo>
                    <a:pt x="49" y="8"/>
                  </a:lnTo>
                  <a:close/>
                  <a:moveTo>
                    <a:pt x="27" y="49"/>
                  </a:moveTo>
                  <a:lnTo>
                    <a:pt x="27" y="49"/>
                  </a:lnTo>
                  <a:lnTo>
                    <a:pt x="27" y="47"/>
                  </a:lnTo>
                  <a:lnTo>
                    <a:pt x="26" y="45"/>
                  </a:lnTo>
                  <a:lnTo>
                    <a:pt x="23" y="42"/>
                  </a:lnTo>
                  <a:lnTo>
                    <a:pt x="24" y="44"/>
                  </a:lnTo>
                  <a:lnTo>
                    <a:pt x="20" y="41"/>
                  </a:lnTo>
                  <a:lnTo>
                    <a:pt x="15" y="36"/>
                  </a:lnTo>
                  <a:lnTo>
                    <a:pt x="10" y="32"/>
                  </a:lnTo>
                  <a:lnTo>
                    <a:pt x="5" y="32"/>
                  </a:lnTo>
                  <a:lnTo>
                    <a:pt x="3" y="33"/>
                  </a:lnTo>
                  <a:lnTo>
                    <a:pt x="1" y="35"/>
                  </a:lnTo>
                  <a:lnTo>
                    <a:pt x="0" y="37"/>
                  </a:lnTo>
                  <a:lnTo>
                    <a:pt x="3" y="38"/>
                  </a:lnTo>
                  <a:lnTo>
                    <a:pt x="5" y="38"/>
                  </a:lnTo>
                  <a:lnTo>
                    <a:pt x="6" y="37"/>
                  </a:lnTo>
                  <a:lnTo>
                    <a:pt x="8" y="37"/>
                  </a:lnTo>
                  <a:lnTo>
                    <a:pt x="11" y="38"/>
                  </a:lnTo>
                  <a:lnTo>
                    <a:pt x="11" y="40"/>
                  </a:lnTo>
                  <a:lnTo>
                    <a:pt x="8" y="41"/>
                  </a:lnTo>
                  <a:lnTo>
                    <a:pt x="9" y="42"/>
                  </a:lnTo>
                  <a:lnTo>
                    <a:pt x="10" y="43"/>
                  </a:lnTo>
                  <a:lnTo>
                    <a:pt x="10" y="45"/>
                  </a:lnTo>
                  <a:lnTo>
                    <a:pt x="9" y="46"/>
                  </a:lnTo>
                  <a:lnTo>
                    <a:pt x="8" y="47"/>
                  </a:lnTo>
                  <a:lnTo>
                    <a:pt x="9" y="48"/>
                  </a:lnTo>
                  <a:lnTo>
                    <a:pt x="11" y="49"/>
                  </a:lnTo>
                  <a:lnTo>
                    <a:pt x="10" y="51"/>
                  </a:lnTo>
                  <a:lnTo>
                    <a:pt x="10" y="52"/>
                  </a:lnTo>
                  <a:lnTo>
                    <a:pt x="11" y="55"/>
                  </a:lnTo>
                  <a:lnTo>
                    <a:pt x="18" y="49"/>
                  </a:lnTo>
                  <a:lnTo>
                    <a:pt x="24" y="52"/>
                  </a:lnTo>
                  <a:lnTo>
                    <a:pt x="27" y="49"/>
                  </a:lnTo>
                  <a:lnTo>
                    <a:pt x="27" y="49"/>
                  </a:lnTo>
                  <a:close/>
                  <a:moveTo>
                    <a:pt x="32" y="54"/>
                  </a:moveTo>
                  <a:lnTo>
                    <a:pt x="32" y="54"/>
                  </a:lnTo>
                  <a:lnTo>
                    <a:pt x="29" y="53"/>
                  </a:lnTo>
                  <a:lnTo>
                    <a:pt x="27" y="57"/>
                  </a:lnTo>
                  <a:lnTo>
                    <a:pt x="26" y="58"/>
                  </a:lnTo>
                  <a:lnTo>
                    <a:pt x="24" y="60"/>
                  </a:lnTo>
                  <a:lnTo>
                    <a:pt x="22" y="62"/>
                  </a:lnTo>
                  <a:lnTo>
                    <a:pt x="22" y="64"/>
                  </a:lnTo>
                  <a:lnTo>
                    <a:pt x="24" y="65"/>
                  </a:lnTo>
                  <a:lnTo>
                    <a:pt x="27" y="66"/>
                  </a:lnTo>
                  <a:lnTo>
                    <a:pt x="30" y="66"/>
                  </a:lnTo>
                  <a:lnTo>
                    <a:pt x="32" y="68"/>
                  </a:lnTo>
                  <a:lnTo>
                    <a:pt x="34" y="66"/>
                  </a:lnTo>
                  <a:lnTo>
                    <a:pt x="35" y="65"/>
                  </a:lnTo>
                  <a:lnTo>
                    <a:pt x="37" y="65"/>
                  </a:lnTo>
                  <a:lnTo>
                    <a:pt x="40" y="65"/>
                  </a:lnTo>
                  <a:lnTo>
                    <a:pt x="37" y="61"/>
                  </a:lnTo>
                  <a:lnTo>
                    <a:pt x="32" y="54"/>
                  </a:lnTo>
                  <a:lnTo>
                    <a:pt x="32" y="54"/>
                  </a:lnTo>
                  <a:close/>
                  <a:moveTo>
                    <a:pt x="323" y="765"/>
                  </a:moveTo>
                  <a:lnTo>
                    <a:pt x="323" y="765"/>
                  </a:lnTo>
                  <a:lnTo>
                    <a:pt x="320" y="760"/>
                  </a:lnTo>
                  <a:lnTo>
                    <a:pt x="316" y="749"/>
                  </a:lnTo>
                  <a:lnTo>
                    <a:pt x="311" y="745"/>
                  </a:lnTo>
                  <a:lnTo>
                    <a:pt x="310" y="745"/>
                  </a:lnTo>
                  <a:lnTo>
                    <a:pt x="308" y="745"/>
                  </a:lnTo>
                  <a:lnTo>
                    <a:pt x="305" y="741"/>
                  </a:lnTo>
                  <a:lnTo>
                    <a:pt x="305" y="748"/>
                  </a:lnTo>
                  <a:lnTo>
                    <a:pt x="305" y="752"/>
                  </a:lnTo>
                  <a:lnTo>
                    <a:pt x="304" y="753"/>
                  </a:lnTo>
                  <a:lnTo>
                    <a:pt x="300" y="753"/>
                  </a:lnTo>
                  <a:lnTo>
                    <a:pt x="299" y="749"/>
                  </a:lnTo>
                  <a:lnTo>
                    <a:pt x="298" y="745"/>
                  </a:lnTo>
                  <a:lnTo>
                    <a:pt x="297" y="742"/>
                  </a:lnTo>
                  <a:lnTo>
                    <a:pt x="292" y="735"/>
                  </a:lnTo>
                  <a:lnTo>
                    <a:pt x="289" y="732"/>
                  </a:lnTo>
                  <a:lnTo>
                    <a:pt x="285" y="731"/>
                  </a:lnTo>
                  <a:lnTo>
                    <a:pt x="282" y="730"/>
                  </a:lnTo>
                  <a:lnTo>
                    <a:pt x="275" y="727"/>
                  </a:lnTo>
                  <a:lnTo>
                    <a:pt x="272" y="725"/>
                  </a:lnTo>
                  <a:lnTo>
                    <a:pt x="253" y="707"/>
                  </a:lnTo>
                  <a:lnTo>
                    <a:pt x="249" y="708"/>
                  </a:lnTo>
                  <a:lnTo>
                    <a:pt x="250" y="709"/>
                  </a:lnTo>
                  <a:lnTo>
                    <a:pt x="253" y="712"/>
                  </a:lnTo>
                  <a:lnTo>
                    <a:pt x="254" y="713"/>
                  </a:lnTo>
                  <a:lnTo>
                    <a:pt x="253" y="714"/>
                  </a:lnTo>
                  <a:lnTo>
                    <a:pt x="252" y="714"/>
                  </a:lnTo>
                  <a:lnTo>
                    <a:pt x="250" y="713"/>
                  </a:lnTo>
                  <a:lnTo>
                    <a:pt x="248" y="712"/>
                  </a:lnTo>
                  <a:lnTo>
                    <a:pt x="246" y="711"/>
                  </a:lnTo>
                  <a:lnTo>
                    <a:pt x="244" y="710"/>
                  </a:lnTo>
                  <a:lnTo>
                    <a:pt x="240" y="713"/>
                  </a:lnTo>
                  <a:lnTo>
                    <a:pt x="240" y="708"/>
                  </a:lnTo>
                  <a:lnTo>
                    <a:pt x="247" y="700"/>
                  </a:lnTo>
                  <a:lnTo>
                    <a:pt x="246" y="696"/>
                  </a:lnTo>
                  <a:lnTo>
                    <a:pt x="241" y="692"/>
                  </a:lnTo>
                  <a:lnTo>
                    <a:pt x="238" y="690"/>
                  </a:lnTo>
                  <a:lnTo>
                    <a:pt x="224" y="688"/>
                  </a:lnTo>
                  <a:lnTo>
                    <a:pt x="218" y="686"/>
                  </a:lnTo>
                  <a:lnTo>
                    <a:pt x="214" y="683"/>
                  </a:lnTo>
                  <a:lnTo>
                    <a:pt x="210" y="675"/>
                  </a:lnTo>
                  <a:lnTo>
                    <a:pt x="202" y="671"/>
                  </a:lnTo>
                  <a:lnTo>
                    <a:pt x="200" y="668"/>
                  </a:lnTo>
                  <a:lnTo>
                    <a:pt x="192" y="671"/>
                  </a:lnTo>
                  <a:lnTo>
                    <a:pt x="192" y="663"/>
                  </a:lnTo>
                  <a:lnTo>
                    <a:pt x="194" y="662"/>
                  </a:lnTo>
                  <a:lnTo>
                    <a:pt x="198" y="665"/>
                  </a:lnTo>
                  <a:lnTo>
                    <a:pt x="198" y="658"/>
                  </a:lnTo>
                  <a:lnTo>
                    <a:pt x="192" y="655"/>
                  </a:lnTo>
                  <a:lnTo>
                    <a:pt x="177" y="654"/>
                  </a:lnTo>
                  <a:lnTo>
                    <a:pt x="176" y="653"/>
                  </a:lnTo>
                  <a:lnTo>
                    <a:pt x="174" y="651"/>
                  </a:lnTo>
                  <a:lnTo>
                    <a:pt x="172" y="650"/>
                  </a:lnTo>
                  <a:lnTo>
                    <a:pt x="171" y="652"/>
                  </a:lnTo>
                  <a:lnTo>
                    <a:pt x="170" y="654"/>
                  </a:lnTo>
                  <a:lnTo>
                    <a:pt x="168" y="658"/>
                  </a:lnTo>
                  <a:lnTo>
                    <a:pt x="168" y="660"/>
                  </a:lnTo>
                  <a:lnTo>
                    <a:pt x="166" y="664"/>
                  </a:lnTo>
                  <a:lnTo>
                    <a:pt x="166" y="666"/>
                  </a:lnTo>
                  <a:lnTo>
                    <a:pt x="167" y="667"/>
                  </a:lnTo>
                  <a:lnTo>
                    <a:pt x="169" y="668"/>
                  </a:lnTo>
                  <a:lnTo>
                    <a:pt x="170" y="669"/>
                  </a:lnTo>
                  <a:lnTo>
                    <a:pt x="169" y="671"/>
                  </a:lnTo>
                  <a:lnTo>
                    <a:pt x="167" y="672"/>
                  </a:lnTo>
                  <a:lnTo>
                    <a:pt x="155" y="672"/>
                  </a:lnTo>
                  <a:lnTo>
                    <a:pt x="152" y="674"/>
                  </a:lnTo>
                  <a:lnTo>
                    <a:pt x="150" y="678"/>
                  </a:lnTo>
                  <a:lnTo>
                    <a:pt x="150" y="683"/>
                  </a:lnTo>
                  <a:lnTo>
                    <a:pt x="151" y="686"/>
                  </a:lnTo>
                  <a:lnTo>
                    <a:pt x="154" y="686"/>
                  </a:lnTo>
                  <a:lnTo>
                    <a:pt x="158" y="686"/>
                  </a:lnTo>
                  <a:lnTo>
                    <a:pt x="161" y="686"/>
                  </a:lnTo>
                  <a:lnTo>
                    <a:pt x="160" y="688"/>
                  </a:lnTo>
                  <a:lnTo>
                    <a:pt x="159" y="690"/>
                  </a:lnTo>
                  <a:lnTo>
                    <a:pt x="162" y="692"/>
                  </a:lnTo>
                  <a:lnTo>
                    <a:pt x="165" y="694"/>
                  </a:lnTo>
                  <a:lnTo>
                    <a:pt x="165" y="698"/>
                  </a:lnTo>
                  <a:lnTo>
                    <a:pt x="171" y="702"/>
                  </a:lnTo>
                  <a:lnTo>
                    <a:pt x="172" y="704"/>
                  </a:lnTo>
                  <a:lnTo>
                    <a:pt x="171" y="709"/>
                  </a:lnTo>
                  <a:lnTo>
                    <a:pt x="170" y="712"/>
                  </a:lnTo>
                  <a:lnTo>
                    <a:pt x="172" y="713"/>
                  </a:lnTo>
                  <a:lnTo>
                    <a:pt x="188" y="713"/>
                  </a:lnTo>
                  <a:lnTo>
                    <a:pt x="190" y="715"/>
                  </a:lnTo>
                  <a:lnTo>
                    <a:pt x="191" y="717"/>
                  </a:lnTo>
                  <a:lnTo>
                    <a:pt x="191" y="719"/>
                  </a:lnTo>
                  <a:lnTo>
                    <a:pt x="192" y="720"/>
                  </a:lnTo>
                  <a:lnTo>
                    <a:pt x="194" y="722"/>
                  </a:lnTo>
                  <a:lnTo>
                    <a:pt x="198" y="723"/>
                  </a:lnTo>
                  <a:lnTo>
                    <a:pt x="203" y="726"/>
                  </a:lnTo>
                  <a:lnTo>
                    <a:pt x="205" y="726"/>
                  </a:lnTo>
                  <a:lnTo>
                    <a:pt x="206" y="725"/>
                  </a:lnTo>
                  <a:lnTo>
                    <a:pt x="208" y="725"/>
                  </a:lnTo>
                  <a:lnTo>
                    <a:pt x="209" y="724"/>
                  </a:lnTo>
                  <a:lnTo>
                    <a:pt x="209" y="723"/>
                  </a:lnTo>
                  <a:lnTo>
                    <a:pt x="210" y="722"/>
                  </a:lnTo>
                  <a:lnTo>
                    <a:pt x="212" y="722"/>
                  </a:lnTo>
                  <a:lnTo>
                    <a:pt x="214" y="724"/>
                  </a:lnTo>
                  <a:lnTo>
                    <a:pt x="215" y="725"/>
                  </a:lnTo>
                  <a:lnTo>
                    <a:pt x="220" y="725"/>
                  </a:lnTo>
                  <a:lnTo>
                    <a:pt x="222" y="725"/>
                  </a:lnTo>
                  <a:lnTo>
                    <a:pt x="227" y="727"/>
                  </a:lnTo>
                  <a:lnTo>
                    <a:pt x="232" y="729"/>
                  </a:lnTo>
                  <a:lnTo>
                    <a:pt x="271" y="758"/>
                  </a:lnTo>
                  <a:lnTo>
                    <a:pt x="281" y="761"/>
                  </a:lnTo>
                  <a:lnTo>
                    <a:pt x="285" y="768"/>
                  </a:lnTo>
                  <a:lnTo>
                    <a:pt x="290" y="770"/>
                  </a:lnTo>
                  <a:lnTo>
                    <a:pt x="289" y="771"/>
                  </a:lnTo>
                  <a:lnTo>
                    <a:pt x="287" y="773"/>
                  </a:lnTo>
                  <a:lnTo>
                    <a:pt x="286" y="774"/>
                  </a:lnTo>
                  <a:lnTo>
                    <a:pt x="288" y="777"/>
                  </a:lnTo>
                  <a:lnTo>
                    <a:pt x="292" y="778"/>
                  </a:lnTo>
                  <a:lnTo>
                    <a:pt x="295" y="779"/>
                  </a:lnTo>
                  <a:lnTo>
                    <a:pt x="299" y="776"/>
                  </a:lnTo>
                  <a:lnTo>
                    <a:pt x="308" y="781"/>
                  </a:lnTo>
                  <a:lnTo>
                    <a:pt x="310" y="781"/>
                  </a:lnTo>
                  <a:lnTo>
                    <a:pt x="313" y="780"/>
                  </a:lnTo>
                  <a:lnTo>
                    <a:pt x="320" y="778"/>
                  </a:lnTo>
                  <a:lnTo>
                    <a:pt x="319" y="778"/>
                  </a:lnTo>
                  <a:lnTo>
                    <a:pt x="324" y="777"/>
                  </a:lnTo>
                  <a:lnTo>
                    <a:pt x="324" y="773"/>
                  </a:lnTo>
                  <a:lnTo>
                    <a:pt x="322" y="769"/>
                  </a:lnTo>
                  <a:lnTo>
                    <a:pt x="323" y="765"/>
                  </a:lnTo>
                  <a:lnTo>
                    <a:pt x="323" y="765"/>
                  </a:lnTo>
                  <a:close/>
                  <a:moveTo>
                    <a:pt x="363" y="830"/>
                  </a:moveTo>
                  <a:lnTo>
                    <a:pt x="363" y="830"/>
                  </a:lnTo>
                  <a:lnTo>
                    <a:pt x="360" y="828"/>
                  </a:lnTo>
                  <a:lnTo>
                    <a:pt x="356" y="828"/>
                  </a:lnTo>
                  <a:lnTo>
                    <a:pt x="354" y="829"/>
                  </a:lnTo>
                  <a:lnTo>
                    <a:pt x="353" y="830"/>
                  </a:lnTo>
                  <a:lnTo>
                    <a:pt x="352" y="833"/>
                  </a:lnTo>
                  <a:lnTo>
                    <a:pt x="352" y="839"/>
                  </a:lnTo>
                  <a:lnTo>
                    <a:pt x="355" y="841"/>
                  </a:lnTo>
                  <a:lnTo>
                    <a:pt x="359" y="840"/>
                  </a:lnTo>
                  <a:lnTo>
                    <a:pt x="364" y="837"/>
                  </a:lnTo>
                  <a:lnTo>
                    <a:pt x="366" y="834"/>
                  </a:lnTo>
                  <a:lnTo>
                    <a:pt x="365" y="831"/>
                  </a:lnTo>
                  <a:lnTo>
                    <a:pt x="363" y="830"/>
                  </a:lnTo>
                  <a:lnTo>
                    <a:pt x="363" y="830"/>
                  </a:lnTo>
                  <a:close/>
                </a:path>
              </a:pathLst>
            </a:custGeom>
            <a:grpFill/>
            <a:ln w="793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defRPr/>
              </a:pPr>
              <a:endParaRPr lang="id-ID" sz="1800" b="0">
                <a:solidFill>
                  <a:srgbClr val="000000"/>
                </a:solidFill>
                <a:latin typeface="Calibri"/>
              </a:endParaRPr>
            </a:p>
          </p:txBody>
        </p:sp>
      </p:grpSp>
      <p:cxnSp>
        <p:nvCxnSpPr>
          <p:cNvPr id="91" name="Straight Connector 90">
            <a:extLst>
              <a:ext uri="{FF2B5EF4-FFF2-40B4-BE49-F238E27FC236}">
                <a16:creationId xmlns:a16="http://schemas.microsoft.com/office/drawing/2014/main" xmlns="" id="{B122354F-D100-48EC-B6A8-737686979620}"/>
              </a:ext>
            </a:extLst>
          </p:cNvPr>
          <p:cNvCxnSpPr/>
          <p:nvPr/>
        </p:nvCxnSpPr>
        <p:spPr>
          <a:xfrm flipH="1">
            <a:off x="8244154" y="2535532"/>
            <a:ext cx="7622" cy="3179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xmlns="" id="{0AF1A8F7-D3E6-47C5-B031-0A96C9C21461}"/>
              </a:ext>
            </a:extLst>
          </p:cNvPr>
          <p:cNvSpPr/>
          <p:nvPr/>
        </p:nvSpPr>
        <p:spPr>
          <a:xfrm>
            <a:off x="8186012" y="2832289"/>
            <a:ext cx="116284" cy="11307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id-ID" sz="1800" b="0">
              <a:solidFill>
                <a:srgbClr val="FFFFFF"/>
              </a:solidFill>
              <a:latin typeface="Calibri"/>
            </a:endParaRPr>
          </a:p>
        </p:txBody>
      </p:sp>
      <p:cxnSp>
        <p:nvCxnSpPr>
          <p:cNvPr id="93" name="Straight Connector 92">
            <a:extLst>
              <a:ext uri="{FF2B5EF4-FFF2-40B4-BE49-F238E27FC236}">
                <a16:creationId xmlns:a16="http://schemas.microsoft.com/office/drawing/2014/main" xmlns="" id="{C62FE175-C700-478E-ACEE-ABADE6DC9D14}"/>
              </a:ext>
            </a:extLst>
          </p:cNvPr>
          <p:cNvCxnSpPr/>
          <p:nvPr/>
        </p:nvCxnSpPr>
        <p:spPr>
          <a:xfrm rot="10800000">
            <a:off x="8267310" y="2533690"/>
            <a:ext cx="326065"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xmlns="" id="{3083EC98-1817-45BB-B5D2-423DA9717F09}"/>
              </a:ext>
            </a:extLst>
          </p:cNvPr>
          <p:cNvSpPr/>
          <p:nvPr/>
        </p:nvSpPr>
        <p:spPr>
          <a:xfrm>
            <a:off x="8598450" y="2011408"/>
            <a:ext cx="1756138" cy="10978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id-ID" sz="800" dirty="0">
              <a:solidFill>
                <a:srgbClr val="FFFFFF"/>
              </a:solidFill>
              <a:latin typeface="Calibri"/>
            </a:endParaRPr>
          </a:p>
        </p:txBody>
      </p:sp>
      <p:sp>
        <p:nvSpPr>
          <p:cNvPr id="95" name="TextBox 94">
            <a:extLst>
              <a:ext uri="{FF2B5EF4-FFF2-40B4-BE49-F238E27FC236}">
                <a16:creationId xmlns:a16="http://schemas.microsoft.com/office/drawing/2014/main" xmlns="" id="{2D68131F-EA1B-4D84-A5DE-FE3FBA43BDD4}"/>
              </a:ext>
            </a:extLst>
          </p:cNvPr>
          <p:cNvSpPr txBox="1"/>
          <p:nvPr/>
        </p:nvSpPr>
        <p:spPr>
          <a:xfrm>
            <a:off x="8702120" y="2265322"/>
            <a:ext cx="1530856" cy="600164"/>
          </a:xfrm>
          <a:prstGeom prst="rect">
            <a:avLst/>
          </a:prstGeom>
          <a:noFill/>
          <a:ln>
            <a:noFill/>
          </a:ln>
        </p:spPr>
        <p:txBody>
          <a:bodyPr wrap="square" rtlCol="0">
            <a:spAutoFit/>
          </a:bodyPr>
          <a:lstStyle/>
          <a:p>
            <a:pPr algn="ctr" eaLnBrk="1" fontAlgn="auto" hangingPunct="1">
              <a:spcBef>
                <a:spcPts val="0"/>
              </a:spcBef>
              <a:spcAft>
                <a:spcPts val="0"/>
              </a:spcAft>
              <a:defRPr/>
            </a:pPr>
            <a:r>
              <a:rPr lang="en-US" sz="1100" dirty="0">
                <a:solidFill>
                  <a:srgbClr val="FFFF00"/>
                </a:solidFill>
                <a:latin typeface="Calibri"/>
              </a:rPr>
              <a:t>Halmahera </a:t>
            </a:r>
            <a:r>
              <a:rPr lang="en-US" sz="1100" dirty="0" smtClean="0">
                <a:solidFill>
                  <a:srgbClr val="FFFF00"/>
                </a:solidFill>
                <a:latin typeface="Calibri"/>
              </a:rPr>
              <a:t>Tengah</a:t>
            </a:r>
            <a:r>
              <a:rPr lang="en-US" sz="1100" dirty="0">
                <a:solidFill>
                  <a:srgbClr val="FFFF00"/>
                </a:solidFill>
                <a:latin typeface="Calibri"/>
              </a:rPr>
              <a:t> </a:t>
            </a:r>
            <a:r>
              <a:rPr lang="en-US" sz="1100" dirty="0" smtClean="0">
                <a:solidFill>
                  <a:srgbClr val="FFFF00"/>
                </a:solidFill>
                <a:latin typeface="Calibri"/>
              </a:rPr>
              <a:t>(Proses SK) </a:t>
            </a:r>
            <a:r>
              <a:rPr lang="en-US" sz="1100" dirty="0" err="1" smtClean="0">
                <a:solidFill>
                  <a:srgbClr val="FFFF00"/>
                </a:solidFill>
                <a:latin typeface="Calibri"/>
              </a:rPr>
              <a:t>dan</a:t>
            </a:r>
            <a:r>
              <a:rPr lang="en-US" sz="1100" dirty="0" smtClean="0">
                <a:solidFill>
                  <a:srgbClr val="FFFF00"/>
                </a:solidFill>
                <a:latin typeface="Calibri"/>
              </a:rPr>
              <a:t> </a:t>
            </a:r>
            <a:r>
              <a:rPr lang="en-US" sz="1100" dirty="0" err="1">
                <a:solidFill>
                  <a:srgbClr val="FFFF00"/>
                </a:solidFill>
                <a:latin typeface="Calibri"/>
              </a:rPr>
              <a:t>Pulau</a:t>
            </a:r>
            <a:r>
              <a:rPr lang="en-US" sz="1100" dirty="0">
                <a:solidFill>
                  <a:srgbClr val="FFFF00"/>
                </a:solidFill>
                <a:latin typeface="Calibri"/>
              </a:rPr>
              <a:t> </a:t>
            </a:r>
            <a:r>
              <a:rPr lang="en-US" sz="1100" dirty="0" err="1">
                <a:solidFill>
                  <a:srgbClr val="FFFF00"/>
                </a:solidFill>
                <a:latin typeface="Calibri"/>
              </a:rPr>
              <a:t>Taliabu</a:t>
            </a:r>
            <a:r>
              <a:rPr lang="en-US" sz="1100" dirty="0">
                <a:solidFill>
                  <a:srgbClr val="FFFF00"/>
                </a:solidFill>
                <a:latin typeface="Calibri"/>
              </a:rPr>
              <a:t>. *</a:t>
            </a:r>
            <a:endParaRPr lang="id-ID" sz="1100" dirty="0">
              <a:solidFill>
                <a:srgbClr val="FFFF00"/>
              </a:solidFill>
              <a:latin typeface="Calibri"/>
            </a:endParaRPr>
          </a:p>
        </p:txBody>
      </p:sp>
      <p:cxnSp>
        <p:nvCxnSpPr>
          <p:cNvPr id="96" name="Straight Connector 95">
            <a:extLst>
              <a:ext uri="{FF2B5EF4-FFF2-40B4-BE49-F238E27FC236}">
                <a16:creationId xmlns:a16="http://schemas.microsoft.com/office/drawing/2014/main" xmlns="" id="{3EAFB399-C803-4793-983A-153BD418E169}"/>
              </a:ext>
            </a:extLst>
          </p:cNvPr>
          <p:cNvCxnSpPr>
            <a:cxnSpLocks/>
          </p:cNvCxnSpPr>
          <p:nvPr/>
        </p:nvCxnSpPr>
        <p:spPr>
          <a:xfrm>
            <a:off x="9157904" y="3820672"/>
            <a:ext cx="0" cy="4024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xmlns="" id="{FB966FA4-207C-4C73-9077-414C2B862F1E}"/>
              </a:ext>
            </a:extLst>
          </p:cNvPr>
          <p:cNvSpPr/>
          <p:nvPr/>
        </p:nvSpPr>
        <p:spPr>
          <a:xfrm>
            <a:off x="9099762" y="3665165"/>
            <a:ext cx="116284" cy="11307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id-ID" sz="1800" b="0">
              <a:solidFill>
                <a:srgbClr val="FFFFFF"/>
              </a:solidFill>
              <a:latin typeface="Calibri"/>
            </a:endParaRPr>
          </a:p>
        </p:txBody>
      </p:sp>
      <p:grpSp>
        <p:nvGrpSpPr>
          <p:cNvPr id="98" name="Group 97">
            <a:extLst>
              <a:ext uri="{FF2B5EF4-FFF2-40B4-BE49-F238E27FC236}">
                <a16:creationId xmlns:a16="http://schemas.microsoft.com/office/drawing/2014/main" xmlns="" id="{9C73C5A2-793B-47C4-8FED-FE77D1C8CCE9}"/>
              </a:ext>
            </a:extLst>
          </p:cNvPr>
          <p:cNvGrpSpPr/>
          <p:nvPr/>
        </p:nvGrpSpPr>
        <p:grpSpPr>
          <a:xfrm>
            <a:off x="9512717" y="3571802"/>
            <a:ext cx="1673753" cy="1336331"/>
            <a:chOff x="10361342" y="3896549"/>
            <a:chExt cx="1673753" cy="1336331"/>
          </a:xfrm>
        </p:grpSpPr>
        <p:sp>
          <p:nvSpPr>
            <p:cNvPr id="99" name="Oval 98">
              <a:extLst>
                <a:ext uri="{FF2B5EF4-FFF2-40B4-BE49-F238E27FC236}">
                  <a16:creationId xmlns:a16="http://schemas.microsoft.com/office/drawing/2014/main" xmlns="" id="{C5F264B8-AF65-4B4F-AC55-F422C9A84AD4}"/>
                </a:ext>
              </a:extLst>
            </p:cNvPr>
            <p:cNvSpPr/>
            <p:nvPr/>
          </p:nvSpPr>
          <p:spPr>
            <a:xfrm>
              <a:off x="10361342" y="3896549"/>
              <a:ext cx="1673753" cy="133633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id-ID" sz="800" dirty="0">
                <a:solidFill>
                  <a:srgbClr val="FFFFFF"/>
                </a:solidFill>
                <a:latin typeface="Calibri"/>
              </a:endParaRPr>
            </a:p>
          </p:txBody>
        </p:sp>
        <p:sp>
          <p:nvSpPr>
            <p:cNvPr id="100" name="TextBox 99">
              <a:extLst>
                <a:ext uri="{FF2B5EF4-FFF2-40B4-BE49-F238E27FC236}">
                  <a16:creationId xmlns:a16="http://schemas.microsoft.com/office/drawing/2014/main" xmlns="" id="{EF3EE98A-4274-48B3-9512-500E3CEC80B9}"/>
                </a:ext>
              </a:extLst>
            </p:cNvPr>
            <p:cNvSpPr txBox="1"/>
            <p:nvPr/>
          </p:nvSpPr>
          <p:spPr>
            <a:xfrm>
              <a:off x="10398126" y="4067985"/>
              <a:ext cx="1588712" cy="938719"/>
            </a:xfrm>
            <a:prstGeom prst="rect">
              <a:avLst/>
            </a:prstGeom>
            <a:noFill/>
          </p:spPr>
          <p:txBody>
            <a:bodyPr wrap="square" rtlCol="0">
              <a:spAutoFit/>
            </a:bodyPr>
            <a:lstStyle/>
            <a:p>
              <a:pPr algn="ctr" eaLnBrk="1" fontAlgn="auto" hangingPunct="1">
                <a:spcBef>
                  <a:spcPts val="0"/>
                </a:spcBef>
                <a:spcAft>
                  <a:spcPts val="0"/>
                </a:spcAft>
                <a:defRPr/>
              </a:pPr>
              <a:r>
                <a:rPr lang="en-US" sz="1100" dirty="0" err="1">
                  <a:solidFill>
                    <a:srgbClr val="FFFF00"/>
                  </a:solidFill>
                  <a:latin typeface="Calibri"/>
                </a:rPr>
                <a:t>Pegunungan</a:t>
              </a:r>
              <a:r>
                <a:rPr lang="en-US" sz="1100" dirty="0">
                  <a:solidFill>
                    <a:srgbClr val="FFFF00"/>
                  </a:solidFill>
                  <a:latin typeface="Calibri"/>
                </a:rPr>
                <a:t> </a:t>
              </a:r>
              <a:r>
                <a:rPr lang="en-US" sz="1100" dirty="0" err="1">
                  <a:solidFill>
                    <a:srgbClr val="FFFF00"/>
                  </a:solidFill>
                  <a:latin typeface="Calibri"/>
                </a:rPr>
                <a:t>Arfak</a:t>
              </a:r>
              <a:r>
                <a:rPr lang="en-US" sz="1100" dirty="0">
                  <a:solidFill>
                    <a:srgbClr val="FFFF00"/>
                  </a:solidFill>
                  <a:latin typeface="Calibri"/>
                </a:rPr>
                <a:t>; </a:t>
              </a:r>
              <a:r>
                <a:rPr lang="en-US" sz="1100" dirty="0" err="1">
                  <a:solidFill>
                    <a:srgbClr val="FFFF00"/>
                  </a:solidFill>
                  <a:latin typeface="Calibri"/>
                </a:rPr>
                <a:t>Sorong</a:t>
              </a:r>
              <a:r>
                <a:rPr lang="en-US" sz="1100" dirty="0">
                  <a:solidFill>
                    <a:srgbClr val="FFFF00"/>
                  </a:solidFill>
                  <a:latin typeface="Calibri"/>
                </a:rPr>
                <a:t> Selatan; </a:t>
              </a:r>
              <a:r>
                <a:rPr lang="en-US" sz="1100" dirty="0" err="1">
                  <a:solidFill>
                    <a:srgbClr val="FFFF00"/>
                  </a:solidFill>
                  <a:latin typeface="Calibri"/>
                </a:rPr>
                <a:t>Manokwari</a:t>
              </a:r>
              <a:r>
                <a:rPr lang="en-US" sz="1100" dirty="0">
                  <a:solidFill>
                    <a:srgbClr val="FFFF00"/>
                  </a:solidFill>
                  <a:latin typeface="Calibri"/>
                </a:rPr>
                <a:t> Selatan; </a:t>
              </a:r>
              <a:r>
                <a:rPr lang="en-US" sz="1100" dirty="0" err="1">
                  <a:solidFill>
                    <a:srgbClr val="FFFF00"/>
                  </a:solidFill>
                  <a:latin typeface="Calibri"/>
                </a:rPr>
                <a:t>Maybrat</a:t>
              </a:r>
              <a:r>
                <a:rPr lang="en-US" sz="1100" dirty="0">
                  <a:solidFill>
                    <a:srgbClr val="FFFF00"/>
                  </a:solidFill>
                  <a:latin typeface="Calibri"/>
                </a:rPr>
                <a:t>; </a:t>
              </a:r>
              <a:r>
                <a:rPr lang="en-US" sz="1100" dirty="0" err="1">
                  <a:solidFill>
                    <a:srgbClr val="FFFF00"/>
                  </a:solidFill>
                  <a:latin typeface="Calibri"/>
                </a:rPr>
                <a:t>Teluk</a:t>
              </a:r>
              <a:r>
                <a:rPr lang="en-US" sz="1100" dirty="0">
                  <a:solidFill>
                    <a:srgbClr val="FFFF00"/>
                  </a:solidFill>
                  <a:latin typeface="Calibri"/>
                </a:rPr>
                <a:t> </a:t>
              </a:r>
              <a:r>
                <a:rPr lang="en-US" sz="1100" dirty="0" err="1">
                  <a:solidFill>
                    <a:srgbClr val="FFFF00"/>
                  </a:solidFill>
                  <a:latin typeface="Calibri"/>
                </a:rPr>
                <a:t>Bintuni</a:t>
              </a:r>
              <a:r>
                <a:rPr lang="en-US" sz="1100" dirty="0">
                  <a:solidFill>
                    <a:srgbClr val="FFFF00"/>
                  </a:solidFill>
                  <a:latin typeface="Calibri"/>
                </a:rPr>
                <a:t>; </a:t>
              </a:r>
              <a:r>
                <a:rPr lang="en-US" sz="1100" dirty="0" err="1">
                  <a:solidFill>
                    <a:srgbClr val="FFFF00"/>
                  </a:solidFill>
                  <a:latin typeface="Calibri"/>
                </a:rPr>
                <a:t>Teluk</a:t>
              </a:r>
              <a:r>
                <a:rPr lang="en-US" sz="1100" dirty="0">
                  <a:solidFill>
                    <a:srgbClr val="FFFF00"/>
                  </a:solidFill>
                  <a:latin typeface="Calibri"/>
                </a:rPr>
                <a:t> </a:t>
              </a:r>
              <a:r>
                <a:rPr lang="en-US" sz="1100" dirty="0" err="1">
                  <a:solidFill>
                    <a:srgbClr val="FFFF00"/>
                  </a:solidFill>
                  <a:latin typeface="Calibri"/>
                </a:rPr>
                <a:t>Wondama</a:t>
              </a:r>
              <a:endParaRPr lang="id-ID" sz="1100" dirty="0">
                <a:solidFill>
                  <a:srgbClr val="FFFF00"/>
                </a:solidFill>
                <a:latin typeface="Calibri"/>
              </a:endParaRPr>
            </a:p>
          </p:txBody>
        </p:sp>
      </p:grpSp>
      <p:cxnSp>
        <p:nvCxnSpPr>
          <p:cNvPr id="101" name="Straight Connector 100">
            <a:extLst>
              <a:ext uri="{FF2B5EF4-FFF2-40B4-BE49-F238E27FC236}">
                <a16:creationId xmlns:a16="http://schemas.microsoft.com/office/drawing/2014/main" xmlns="" id="{E7AD4EC5-02D5-43C8-A7D5-451DA281B674}"/>
              </a:ext>
            </a:extLst>
          </p:cNvPr>
          <p:cNvCxnSpPr/>
          <p:nvPr/>
        </p:nvCxnSpPr>
        <p:spPr>
          <a:xfrm rot="10800000">
            <a:off x="9141483" y="4208072"/>
            <a:ext cx="326065"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xmlns="" id="{990D15E6-65B7-4460-9FD3-1051591388D2}"/>
              </a:ext>
            </a:extLst>
          </p:cNvPr>
          <p:cNvSpPr/>
          <p:nvPr/>
        </p:nvSpPr>
        <p:spPr>
          <a:xfrm>
            <a:off x="8440015" y="1250719"/>
            <a:ext cx="3131315" cy="646331"/>
          </a:xfrm>
          <a:prstGeom prst="rect">
            <a:avLst/>
          </a:prstGeom>
        </p:spPr>
        <p:txBody>
          <a:bodyPr wrap="square">
            <a:spAutoFit/>
          </a:bodyPr>
          <a:lstStyle/>
          <a:p>
            <a:pPr algn="r" eaLnBrk="1" fontAlgn="auto" hangingPunct="1">
              <a:spcBef>
                <a:spcPts val="0"/>
              </a:spcBef>
              <a:spcAft>
                <a:spcPts val="0"/>
              </a:spcAft>
              <a:defRPr/>
            </a:pPr>
            <a:r>
              <a:rPr lang="id-ID" sz="1800" dirty="0">
                <a:solidFill>
                  <a:srgbClr val="C00000"/>
                </a:solidFill>
                <a:latin typeface="Calibri"/>
              </a:rPr>
              <a:t>Masih terdapat </a:t>
            </a:r>
            <a:r>
              <a:rPr lang="en-US" sz="1800" dirty="0" smtClean="0">
                <a:solidFill>
                  <a:srgbClr val="C00000"/>
                </a:solidFill>
                <a:latin typeface="Calibri"/>
              </a:rPr>
              <a:t>8 </a:t>
            </a:r>
            <a:r>
              <a:rPr lang="en-US" sz="1800" dirty="0">
                <a:solidFill>
                  <a:srgbClr val="C00000"/>
                </a:solidFill>
                <a:latin typeface="Calibri"/>
              </a:rPr>
              <a:t>Daerah Yang </a:t>
            </a:r>
            <a:r>
              <a:rPr lang="en-US" sz="1800" dirty="0" err="1">
                <a:solidFill>
                  <a:srgbClr val="C00000"/>
                </a:solidFill>
                <a:latin typeface="Calibri"/>
              </a:rPr>
              <a:t>Belum</a:t>
            </a:r>
            <a:r>
              <a:rPr lang="en-US" sz="1800" dirty="0">
                <a:solidFill>
                  <a:srgbClr val="C00000"/>
                </a:solidFill>
                <a:latin typeface="Calibri"/>
              </a:rPr>
              <a:t> </a:t>
            </a:r>
            <a:r>
              <a:rPr lang="en-US" sz="1800" dirty="0" err="1">
                <a:solidFill>
                  <a:srgbClr val="C00000"/>
                </a:solidFill>
                <a:latin typeface="Calibri"/>
              </a:rPr>
              <a:t>Membentuk</a:t>
            </a:r>
            <a:r>
              <a:rPr lang="en-US" sz="1800" dirty="0">
                <a:solidFill>
                  <a:srgbClr val="C00000"/>
                </a:solidFill>
                <a:latin typeface="Calibri"/>
              </a:rPr>
              <a:t> TPID </a:t>
            </a:r>
            <a:endParaRPr lang="id-ID" sz="1800" b="0" dirty="0">
              <a:solidFill>
                <a:srgbClr val="C00000"/>
              </a:solidFill>
              <a:latin typeface="Calibri"/>
            </a:endParaRPr>
          </a:p>
        </p:txBody>
      </p:sp>
      <p:graphicFrame>
        <p:nvGraphicFramePr>
          <p:cNvPr id="103" name="Chart 102">
            <a:extLst>
              <a:ext uri="{FF2B5EF4-FFF2-40B4-BE49-F238E27FC236}">
                <a16:creationId xmlns:a16="http://schemas.microsoft.com/office/drawing/2014/main" xmlns="" id="{07FA8D63-9604-4750-999B-1C70FDC68FAD}"/>
              </a:ext>
            </a:extLst>
          </p:cNvPr>
          <p:cNvGraphicFramePr/>
          <p:nvPr>
            <p:extLst/>
          </p:nvPr>
        </p:nvGraphicFramePr>
        <p:xfrm>
          <a:off x="569201" y="1218238"/>
          <a:ext cx="6141432" cy="3408387"/>
        </p:xfrm>
        <a:graphic>
          <a:graphicData uri="http://schemas.openxmlformats.org/drawingml/2006/chart">
            <c:chart xmlns:c="http://schemas.openxmlformats.org/drawingml/2006/chart" xmlns:r="http://schemas.openxmlformats.org/officeDocument/2006/relationships" r:id="rId3"/>
          </a:graphicData>
        </a:graphic>
      </p:graphicFrame>
      <p:sp>
        <p:nvSpPr>
          <p:cNvPr id="104" name="Rectangle 103">
            <a:extLst>
              <a:ext uri="{FF2B5EF4-FFF2-40B4-BE49-F238E27FC236}">
                <a16:creationId xmlns:a16="http://schemas.microsoft.com/office/drawing/2014/main" xmlns="" id="{E2610581-AF31-4078-8ABA-5BD121AA8779}"/>
              </a:ext>
            </a:extLst>
          </p:cNvPr>
          <p:cNvSpPr/>
          <p:nvPr/>
        </p:nvSpPr>
        <p:spPr>
          <a:xfrm>
            <a:off x="127673" y="5080778"/>
            <a:ext cx="11855709" cy="1338828"/>
          </a:xfrm>
          <a:prstGeom prst="rect">
            <a:avLst/>
          </a:prstGeom>
        </p:spPr>
        <p:txBody>
          <a:bodyPr wrap="square">
            <a:spAutoFit/>
          </a:bodyPr>
          <a:lstStyle/>
          <a:p>
            <a:pPr marL="174625" indent="-174625" algn="just" eaLnBrk="1" fontAlgn="auto" hangingPunct="1">
              <a:spcBef>
                <a:spcPts val="600"/>
              </a:spcBef>
              <a:spcAft>
                <a:spcPts val="0"/>
              </a:spcAft>
              <a:buFont typeface="Arial" panose="020B0604020202020204" pitchFamily="34" charset="0"/>
              <a:buChar char="•"/>
              <a:defRPr/>
            </a:pPr>
            <a:r>
              <a:rPr lang="id-ID" sz="1900" i="1" dirty="0">
                <a:solidFill>
                  <a:srgbClr val="000000"/>
                </a:solidFill>
                <a:latin typeface="Calibri"/>
              </a:rPr>
              <a:t>TPIP melalui Menteri Dalam Negeri mengirimkan</a:t>
            </a:r>
            <a:r>
              <a:rPr lang="en-US" sz="1900" i="1" dirty="0">
                <a:solidFill>
                  <a:srgbClr val="000000"/>
                </a:solidFill>
                <a:latin typeface="Calibri"/>
              </a:rPr>
              <a:t> </a:t>
            </a:r>
            <a:r>
              <a:rPr lang="id-ID" sz="1900" i="1" dirty="0">
                <a:solidFill>
                  <a:srgbClr val="000000"/>
                </a:solidFill>
                <a:latin typeface="Calibri"/>
              </a:rPr>
              <a:t>surat Nomor 500/4930/SJ dan 500/4931/SJ tentang Percepatan Pembentukan Tim Pengendalian Inflasi Daerah (TPID)</a:t>
            </a:r>
            <a:r>
              <a:rPr lang="en-US" sz="1900" i="1" dirty="0">
                <a:solidFill>
                  <a:srgbClr val="000000"/>
                </a:solidFill>
                <a:latin typeface="Calibri"/>
              </a:rPr>
              <a:t> </a:t>
            </a:r>
            <a:r>
              <a:rPr lang="en-US" sz="1900" i="1" dirty="0" err="1">
                <a:solidFill>
                  <a:srgbClr val="000000"/>
                </a:solidFill>
                <a:latin typeface="Calibri"/>
              </a:rPr>
              <a:t>kepada</a:t>
            </a:r>
            <a:r>
              <a:rPr lang="en-US" sz="1900" i="1" dirty="0">
                <a:solidFill>
                  <a:srgbClr val="000000"/>
                </a:solidFill>
                <a:latin typeface="Calibri"/>
              </a:rPr>
              <a:t> </a:t>
            </a:r>
            <a:r>
              <a:rPr lang="en-US" sz="1900" i="1" dirty="0" err="1">
                <a:solidFill>
                  <a:srgbClr val="000000"/>
                </a:solidFill>
                <a:latin typeface="Calibri"/>
              </a:rPr>
              <a:t>Gubernur</a:t>
            </a:r>
            <a:r>
              <a:rPr lang="en-US" sz="1900" i="1" dirty="0">
                <a:solidFill>
                  <a:srgbClr val="000000"/>
                </a:solidFill>
                <a:latin typeface="Calibri"/>
              </a:rPr>
              <a:t> Maluku Utara </a:t>
            </a:r>
            <a:r>
              <a:rPr lang="en-US" sz="1900" i="1" dirty="0" err="1">
                <a:solidFill>
                  <a:srgbClr val="000000"/>
                </a:solidFill>
                <a:latin typeface="Calibri"/>
              </a:rPr>
              <a:t>dan</a:t>
            </a:r>
            <a:r>
              <a:rPr lang="en-US" sz="1900" i="1" dirty="0">
                <a:solidFill>
                  <a:srgbClr val="000000"/>
                </a:solidFill>
                <a:latin typeface="Calibri"/>
              </a:rPr>
              <a:t> Papua Barat.</a:t>
            </a:r>
            <a:endParaRPr lang="id-ID" sz="1900" i="1" dirty="0">
              <a:solidFill>
                <a:srgbClr val="000000"/>
              </a:solidFill>
              <a:latin typeface="Calibri"/>
            </a:endParaRPr>
          </a:p>
          <a:p>
            <a:pPr marL="174625" indent="-174625" algn="just" eaLnBrk="1" fontAlgn="auto" hangingPunct="1">
              <a:spcBef>
                <a:spcPts val="600"/>
              </a:spcBef>
              <a:spcAft>
                <a:spcPts val="0"/>
              </a:spcAft>
              <a:buFont typeface="Arial" panose="020B0604020202020204" pitchFamily="34" charset="0"/>
              <a:buChar char="•"/>
              <a:defRPr/>
            </a:pPr>
            <a:r>
              <a:rPr lang="id-ID" sz="1900" i="1" dirty="0">
                <a:solidFill>
                  <a:srgbClr val="000000"/>
                </a:solidFill>
                <a:latin typeface="Calibri"/>
              </a:rPr>
              <a:t>Selain itu, TPIP melalui Pokja Daerah secara proaktif akan melakukan pembinaan dan sekaligus memberikan Capacity Building kepada </a:t>
            </a:r>
            <a:r>
              <a:rPr lang="en-US" sz="1900" i="1" dirty="0">
                <a:solidFill>
                  <a:srgbClr val="000000"/>
                </a:solidFill>
                <a:latin typeface="Calibri"/>
              </a:rPr>
              <a:t>8</a:t>
            </a:r>
            <a:r>
              <a:rPr lang="id-ID" sz="1900" i="1" dirty="0" smtClean="0">
                <a:solidFill>
                  <a:srgbClr val="000000"/>
                </a:solidFill>
                <a:latin typeface="Calibri"/>
              </a:rPr>
              <a:t> </a:t>
            </a:r>
            <a:r>
              <a:rPr lang="id-ID" sz="1900" i="1" dirty="0">
                <a:solidFill>
                  <a:srgbClr val="000000"/>
                </a:solidFill>
                <a:latin typeface="Calibri"/>
              </a:rPr>
              <a:t>Daerah Otonom yang belum membentuk TPID</a:t>
            </a:r>
          </a:p>
        </p:txBody>
      </p:sp>
      <p:sp>
        <p:nvSpPr>
          <p:cNvPr id="105" name="Rectangle 104">
            <a:extLst>
              <a:ext uri="{FF2B5EF4-FFF2-40B4-BE49-F238E27FC236}">
                <a16:creationId xmlns:a16="http://schemas.microsoft.com/office/drawing/2014/main" xmlns="" id="{1E53DCDF-A2F3-44CE-87C2-40D941106360}"/>
              </a:ext>
            </a:extLst>
          </p:cNvPr>
          <p:cNvSpPr/>
          <p:nvPr/>
        </p:nvSpPr>
        <p:spPr>
          <a:xfrm>
            <a:off x="569201" y="783182"/>
            <a:ext cx="10672537" cy="400110"/>
          </a:xfrm>
          <a:prstGeom prst="rect">
            <a:avLst/>
          </a:prstGeom>
        </p:spPr>
        <p:txBody>
          <a:bodyPr wrap="none">
            <a:spAutoFit/>
          </a:bodyPr>
          <a:lstStyle/>
          <a:p>
            <a:pPr eaLnBrk="1" fontAlgn="auto" hangingPunct="1">
              <a:spcBef>
                <a:spcPts val="0"/>
              </a:spcBef>
              <a:spcAft>
                <a:spcPts val="0"/>
              </a:spcAft>
              <a:defRPr/>
            </a:pPr>
            <a:r>
              <a:rPr lang="id-ID" sz="2000" i="1" dirty="0">
                <a:solidFill>
                  <a:srgbClr val="5A90C2"/>
                </a:solidFill>
                <a:latin typeface="Calibri"/>
              </a:rPr>
              <a:t>Upaya pembentukan TPID di seluruh daerah dilaksanakan untuk menindaklanjuti Arahan Presiden </a:t>
            </a:r>
            <a:endParaRPr lang="id-ID" sz="2000" b="0" i="1" dirty="0">
              <a:solidFill>
                <a:srgbClr val="5A90C2"/>
              </a:solidFill>
              <a:latin typeface="Calibri"/>
            </a:endParaRPr>
          </a:p>
        </p:txBody>
      </p:sp>
      <p:sp>
        <p:nvSpPr>
          <p:cNvPr id="106" name="TextBox 105">
            <a:extLst>
              <a:ext uri="{FF2B5EF4-FFF2-40B4-BE49-F238E27FC236}">
                <a16:creationId xmlns:a16="http://schemas.microsoft.com/office/drawing/2014/main" xmlns="" id="{7EC5DD69-396C-45B1-B1BC-75D6FB6E06AF}"/>
              </a:ext>
            </a:extLst>
          </p:cNvPr>
          <p:cNvSpPr txBox="1"/>
          <p:nvPr/>
        </p:nvSpPr>
        <p:spPr>
          <a:xfrm>
            <a:off x="1133165" y="1411134"/>
            <a:ext cx="1735614" cy="369332"/>
          </a:xfrm>
          <a:prstGeom prst="rect">
            <a:avLst/>
          </a:prstGeom>
          <a:solidFill>
            <a:schemeClr val="accent1">
              <a:lumMod val="75000"/>
            </a:schemeClr>
          </a:solidFill>
        </p:spPr>
        <p:txBody>
          <a:bodyPr wrap="square" rtlCol="0">
            <a:spAutoFit/>
          </a:bodyPr>
          <a:lstStyle/>
          <a:p>
            <a:pPr algn="ctr" eaLnBrk="1" fontAlgn="auto" hangingPunct="1">
              <a:spcBef>
                <a:spcPts val="0"/>
              </a:spcBef>
              <a:spcAft>
                <a:spcPts val="0"/>
              </a:spcAft>
              <a:defRPr/>
            </a:pPr>
            <a:r>
              <a:rPr lang="id-ID" sz="1800" kern="0" dirty="0">
                <a:solidFill>
                  <a:prstClr val="white"/>
                </a:solidFill>
                <a:latin typeface="Arial"/>
              </a:rPr>
              <a:t>34 Provinsi</a:t>
            </a:r>
          </a:p>
        </p:txBody>
      </p:sp>
      <p:sp>
        <p:nvSpPr>
          <p:cNvPr id="107" name="TextBox 106">
            <a:extLst>
              <a:ext uri="{FF2B5EF4-FFF2-40B4-BE49-F238E27FC236}">
                <a16:creationId xmlns:a16="http://schemas.microsoft.com/office/drawing/2014/main" xmlns="" id="{D2D85CA8-BF0E-45C0-9470-6D9D4C154838}"/>
              </a:ext>
            </a:extLst>
          </p:cNvPr>
          <p:cNvSpPr txBox="1"/>
          <p:nvPr/>
        </p:nvSpPr>
        <p:spPr>
          <a:xfrm>
            <a:off x="1133165" y="1949810"/>
            <a:ext cx="1735614" cy="369332"/>
          </a:xfrm>
          <a:prstGeom prst="rect">
            <a:avLst/>
          </a:prstGeom>
          <a:solidFill>
            <a:schemeClr val="accent1">
              <a:lumMod val="75000"/>
            </a:schemeClr>
          </a:solidFill>
        </p:spPr>
        <p:txBody>
          <a:bodyPr wrap="square" rtlCol="0">
            <a:spAutoFit/>
          </a:bodyPr>
          <a:lstStyle/>
          <a:p>
            <a:pPr algn="ctr" eaLnBrk="1" fontAlgn="auto" hangingPunct="1">
              <a:spcBef>
                <a:spcPts val="0"/>
              </a:spcBef>
              <a:spcAft>
                <a:spcPts val="0"/>
              </a:spcAft>
              <a:defRPr/>
            </a:pPr>
            <a:r>
              <a:rPr lang="en-US" sz="1800" kern="0" dirty="0" smtClean="0">
                <a:solidFill>
                  <a:prstClr val="white"/>
                </a:solidFill>
                <a:latin typeface="Arial"/>
              </a:rPr>
              <a:t>500</a:t>
            </a:r>
            <a:r>
              <a:rPr lang="id-ID" sz="1800" kern="0" dirty="0" smtClean="0">
                <a:solidFill>
                  <a:prstClr val="white"/>
                </a:solidFill>
                <a:latin typeface="Arial"/>
              </a:rPr>
              <a:t> </a:t>
            </a:r>
            <a:r>
              <a:rPr lang="id-ID" sz="1800" kern="0" dirty="0">
                <a:solidFill>
                  <a:prstClr val="white"/>
                </a:solidFill>
                <a:latin typeface="Arial"/>
              </a:rPr>
              <a:t>Kab/Kota</a:t>
            </a:r>
          </a:p>
        </p:txBody>
      </p:sp>
      <p:sp>
        <p:nvSpPr>
          <p:cNvPr id="109" name="TextBox 108">
            <a:extLst>
              <a:ext uri="{FF2B5EF4-FFF2-40B4-BE49-F238E27FC236}">
                <a16:creationId xmlns:a16="http://schemas.microsoft.com/office/drawing/2014/main" xmlns="" id="{932B8469-A32D-48E8-AFA5-193C584E4677}"/>
              </a:ext>
            </a:extLst>
          </p:cNvPr>
          <p:cNvSpPr txBox="1">
            <a:spLocks noChangeArrowheads="1"/>
          </p:cNvSpPr>
          <p:nvPr/>
        </p:nvSpPr>
        <p:spPr bwMode="auto">
          <a:xfrm>
            <a:off x="988169" y="127230"/>
            <a:ext cx="10928047" cy="492443"/>
          </a:xfrm>
          <a:prstGeom prst="rect">
            <a:avLst/>
          </a:prstGeom>
          <a:noFill/>
          <a:extLst/>
        </p:spPr>
        <p:txBody>
          <a:bodyPr wrap="square" rtlCol="0">
            <a:spAutoFit/>
          </a:bodyPr>
          <a:lstStyle>
            <a:defPPr>
              <a:defRPr lang="id-ID"/>
            </a:defPPr>
            <a:lvl1pPr>
              <a:defRPr sz="3600" b="1">
                <a:solidFill>
                  <a:prstClr val="black"/>
                </a:solidFill>
                <a:effectLst>
                  <a:outerShdw blurRad="38100" dist="38100" dir="2700000" algn="tl">
                    <a:srgbClr val="000000">
                      <a:alpha val="43137"/>
                    </a:srgbClr>
                  </a:outerShdw>
                </a:effectLst>
                <a:latin typeface="Agency FB" panose="020B0503020202020204" pitchFamily="34" charset="0"/>
                <a:cs typeface="Nirmala UI" panose="020B0502040204020203" pitchFamily="34" charset="0"/>
              </a:defRPr>
            </a:lvl1pPr>
          </a:lstStyle>
          <a:p>
            <a:pPr algn="ctr" eaLnBrk="1" fontAlgn="auto" hangingPunct="1">
              <a:spcBef>
                <a:spcPts val="0"/>
              </a:spcBef>
              <a:spcAft>
                <a:spcPts val="0"/>
              </a:spcAft>
              <a:defRPr/>
            </a:pPr>
            <a:r>
              <a:rPr lang="id-ID" altLang="en-US" sz="2600" dirty="0">
                <a:ln>
                  <a:solidFill>
                    <a:srgbClr val="FFFFFF"/>
                  </a:solidFill>
                </a:ln>
                <a:solidFill>
                  <a:srgbClr val="F96A1B">
                    <a:lumMod val="75000"/>
                  </a:srgbClr>
                </a:solidFill>
                <a:effectLst/>
                <a:latin typeface="Century Gothic" pitchFamily="34" charset="0"/>
              </a:rPr>
              <a:t>PENGUATAN KELEMBAGAAN TPID DI SELURUH INDONESIA </a:t>
            </a:r>
            <a:endParaRPr lang="en-US" altLang="en-US" sz="2600" dirty="0">
              <a:ln>
                <a:solidFill>
                  <a:srgbClr val="FFFFFF"/>
                </a:solidFill>
              </a:ln>
              <a:solidFill>
                <a:srgbClr val="F96A1B">
                  <a:lumMod val="75000"/>
                </a:srgbClr>
              </a:solidFill>
              <a:effectLst/>
              <a:latin typeface="Century Gothic" pitchFamily="34" charset="0"/>
            </a:endParaRPr>
          </a:p>
        </p:txBody>
      </p:sp>
      <p:sp>
        <p:nvSpPr>
          <p:cNvPr id="2" name="TextBox 1"/>
          <p:cNvSpPr txBox="1"/>
          <p:nvPr/>
        </p:nvSpPr>
        <p:spPr>
          <a:xfrm>
            <a:off x="8955449" y="6351230"/>
            <a:ext cx="2409101" cy="338554"/>
          </a:xfrm>
          <a:prstGeom prst="rect">
            <a:avLst/>
          </a:prstGeom>
          <a:noFill/>
        </p:spPr>
        <p:txBody>
          <a:bodyPr wrap="square" rtlCol="0">
            <a:spAutoFit/>
          </a:bodyPr>
          <a:lstStyle/>
          <a:p>
            <a:r>
              <a:rPr lang="en-US" i="1" dirty="0" err="1" smtClean="0">
                <a:solidFill>
                  <a:srgbClr val="000000"/>
                </a:solidFill>
              </a:rPr>
              <a:t>Sumber</a:t>
            </a:r>
            <a:r>
              <a:rPr lang="en-US" i="1" dirty="0" smtClean="0">
                <a:solidFill>
                  <a:srgbClr val="000000"/>
                </a:solidFill>
              </a:rPr>
              <a:t>: </a:t>
            </a:r>
            <a:r>
              <a:rPr lang="en-US" i="1" dirty="0" err="1" smtClean="0">
                <a:solidFill>
                  <a:srgbClr val="000000"/>
                </a:solidFill>
              </a:rPr>
              <a:t>Sekretariat</a:t>
            </a:r>
            <a:r>
              <a:rPr lang="en-US" i="1" dirty="0" smtClean="0">
                <a:solidFill>
                  <a:srgbClr val="000000"/>
                </a:solidFill>
              </a:rPr>
              <a:t> TPIP</a:t>
            </a:r>
            <a:endParaRPr lang="en-US" i="1" dirty="0">
              <a:solidFill>
                <a:srgbClr val="000000"/>
              </a:solidFill>
            </a:endParaRPr>
          </a:p>
        </p:txBody>
      </p:sp>
    </p:spTree>
    <p:extLst>
      <p:ext uri="{BB962C8B-B14F-4D97-AF65-F5344CB8AC3E}">
        <p14:creationId xmlns="" xmlns:p14="http://schemas.microsoft.com/office/powerpoint/2010/main" val="31959370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a:extLst/>
          </p:cNvPr>
          <p:cNvSpPr txBox="1">
            <a:spLocks/>
          </p:cNvSpPr>
          <p:nvPr/>
        </p:nvSpPr>
        <p:spPr>
          <a:xfrm>
            <a:off x="11582400" y="6402615"/>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defTabSz="519238"/>
            <a:fld id="{A6785C57-848C-3D4A-A07D-88B532DE3ABE}" type="slidenum">
              <a:rPr lang="en-US" sz="1200">
                <a:solidFill>
                  <a:srgbClr val="000000"/>
                </a:solidFill>
                <a:latin typeface="Arial" pitchFamily="34" charset="0"/>
                <a:ea typeface="ＭＳ Ｐゴシック" pitchFamily="34" charset="-128"/>
              </a:rPr>
              <a:pPr defTabSz="519238"/>
              <a:t>31</a:t>
            </a:fld>
            <a:endParaRPr lang="en-US" sz="1200" dirty="0">
              <a:solidFill>
                <a:srgbClr val="000000"/>
              </a:solidFill>
              <a:latin typeface="Arial" pitchFamily="34" charset="0"/>
              <a:ea typeface="ＭＳ Ｐゴシック" pitchFamily="34" charset="-128"/>
            </a:endParaRPr>
          </a:p>
        </p:txBody>
      </p:sp>
      <p:sp>
        <p:nvSpPr>
          <p:cNvPr id="5" name="Rectangle 4">
            <a:extLst/>
          </p:cNvPr>
          <p:cNvSpPr/>
          <p:nvPr/>
        </p:nvSpPr>
        <p:spPr>
          <a:xfrm>
            <a:off x="394636" y="1041788"/>
            <a:ext cx="3616037" cy="418204"/>
          </a:xfrm>
          <a:prstGeom prst="rect">
            <a:avLst/>
          </a:prstGeom>
          <a:solidFill>
            <a:srgbClr val="5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Arial" panose="020B0604020202020204" pitchFamily="34" charset="0"/>
                <a:cs typeface="Arial" panose="020B0604020202020204" pitchFamily="34" charset="0"/>
              </a:rPr>
              <a:t>TPID PROVINSI</a:t>
            </a:r>
          </a:p>
        </p:txBody>
      </p:sp>
      <p:sp>
        <p:nvSpPr>
          <p:cNvPr id="6" name="Rectangle 5">
            <a:extLst/>
          </p:cNvPr>
          <p:cNvSpPr/>
          <p:nvPr/>
        </p:nvSpPr>
        <p:spPr>
          <a:xfrm>
            <a:off x="4370890" y="1041788"/>
            <a:ext cx="3616037" cy="418204"/>
          </a:xfrm>
          <a:prstGeom prst="rect">
            <a:avLst/>
          </a:prstGeom>
          <a:solidFill>
            <a:srgbClr val="C0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Arial" panose="020B0604020202020204" pitchFamily="34" charset="0"/>
                <a:cs typeface="Arial" panose="020B0604020202020204" pitchFamily="34" charset="0"/>
              </a:rPr>
              <a:t>TPID KABUPATEN/KOTA</a:t>
            </a:r>
          </a:p>
        </p:txBody>
      </p:sp>
      <p:graphicFrame>
        <p:nvGraphicFramePr>
          <p:cNvPr id="7" name="Table 6">
            <a:extLst/>
          </p:cNvPr>
          <p:cNvGraphicFramePr>
            <a:graphicFrameLocks noGrp="1"/>
          </p:cNvGraphicFramePr>
          <p:nvPr>
            <p:extLst/>
          </p:nvPr>
        </p:nvGraphicFramePr>
        <p:xfrm>
          <a:off x="402637" y="1512708"/>
          <a:ext cx="3616037" cy="5109573"/>
        </p:xfrm>
        <a:graphic>
          <a:graphicData uri="http://schemas.openxmlformats.org/drawingml/2006/table">
            <a:tbl>
              <a:tblPr firstRow="1" bandRow="1">
                <a:tableStyleId>{5C22544A-7EE6-4342-B048-85BDC9FD1C3A}</a:tableStyleId>
              </a:tblPr>
              <a:tblGrid>
                <a:gridCol w="1385458">
                  <a:extLst>
                    <a:ext uri="{9D8B030D-6E8A-4147-A177-3AD203B41FA5}">
                      <a16:colId xmlns:a16="http://schemas.microsoft.com/office/drawing/2014/main" xmlns="" val="3399960418"/>
                    </a:ext>
                  </a:extLst>
                </a:gridCol>
                <a:gridCol w="2230579">
                  <a:extLst>
                    <a:ext uri="{9D8B030D-6E8A-4147-A177-3AD203B41FA5}">
                      <a16:colId xmlns:a16="http://schemas.microsoft.com/office/drawing/2014/main" xmlns="" val="1805925415"/>
                    </a:ext>
                  </a:extLst>
                </a:gridCol>
              </a:tblGrid>
              <a:tr h="1170257">
                <a:tc>
                  <a:txBody>
                    <a:bodyPr/>
                    <a:lstStyle/>
                    <a:p>
                      <a:r>
                        <a:rPr lang="en-US" sz="1300" dirty="0" err="1">
                          <a:solidFill>
                            <a:schemeClr val="tx1"/>
                          </a:solidFill>
                          <a:latin typeface="Arial" panose="020B0604020202020204" pitchFamily="34" charset="0"/>
                          <a:cs typeface="Arial" panose="020B0604020202020204" pitchFamily="34" charset="0"/>
                        </a:rPr>
                        <a:t>Ketua</a:t>
                      </a:r>
                      <a:r>
                        <a:rPr lang="en-US" sz="1300" dirty="0">
                          <a:solidFill>
                            <a:schemeClr val="tx1"/>
                          </a:solidFill>
                          <a:latin typeface="Arial" panose="020B0604020202020204" pitchFamily="34" charset="0"/>
                          <a:cs typeface="Arial" panose="020B0604020202020204" pitchFamily="34" charset="0"/>
                        </a:rPr>
                        <a:t> </a:t>
                      </a:r>
                    </a:p>
                  </a:txBody>
                  <a:tcPr>
                    <a:solidFill>
                      <a:schemeClr val="accent5">
                        <a:lumMod val="60000"/>
                        <a:lumOff val="40000"/>
                      </a:schemeClr>
                    </a:solidFill>
                  </a:tcPr>
                </a:tc>
                <a:tc>
                  <a:txBody>
                    <a:bodyPr/>
                    <a:lstStyle/>
                    <a:p>
                      <a:r>
                        <a:rPr lang="en-US" sz="1300" dirty="0" err="1">
                          <a:solidFill>
                            <a:schemeClr val="tx1"/>
                          </a:solidFill>
                          <a:latin typeface="Arial" panose="020B0604020202020204" pitchFamily="34" charset="0"/>
                          <a:cs typeface="Arial" panose="020B0604020202020204" pitchFamily="34" charset="0"/>
                        </a:rPr>
                        <a:t>Gubernur</a:t>
                      </a:r>
                      <a:r>
                        <a:rPr lang="id-ID" sz="1300" dirty="0">
                          <a:solidFill>
                            <a:schemeClr val="tx1"/>
                          </a:solidFill>
                          <a:latin typeface="Arial" panose="020B0604020202020204" pitchFamily="34" charset="0"/>
                          <a:cs typeface="Arial" panose="020B0604020202020204" pitchFamily="34" charset="0"/>
                        </a:rPr>
                        <a:t>, </a:t>
                      </a:r>
                      <a:r>
                        <a:rPr lang="id-ID" sz="1300" b="0" dirty="0">
                          <a:solidFill>
                            <a:schemeClr val="tx1"/>
                          </a:solidFill>
                          <a:latin typeface="Arial" panose="020B0604020202020204" pitchFamily="34" charset="0"/>
                          <a:cs typeface="Arial" panose="020B0604020202020204" pitchFamily="34" charset="0"/>
                        </a:rPr>
                        <a:t>dan bertindak sebagai pelaksana harian tugas TPID Provinsi oleh </a:t>
                      </a:r>
                      <a:r>
                        <a:rPr lang="id-ID" sz="1300" dirty="0">
                          <a:solidFill>
                            <a:schemeClr val="tx1"/>
                          </a:solidFill>
                          <a:latin typeface="Arial" panose="020B0604020202020204" pitchFamily="34" charset="0"/>
                          <a:cs typeface="Arial" panose="020B0604020202020204" pitchFamily="34" charset="0"/>
                        </a:rPr>
                        <a:t>Sekretaris Daerah Provinsi</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xmlns="" val="3733441093"/>
                  </a:ext>
                </a:extLst>
              </a:tr>
              <a:tr h="313167">
                <a:tc>
                  <a:txBody>
                    <a:bodyPr/>
                    <a:lstStyle/>
                    <a:p>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Wakil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Ketua</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1300" dirty="0" err="1">
                          <a:solidFill>
                            <a:schemeClr val="tx1"/>
                          </a:solidFill>
                          <a:latin typeface="Arial" panose="020B0604020202020204" pitchFamily="34" charset="0"/>
                          <a:cs typeface="Arial" panose="020B0604020202020204" pitchFamily="34" charset="0"/>
                        </a:rPr>
                        <a:t>Kepala</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Perwakilan</a:t>
                      </a:r>
                      <a:r>
                        <a:rPr lang="en-US" sz="1300" dirty="0">
                          <a:solidFill>
                            <a:schemeClr val="tx1"/>
                          </a:solidFill>
                          <a:latin typeface="Arial" panose="020B0604020202020204" pitchFamily="34" charset="0"/>
                          <a:cs typeface="Arial" panose="020B0604020202020204" pitchFamily="34" charset="0"/>
                        </a:rPr>
                        <a:t> BI</a:t>
                      </a:r>
                    </a:p>
                  </a:txBody>
                  <a:tcPr>
                    <a:solidFill>
                      <a:schemeClr val="accent5">
                        <a:lumMod val="60000"/>
                        <a:lumOff val="40000"/>
                      </a:schemeClr>
                    </a:solidFill>
                  </a:tcPr>
                </a:tc>
                <a:extLst>
                  <a:ext uri="{0D108BD9-81ED-4DB2-BD59-A6C34878D82A}">
                    <a16:rowId xmlns:a16="http://schemas.microsoft.com/office/drawing/2014/main" xmlns="" val="432189922"/>
                  </a:ext>
                </a:extLst>
              </a:tr>
              <a:tr h="741712">
                <a:tc>
                  <a:txBody>
                    <a:bodyPr/>
                    <a:lstStyle/>
                    <a:p>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Sekretaris</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id-ID" sz="1300" dirty="0">
                          <a:solidFill>
                            <a:schemeClr val="tx1"/>
                          </a:solidFill>
                          <a:latin typeface="Arial" panose="020B0604020202020204" pitchFamily="34" charset="0"/>
                          <a:cs typeface="Arial" panose="020B0604020202020204" pitchFamily="34" charset="0"/>
                        </a:rPr>
                        <a:t>Kepala Biro yang membidangi Perekonomian Sekretariat Daerah Provinsi</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xmlns="" val="743249606"/>
                  </a:ext>
                </a:extLst>
              </a:tr>
              <a:tr h="2884437">
                <a:tc>
                  <a:txBody>
                    <a:bodyPr/>
                    <a:lstStyle/>
                    <a:p>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Anggota</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id-ID" sz="1300" dirty="0">
                          <a:solidFill>
                            <a:schemeClr val="tx1"/>
                          </a:solidFill>
                          <a:latin typeface="Arial" panose="020B0604020202020204" pitchFamily="34" charset="0"/>
                          <a:cs typeface="Arial" panose="020B0604020202020204" pitchFamily="34" charset="0"/>
                        </a:rPr>
                        <a:t>Kepala Perangkat Daerah di Provinsi yang membidangi urusan perdagangan, pertanian, perhubungan, energi dan sumber daya mineral, perencanaan pembangunan daerah, pekerjaan umum dan perumahan rakyat, statistik dan perangkat daerah lainnya yang dianggap perlu</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xmlns="" val="2945550504"/>
                  </a:ext>
                </a:extLst>
              </a:tr>
            </a:tbl>
          </a:graphicData>
        </a:graphic>
      </p:graphicFrame>
      <p:graphicFrame>
        <p:nvGraphicFramePr>
          <p:cNvPr id="8" name="Table 7">
            <a:extLst/>
          </p:cNvPr>
          <p:cNvGraphicFramePr>
            <a:graphicFrameLocks noGrp="1"/>
          </p:cNvGraphicFramePr>
          <p:nvPr>
            <p:extLst/>
          </p:nvPr>
        </p:nvGraphicFramePr>
        <p:xfrm>
          <a:off x="4370890" y="1501644"/>
          <a:ext cx="3616037" cy="5120640"/>
        </p:xfrm>
        <a:graphic>
          <a:graphicData uri="http://schemas.openxmlformats.org/drawingml/2006/table">
            <a:tbl>
              <a:tblPr firstRow="1" bandRow="1">
                <a:tableStyleId>{5C22544A-7EE6-4342-B048-85BDC9FD1C3A}</a:tableStyleId>
              </a:tblPr>
              <a:tblGrid>
                <a:gridCol w="1385458">
                  <a:extLst>
                    <a:ext uri="{9D8B030D-6E8A-4147-A177-3AD203B41FA5}">
                      <a16:colId xmlns:a16="http://schemas.microsoft.com/office/drawing/2014/main" xmlns="" val="3399960418"/>
                    </a:ext>
                  </a:extLst>
                </a:gridCol>
                <a:gridCol w="2230579">
                  <a:extLst>
                    <a:ext uri="{9D8B030D-6E8A-4147-A177-3AD203B41FA5}">
                      <a16:colId xmlns:a16="http://schemas.microsoft.com/office/drawing/2014/main" xmlns="" val="1805925415"/>
                    </a:ext>
                  </a:extLst>
                </a:gridCol>
              </a:tblGrid>
              <a:tr h="288457">
                <a:tc>
                  <a:txBody>
                    <a:bodyPr/>
                    <a:lstStyle/>
                    <a:p>
                      <a:r>
                        <a:rPr lang="en-US" sz="1300" dirty="0" err="1">
                          <a:solidFill>
                            <a:schemeClr val="tx1"/>
                          </a:solidFill>
                          <a:latin typeface="Arial" panose="020B0604020202020204" pitchFamily="34" charset="0"/>
                          <a:cs typeface="Arial" panose="020B0604020202020204" pitchFamily="34" charset="0"/>
                        </a:rPr>
                        <a:t>Ketua</a:t>
                      </a:r>
                      <a:r>
                        <a:rPr lang="en-US" sz="1300" dirty="0">
                          <a:solidFill>
                            <a:schemeClr val="tx1"/>
                          </a:solidFill>
                          <a:latin typeface="Arial" panose="020B0604020202020204" pitchFamily="34" charset="0"/>
                          <a:cs typeface="Arial" panose="020B0604020202020204" pitchFamily="34" charset="0"/>
                        </a:rPr>
                        <a:t> </a:t>
                      </a:r>
                    </a:p>
                  </a:txBody>
                  <a:tcPr>
                    <a:solidFill>
                      <a:schemeClr val="accent2">
                        <a:lumMod val="20000"/>
                        <a:lumOff val="80000"/>
                      </a:schemeClr>
                    </a:solidFill>
                  </a:tcPr>
                </a:tc>
                <a:tc>
                  <a:txBody>
                    <a:bodyPr/>
                    <a:lstStyle/>
                    <a:p>
                      <a:r>
                        <a:rPr lang="en-US" sz="1300" dirty="0" err="1">
                          <a:solidFill>
                            <a:schemeClr val="tx1"/>
                          </a:solidFill>
                          <a:latin typeface="Arial" panose="020B0604020202020204" pitchFamily="34" charset="0"/>
                          <a:cs typeface="Arial" panose="020B0604020202020204" pitchFamily="34" charset="0"/>
                        </a:rPr>
                        <a:t>Bupati</a:t>
                      </a:r>
                      <a:r>
                        <a:rPr lang="en-US" sz="1300" dirty="0">
                          <a:solidFill>
                            <a:schemeClr val="tx1"/>
                          </a:solidFill>
                          <a:latin typeface="Arial" panose="020B0604020202020204" pitchFamily="34" charset="0"/>
                          <a:cs typeface="Arial" panose="020B0604020202020204" pitchFamily="34" charset="0"/>
                        </a:rPr>
                        <a:t> / </a:t>
                      </a:r>
                      <a:r>
                        <a:rPr lang="en-US" sz="1300" dirty="0" err="1">
                          <a:solidFill>
                            <a:schemeClr val="tx1"/>
                          </a:solidFill>
                          <a:latin typeface="Arial" panose="020B0604020202020204" pitchFamily="34" charset="0"/>
                          <a:cs typeface="Arial" panose="020B0604020202020204" pitchFamily="34" charset="0"/>
                        </a:rPr>
                        <a:t>Walikota</a:t>
                      </a:r>
                      <a:r>
                        <a:rPr lang="id-ID" sz="1300" dirty="0">
                          <a:solidFill>
                            <a:schemeClr val="tx1"/>
                          </a:solidFill>
                          <a:latin typeface="Arial" panose="020B0604020202020204" pitchFamily="34" charset="0"/>
                          <a:cs typeface="Arial" panose="020B0604020202020204" pitchFamily="34" charset="0"/>
                        </a:rPr>
                        <a:t> </a:t>
                      </a:r>
                      <a:r>
                        <a:rPr lang="id-ID" sz="1300" b="0" dirty="0">
                          <a:solidFill>
                            <a:schemeClr val="tx1"/>
                          </a:solidFill>
                          <a:latin typeface="Arial" panose="020B0604020202020204" pitchFamily="34" charset="0"/>
                          <a:cs typeface="Arial" panose="020B0604020202020204" pitchFamily="34" charset="0"/>
                        </a:rPr>
                        <a:t>dan bertindak sebagai pelaksana harian tugas TPID Provinsi oleh </a:t>
                      </a:r>
                      <a:r>
                        <a:rPr lang="id-ID" sz="1300" dirty="0">
                          <a:solidFill>
                            <a:schemeClr val="tx1"/>
                          </a:solidFill>
                          <a:latin typeface="Arial" panose="020B0604020202020204" pitchFamily="34" charset="0"/>
                          <a:cs typeface="Arial" panose="020B0604020202020204" pitchFamily="34" charset="0"/>
                        </a:rPr>
                        <a:t>Sekretaris Daerah Kabupaten/Kota</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3733441093"/>
                  </a:ext>
                </a:extLst>
              </a:tr>
              <a:tr h="288457">
                <a:tc>
                  <a:txBody>
                    <a:bodyPr/>
                    <a:lstStyle/>
                    <a:p>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Wakil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Ketua</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US" sz="1300" dirty="0" err="1">
                          <a:solidFill>
                            <a:schemeClr val="tx1"/>
                          </a:solidFill>
                          <a:latin typeface="Arial" panose="020B0604020202020204" pitchFamily="34" charset="0"/>
                          <a:cs typeface="Arial" panose="020B0604020202020204" pitchFamily="34" charset="0"/>
                        </a:rPr>
                        <a:t>Pejabat</a:t>
                      </a:r>
                      <a:r>
                        <a:rPr lang="en-US" sz="1300" dirty="0">
                          <a:solidFill>
                            <a:schemeClr val="tx1"/>
                          </a:solidFill>
                          <a:latin typeface="Arial" panose="020B0604020202020204" pitchFamily="34" charset="0"/>
                          <a:cs typeface="Arial" panose="020B0604020202020204" pitchFamily="34" charset="0"/>
                        </a:rPr>
                        <a:t> Kantor </a:t>
                      </a:r>
                      <a:r>
                        <a:rPr lang="en-US" sz="1300" dirty="0" err="1">
                          <a:solidFill>
                            <a:schemeClr val="tx1"/>
                          </a:solidFill>
                          <a:latin typeface="Arial" panose="020B0604020202020204" pitchFamily="34" charset="0"/>
                          <a:cs typeface="Arial" panose="020B0604020202020204" pitchFamily="34" charset="0"/>
                        </a:rPr>
                        <a:t>Perwakilan</a:t>
                      </a:r>
                      <a:r>
                        <a:rPr lang="en-US" sz="1300" dirty="0">
                          <a:solidFill>
                            <a:schemeClr val="tx1"/>
                          </a:solidFill>
                          <a:latin typeface="Arial" panose="020B0604020202020204" pitchFamily="34" charset="0"/>
                          <a:cs typeface="Arial" panose="020B0604020202020204" pitchFamily="34" charset="0"/>
                        </a:rPr>
                        <a:t> BI</a:t>
                      </a:r>
                    </a:p>
                  </a:txBody>
                  <a:tcPr>
                    <a:solidFill>
                      <a:schemeClr val="accent2">
                        <a:lumMod val="20000"/>
                        <a:lumOff val="80000"/>
                      </a:schemeClr>
                    </a:solidFill>
                  </a:tcPr>
                </a:tc>
                <a:extLst>
                  <a:ext uri="{0D108BD9-81ED-4DB2-BD59-A6C34878D82A}">
                    <a16:rowId xmlns:a16="http://schemas.microsoft.com/office/drawing/2014/main" xmlns="" val="432189922"/>
                  </a:ext>
                </a:extLst>
              </a:tr>
              <a:tr h="288457">
                <a:tc>
                  <a:txBody>
                    <a:bodyPr/>
                    <a:lstStyle/>
                    <a:p>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Sekretaris</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id-ID" sz="1300" dirty="0">
                          <a:solidFill>
                            <a:schemeClr val="tx1"/>
                          </a:solidFill>
                          <a:latin typeface="Arial" panose="020B0604020202020204" pitchFamily="34" charset="0"/>
                          <a:cs typeface="Arial" panose="020B0604020202020204" pitchFamily="34" charset="0"/>
                        </a:rPr>
                        <a:t>Asisten Sekretariat Daerah Kabupaten/Kota yang membidang Perekonomian</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743249606"/>
                  </a:ext>
                </a:extLst>
              </a:tr>
              <a:tr h="288457">
                <a:tc>
                  <a:txBody>
                    <a:bodyPr/>
                    <a:lstStyle/>
                    <a:p>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Anggota</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300" dirty="0">
                          <a:solidFill>
                            <a:schemeClr val="tx1"/>
                          </a:solidFill>
                          <a:latin typeface="Arial" panose="020B0604020202020204" pitchFamily="34" charset="0"/>
                          <a:cs typeface="Arial" panose="020B0604020202020204" pitchFamily="34" charset="0"/>
                        </a:rPr>
                        <a:t>Kepala Perangkat Daerah di Kabupaten/Kota yang membidangi urusan perdagangan, pertanian, perhubungan, energi dan sumber daya mineral, perencanaan pembangunan daerah, pekerjaan umum dan perumahan rakyat, statistik dan perangkat daerah lainnya yang dianggap perlu</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1755868520"/>
                  </a:ext>
                </a:extLst>
              </a:tr>
            </a:tbl>
          </a:graphicData>
        </a:graphic>
      </p:graphicFrame>
      <p:sp>
        <p:nvSpPr>
          <p:cNvPr id="16" name="TextBox 15"/>
          <p:cNvSpPr txBox="1"/>
          <p:nvPr/>
        </p:nvSpPr>
        <p:spPr>
          <a:xfrm>
            <a:off x="8293549" y="1040279"/>
            <a:ext cx="3264131" cy="2400657"/>
          </a:xfrm>
          <a:prstGeom prst="rect">
            <a:avLst/>
          </a:prstGeom>
          <a:solidFill>
            <a:schemeClr val="accent5">
              <a:lumMod val="60000"/>
              <a:lumOff val="40000"/>
            </a:schemeClr>
          </a:soli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marL="174625"/>
            <a:endParaRPr lang="id-ID" dirty="0">
              <a:solidFill>
                <a:srgbClr val="797B7E">
                  <a:lumMod val="50000"/>
                </a:srgbClr>
              </a:solidFill>
              <a:latin typeface="Arial" panose="020B0604020202020204" pitchFamily="34" charset="0"/>
              <a:cs typeface="Arial" panose="020B0604020202020204" pitchFamily="34" charset="0"/>
            </a:endParaRPr>
          </a:p>
          <a:p>
            <a:pPr marL="174625"/>
            <a:r>
              <a:rPr lang="id-ID" sz="2000" dirty="0">
                <a:solidFill>
                  <a:srgbClr val="797B7E">
                    <a:lumMod val="50000"/>
                  </a:srgbClr>
                </a:solidFill>
                <a:latin typeface="Arial" panose="020B0604020202020204" pitchFamily="34" charset="0"/>
                <a:cs typeface="Arial" panose="020B0604020202020204" pitchFamily="34" charset="0"/>
              </a:rPr>
              <a:t>Tim Pengendalian Inflasi Daerah dalam pelaksanaan tugasnya dapat melibatkan instansi dan pihak lain yang dianggap perlu</a:t>
            </a:r>
          </a:p>
          <a:p>
            <a:pPr marL="174625"/>
            <a:endParaRPr lang="id-ID" sz="1400" dirty="0">
              <a:solidFill>
                <a:srgbClr val="FECB09"/>
              </a:solidFill>
              <a:latin typeface="Arial" panose="020B0604020202020204" pitchFamily="34" charset="0"/>
              <a:cs typeface="Arial" panose="020B0604020202020204" pitchFamily="34" charset="0"/>
            </a:endParaRPr>
          </a:p>
        </p:txBody>
      </p:sp>
      <p:sp>
        <p:nvSpPr>
          <p:cNvPr id="17" name="TextBox 16"/>
          <p:cNvSpPr txBox="1"/>
          <p:nvPr/>
        </p:nvSpPr>
        <p:spPr>
          <a:xfrm>
            <a:off x="8293549" y="3613365"/>
            <a:ext cx="3288851" cy="2800767"/>
          </a:xfrm>
          <a:prstGeom prst="rect">
            <a:avLst/>
          </a:prstGeom>
          <a:solidFill>
            <a:schemeClr val="accent5">
              <a:lumMod val="60000"/>
              <a:lumOff val="40000"/>
            </a:schemeClr>
          </a:soli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rtlCol="0">
            <a:spAutoFit/>
          </a:bodyPr>
          <a:lstStyle/>
          <a:p>
            <a:pPr marL="93663"/>
            <a:endParaRPr lang="id-ID" dirty="0">
              <a:solidFill>
                <a:srgbClr val="15D3C3"/>
              </a:solidFill>
              <a:latin typeface="Arial" panose="020B0604020202020204" pitchFamily="34" charset="0"/>
              <a:cs typeface="Arial" panose="020B0604020202020204" pitchFamily="34" charset="0"/>
            </a:endParaRPr>
          </a:p>
          <a:p>
            <a:pPr marL="93663"/>
            <a:r>
              <a:rPr lang="id-ID" sz="2000" dirty="0">
                <a:solidFill>
                  <a:srgbClr val="797B7E">
                    <a:lumMod val="50000"/>
                  </a:srgbClr>
                </a:solidFill>
                <a:latin typeface="Arial" panose="020B0604020202020204" pitchFamily="34" charset="0"/>
                <a:cs typeface="Arial" panose="020B0604020202020204" pitchFamily="34" charset="0"/>
              </a:rPr>
              <a:t>Bupati/Walikota dalam menunjuk wakil ketua, melakukan koordinasi secara tertulis kepada Kepala Perwakilan Bank Indonesia di wilayahnya masing-masing</a:t>
            </a:r>
          </a:p>
          <a:p>
            <a:endParaRPr lang="id-ID" sz="2000" dirty="0">
              <a:solidFill>
                <a:srgbClr val="15D3C3"/>
              </a:solidFill>
              <a:latin typeface="Arial" panose="020B0604020202020204" pitchFamily="34" charset="0"/>
              <a:cs typeface="Arial" panose="020B0604020202020204" pitchFamily="34" charset="0"/>
            </a:endParaRPr>
          </a:p>
        </p:txBody>
      </p:sp>
      <p:sp>
        <p:nvSpPr>
          <p:cNvPr id="13" name="Rectangle 12">
            <a:extLst/>
          </p:cNvPr>
          <p:cNvSpPr/>
          <p:nvPr/>
        </p:nvSpPr>
        <p:spPr>
          <a:xfrm>
            <a:off x="695400" y="282298"/>
            <a:ext cx="10581970" cy="492443"/>
          </a:xfrm>
          <a:prstGeom prst="rect">
            <a:avLst/>
          </a:prstGeom>
        </p:spPr>
        <p:txBody>
          <a:bodyPr wrap="square">
            <a:spAutoFit/>
          </a:bodyPr>
          <a:lstStyle/>
          <a:p>
            <a:pPr algn="ctr"/>
            <a:r>
              <a:rPr lang="sv-SE" sz="2600" dirty="0">
                <a:solidFill>
                  <a:srgbClr val="506E94">
                    <a:lumMod val="75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KEANGGOTAAN TIM PENGENDALIAN INFLASI DAERAH</a:t>
            </a:r>
          </a:p>
        </p:txBody>
      </p:sp>
    </p:spTree>
    <p:extLst>
      <p:ext uri="{BB962C8B-B14F-4D97-AF65-F5344CB8AC3E}">
        <p14:creationId xmlns="" xmlns:p14="http://schemas.microsoft.com/office/powerpoint/2010/main" val="28400019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1354667" y="321734"/>
            <a:ext cx="576156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spAutoFit/>
          </a:bodyPr>
          <a:lstStyle>
            <a:lvl1pPr>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1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latin typeface="Calibri" panose="020F0502020204030204" pitchFamily="34" charset="0"/>
            </a:endParaRPr>
          </a:p>
        </p:txBody>
      </p:sp>
      <p:sp>
        <p:nvSpPr>
          <p:cNvPr id="57347" name="TextBox 5"/>
          <p:cNvSpPr txBox="1">
            <a:spLocks noChangeArrowheads="1"/>
          </p:cNvSpPr>
          <p:nvPr/>
        </p:nvSpPr>
        <p:spPr bwMode="auto">
          <a:xfrm>
            <a:off x="922867" y="319618"/>
            <a:ext cx="576156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spAutoFit/>
          </a:bodyPr>
          <a:lstStyle>
            <a:lvl1pPr>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1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1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5613"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latin typeface="Calibri" panose="020F0502020204030204" pitchFamily="34" charset="0"/>
            </a:endParaRPr>
          </a:p>
        </p:txBody>
      </p:sp>
      <p:sp>
        <p:nvSpPr>
          <p:cNvPr id="29" name="Slide Number Placeholder 2"/>
          <p:cNvSpPr txBox="1">
            <a:spLocks/>
          </p:cNvSpPr>
          <p:nvPr/>
        </p:nvSpPr>
        <p:spPr bwMode="auto">
          <a:xfrm>
            <a:off x="12513733" y="7315200"/>
            <a:ext cx="692151" cy="419100"/>
          </a:xfrm>
          <a:prstGeom prst="rect">
            <a:avLst/>
          </a:prstGeom>
          <a:solidFill>
            <a:schemeClr val="tx2">
              <a:lumMod val="75000"/>
            </a:schemeClr>
          </a:solidFill>
        </p:spPr>
        <p:txBody>
          <a:bodyPr lIns="138527" tIns="69264" rIns="138527" bIns="69264"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eaLnBrk="1" hangingPunct="1">
              <a:defRPr/>
            </a:pPr>
            <a:r>
              <a:rPr lang="en-US" sz="1333" dirty="0">
                <a:solidFill>
                  <a:prstClr val="white"/>
                </a:solidFill>
              </a:rPr>
              <a:t>5</a:t>
            </a:r>
          </a:p>
        </p:txBody>
      </p:sp>
      <p:sp>
        <p:nvSpPr>
          <p:cNvPr id="57349" name="TextBox 3"/>
          <p:cNvSpPr txBox="1">
            <a:spLocks noChangeArrowheads="1"/>
          </p:cNvSpPr>
          <p:nvPr/>
        </p:nvSpPr>
        <p:spPr bwMode="auto">
          <a:xfrm>
            <a:off x="922867" y="319618"/>
            <a:ext cx="5761567" cy="359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1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1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1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1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1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733">
              <a:latin typeface="Calibri" panose="020F0502020204030204" pitchFamily="34" charset="0"/>
            </a:endParaRPr>
          </a:p>
        </p:txBody>
      </p:sp>
      <p:sp>
        <p:nvSpPr>
          <p:cNvPr id="111" name="Slide Number Placeholder 2">
            <a:extLst/>
          </p:cNvPr>
          <p:cNvSpPr txBox="1">
            <a:spLocks/>
          </p:cNvSpPr>
          <p:nvPr/>
        </p:nvSpPr>
        <p:spPr>
          <a:xfrm>
            <a:off x="11582400" y="6491823"/>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defTabSz="519238"/>
            <a:fld id="{A6785C57-848C-3D4A-A07D-88B532DE3ABE}" type="slidenum">
              <a:rPr lang="en-US" sz="1200">
                <a:solidFill>
                  <a:srgbClr val="000000"/>
                </a:solidFill>
                <a:latin typeface="Arial" pitchFamily="34" charset="0"/>
                <a:ea typeface="ＭＳ Ｐゴシック" pitchFamily="34" charset="-128"/>
              </a:rPr>
              <a:pPr defTabSz="519238"/>
              <a:t>32</a:t>
            </a:fld>
            <a:endParaRPr lang="en-US" sz="1200" dirty="0">
              <a:solidFill>
                <a:srgbClr val="000000"/>
              </a:solidFill>
              <a:latin typeface="Arial" pitchFamily="34" charset="0"/>
              <a:ea typeface="ＭＳ Ｐゴシック" pitchFamily="34" charset="-128"/>
            </a:endParaRPr>
          </a:p>
        </p:txBody>
      </p:sp>
      <p:sp>
        <p:nvSpPr>
          <p:cNvPr id="24" name="Slide Number Placeholder 2">
            <a:extLst/>
          </p:cNvPr>
          <p:cNvSpPr txBox="1">
            <a:spLocks/>
          </p:cNvSpPr>
          <p:nvPr/>
        </p:nvSpPr>
        <p:spPr>
          <a:xfrm>
            <a:off x="11582400" y="6491823"/>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defTabSz="519238"/>
            <a:fld id="{A6785C57-848C-3D4A-A07D-88B532DE3ABE}" type="slidenum">
              <a:rPr lang="en-US" sz="1200">
                <a:solidFill>
                  <a:srgbClr val="000000"/>
                </a:solidFill>
                <a:latin typeface="Arial" pitchFamily="34" charset="0"/>
                <a:ea typeface="ＭＳ Ｐゴシック" pitchFamily="34" charset="-128"/>
              </a:rPr>
              <a:pPr defTabSz="519238"/>
              <a:t>32</a:t>
            </a:fld>
            <a:endParaRPr lang="en-US" sz="1200" dirty="0">
              <a:solidFill>
                <a:srgbClr val="000000"/>
              </a:solidFill>
              <a:latin typeface="Arial" pitchFamily="34" charset="0"/>
              <a:ea typeface="ＭＳ Ｐゴシック" pitchFamily="34" charset="-128"/>
            </a:endParaRPr>
          </a:p>
        </p:txBody>
      </p:sp>
      <p:sp>
        <p:nvSpPr>
          <p:cNvPr id="33" name="Slide Number Placeholder 2">
            <a:extLst/>
          </p:cNvPr>
          <p:cNvSpPr txBox="1">
            <a:spLocks/>
          </p:cNvSpPr>
          <p:nvPr/>
        </p:nvSpPr>
        <p:spPr>
          <a:xfrm>
            <a:off x="11582400" y="6491823"/>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defTabSz="519238"/>
            <a:fld id="{A6785C57-848C-3D4A-A07D-88B532DE3ABE}" type="slidenum">
              <a:rPr lang="en-US" sz="1200">
                <a:solidFill>
                  <a:srgbClr val="000000"/>
                </a:solidFill>
                <a:latin typeface="Arial" pitchFamily="34" charset="0"/>
                <a:ea typeface="ＭＳ Ｐゴシック" pitchFamily="34" charset="-128"/>
              </a:rPr>
              <a:pPr defTabSz="519238"/>
              <a:t>32</a:t>
            </a:fld>
            <a:endParaRPr lang="en-US" sz="1200" dirty="0">
              <a:solidFill>
                <a:srgbClr val="000000"/>
              </a:solidFill>
              <a:latin typeface="Arial" pitchFamily="34" charset="0"/>
              <a:ea typeface="ＭＳ Ｐゴシック" pitchFamily="34" charset="-128"/>
            </a:endParaRPr>
          </a:p>
        </p:txBody>
      </p:sp>
      <p:pic>
        <p:nvPicPr>
          <p:cNvPr id="22" name="Picture 21">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73071" y="764643"/>
            <a:ext cx="1242189" cy="1242189"/>
          </a:xfrm>
          <a:prstGeom prst="rect">
            <a:avLst/>
          </a:prstGeom>
        </p:spPr>
      </p:pic>
      <p:pic>
        <p:nvPicPr>
          <p:cNvPr id="25" name="Picture 24">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08918" y="782869"/>
            <a:ext cx="1242189" cy="1242189"/>
          </a:xfrm>
          <a:prstGeom prst="rect">
            <a:avLst/>
          </a:prstGeom>
        </p:spPr>
      </p:pic>
      <p:grpSp>
        <p:nvGrpSpPr>
          <p:cNvPr id="3" name="Group 2"/>
          <p:cNvGrpSpPr/>
          <p:nvPr/>
        </p:nvGrpSpPr>
        <p:grpSpPr>
          <a:xfrm>
            <a:off x="199490" y="869960"/>
            <a:ext cx="11145400" cy="5229821"/>
            <a:chOff x="922867" y="889758"/>
            <a:chExt cx="10309981" cy="5229821"/>
          </a:xfrm>
        </p:grpSpPr>
        <p:sp>
          <p:nvSpPr>
            <p:cNvPr id="23" name="TextBox 22">
              <a:extLst/>
            </p:cNvPr>
            <p:cNvSpPr txBox="1"/>
            <p:nvPr/>
          </p:nvSpPr>
          <p:spPr>
            <a:xfrm>
              <a:off x="7747658" y="1951641"/>
              <a:ext cx="3485189" cy="523220"/>
            </a:xfrm>
            <a:prstGeom prst="rect">
              <a:avLst/>
            </a:prstGeom>
            <a:noFill/>
          </p:spPr>
          <p:txBody>
            <a:bodyPr wrap="square" rtlCol="0">
              <a:spAutoFit/>
            </a:bodyPr>
            <a:lstStyle/>
            <a:p>
              <a:pPr algn="ctr"/>
              <a:r>
                <a:rPr lang="en-US" sz="1400" dirty="0" err="1">
                  <a:solidFill>
                    <a:srgbClr val="000000"/>
                  </a:solidFill>
                  <a:latin typeface="Arial" panose="020B0604020202020204" pitchFamily="34" charset="0"/>
                  <a:cs typeface="Arial" panose="020B0604020202020204" pitchFamily="34" charset="0"/>
                </a:rPr>
                <a:t>Menko</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Perekonomian</a:t>
              </a:r>
              <a:r>
                <a:rPr lang="id-ID" sz="1400" dirty="0">
                  <a:solidFill>
                    <a:srgbClr val="000000"/>
                  </a:solidFill>
                  <a:latin typeface="Arial" panose="020B0604020202020204" pitchFamily="34" charset="0"/>
                  <a:cs typeface="Arial" panose="020B0604020202020204" pitchFamily="34" charset="0"/>
                </a:rPr>
                <a:t>, Gubernur BI dan Menteri/Pimpinan lembaga terkait</a:t>
              </a:r>
              <a:endParaRPr lang="en-US" sz="1400" dirty="0">
                <a:solidFill>
                  <a:srgbClr val="000000"/>
                </a:solidFill>
                <a:latin typeface="Arial" panose="020B0604020202020204" pitchFamily="34" charset="0"/>
                <a:cs typeface="Arial" panose="020B0604020202020204" pitchFamily="34" charset="0"/>
              </a:endParaRPr>
            </a:p>
          </p:txBody>
        </p:sp>
        <p:sp>
          <p:nvSpPr>
            <p:cNvPr id="27" name="TextBox 26">
              <a:extLst/>
            </p:cNvPr>
            <p:cNvSpPr txBox="1"/>
            <p:nvPr/>
          </p:nvSpPr>
          <p:spPr>
            <a:xfrm>
              <a:off x="4628186" y="1996417"/>
              <a:ext cx="3191330" cy="369332"/>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M</a:t>
              </a:r>
              <a:r>
                <a:rPr lang="id-ID" dirty="0">
                  <a:solidFill>
                    <a:srgbClr val="000000"/>
                  </a:solidFill>
                  <a:latin typeface="Arial" panose="020B0604020202020204" pitchFamily="34" charset="0"/>
                  <a:cs typeface="Arial" panose="020B0604020202020204" pitchFamily="34" charset="0"/>
                </a:rPr>
                <a:t>enteri Dalam Negeri</a:t>
              </a:r>
              <a:endParaRPr lang="en-US" dirty="0">
                <a:solidFill>
                  <a:srgbClr val="000000"/>
                </a:solidFill>
                <a:latin typeface="Arial" panose="020B0604020202020204" pitchFamily="34" charset="0"/>
                <a:cs typeface="Arial" panose="020B0604020202020204" pitchFamily="34" charset="0"/>
              </a:endParaRPr>
            </a:p>
          </p:txBody>
        </p:sp>
        <p:sp>
          <p:nvSpPr>
            <p:cNvPr id="28" name="Rectangle: Rounded Corners 29">
              <a:extLst/>
            </p:cNvPr>
            <p:cNvSpPr/>
            <p:nvPr/>
          </p:nvSpPr>
          <p:spPr>
            <a:xfrm>
              <a:off x="1077297" y="889758"/>
              <a:ext cx="2822727" cy="1475991"/>
            </a:xfrm>
            <a:prstGeom prst="roundRect">
              <a:avLst/>
            </a:prstGeom>
            <a:solidFill>
              <a:srgbClr val="15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Arial" panose="020B0604020202020204" pitchFamily="34" charset="0"/>
                  <a:cs typeface="Arial" panose="020B0604020202020204" pitchFamily="34" charset="0"/>
                </a:rPr>
                <a:t>TPID </a:t>
              </a:r>
              <a:endParaRPr lang="id-ID" sz="2800" dirty="0">
                <a:solidFill>
                  <a:srgbClr val="000000"/>
                </a:solidFill>
                <a:latin typeface="Arial" panose="020B0604020202020204" pitchFamily="34" charset="0"/>
                <a:cs typeface="Arial" panose="020B0604020202020204" pitchFamily="34" charset="0"/>
              </a:endParaRPr>
            </a:p>
            <a:p>
              <a:pPr algn="ctr"/>
              <a:r>
                <a:rPr lang="en-US" sz="2800" dirty="0" err="1">
                  <a:solidFill>
                    <a:srgbClr val="000000"/>
                  </a:solidFill>
                  <a:latin typeface="Arial" panose="020B0604020202020204" pitchFamily="34" charset="0"/>
                  <a:cs typeface="Arial" panose="020B0604020202020204" pitchFamily="34" charset="0"/>
                </a:rPr>
                <a:t>Provinsi</a:t>
              </a:r>
              <a:endParaRPr lang="en-US" sz="2800" dirty="0">
                <a:solidFill>
                  <a:srgbClr val="000000"/>
                </a:solidFill>
                <a:latin typeface="Arial" panose="020B0604020202020204" pitchFamily="34" charset="0"/>
                <a:cs typeface="Arial" panose="020B0604020202020204" pitchFamily="34" charset="0"/>
              </a:endParaRPr>
            </a:p>
          </p:txBody>
        </p:sp>
        <p:sp>
          <p:nvSpPr>
            <p:cNvPr id="30" name="Rectangle: Rounded Corners 30">
              <a:extLst/>
            </p:cNvPr>
            <p:cNvSpPr/>
            <p:nvPr/>
          </p:nvSpPr>
          <p:spPr>
            <a:xfrm>
              <a:off x="1047500" y="3854544"/>
              <a:ext cx="2852524" cy="1336537"/>
            </a:xfrm>
            <a:prstGeom prst="roundRect">
              <a:avLst/>
            </a:prstGeom>
            <a:solidFill>
              <a:srgbClr val="6EB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Arial" panose="020B0604020202020204" pitchFamily="34" charset="0"/>
                  <a:cs typeface="Arial" panose="020B0604020202020204" pitchFamily="34" charset="0"/>
                </a:rPr>
                <a:t>TPID </a:t>
              </a:r>
              <a:r>
                <a:rPr lang="en-US" sz="2800" dirty="0" err="1">
                  <a:solidFill>
                    <a:srgbClr val="000000"/>
                  </a:solidFill>
                  <a:latin typeface="Arial" panose="020B0604020202020204" pitchFamily="34" charset="0"/>
                  <a:cs typeface="Arial" panose="020B0604020202020204" pitchFamily="34" charset="0"/>
                </a:rPr>
                <a:t>Kab</a:t>
              </a:r>
              <a:r>
                <a:rPr lang="en-US" sz="2800" dirty="0">
                  <a:solidFill>
                    <a:srgbClr val="000000"/>
                  </a:solidFill>
                  <a:latin typeface="Arial" panose="020B0604020202020204" pitchFamily="34" charset="0"/>
                  <a:cs typeface="Arial" panose="020B0604020202020204" pitchFamily="34" charset="0"/>
                </a:rPr>
                <a:t>/Kota</a:t>
              </a:r>
            </a:p>
          </p:txBody>
        </p:sp>
        <p:sp>
          <p:nvSpPr>
            <p:cNvPr id="31" name="Rectangle 30">
              <a:extLst/>
            </p:cNvPr>
            <p:cNvSpPr/>
            <p:nvPr/>
          </p:nvSpPr>
          <p:spPr>
            <a:xfrm>
              <a:off x="1047500" y="2457365"/>
              <a:ext cx="10185348" cy="796776"/>
            </a:xfrm>
            <a:prstGeom prst="rect">
              <a:avLst/>
            </a:prstGeom>
            <a:solidFill>
              <a:srgbClr val="FFC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Arial" panose="020B0604020202020204" pitchFamily="34" charset="0"/>
                  <a:cs typeface="Arial" panose="020B0604020202020204" pitchFamily="34" charset="0"/>
                </a:rPr>
                <a:t>P</a:t>
              </a:r>
              <a:r>
                <a:rPr lang="id-ID" sz="1400" dirty="0">
                  <a:solidFill>
                    <a:srgbClr val="000000"/>
                  </a:solidFill>
                  <a:latin typeface="Arial" panose="020B0604020202020204" pitchFamily="34" charset="0"/>
                  <a:cs typeface="Arial" panose="020B0604020202020204" pitchFamily="34" charset="0"/>
                </a:rPr>
                <a:t>embinaan &amp; Pengawasan penyelenggaraan tugas TPID Provinsi dilakukan oleh Menteri Dalam Negeri berkoordinasi dengan Menteri Koordinator bidang Perekonomian, Gubernur Bank Indonesia, dan menteri/pimpinan lembaga terkait</a:t>
              </a:r>
              <a:endParaRPr lang="en-US" sz="1400" dirty="0">
                <a:solidFill>
                  <a:srgbClr val="000000"/>
                </a:solidFill>
                <a:latin typeface="Arial" panose="020B0604020202020204" pitchFamily="34" charset="0"/>
                <a:cs typeface="Arial" panose="020B0604020202020204" pitchFamily="34" charset="0"/>
              </a:endParaRPr>
            </a:p>
          </p:txBody>
        </p:sp>
        <p:sp>
          <p:nvSpPr>
            <p:cNvPr id="32" name="Rectangle 31">
              <a:extLst/>
            </p:cNvPr>
            <p:cNvSpPr/>
            <p:nvPr/>
          </p:nvSpPr>
          <p:spPr>
            <a:xfrm>
              <a:off x="922867" y="5384798"/>
              <a:ext cx="10309980" cy="734781"/>
            </a:xfrm>
            <a:prstGeom prst="rect">
              <a:avLst/>
            </a:prstGeom>
            <a:solidFill>
              <a:schemeClr val="accent5">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Arial" panose="020B0604020202020204" pitchFamily="34" charset="0"/>
                  <a:cs typeface="Arial" panose="020B0604020202020204" pitchFamily="34" charset="0"/>
                </a:rPr>
                <a:t>P</a:t>
              </a:r>
              <a:r>
                <a:rPr lang="id-ID" sz="1400" dirty="0">
                  <a:solidFill>
                    <a:srgbClr val="000000"/>
                  </a:solidFill>
                  <a:latin typeface="Arial" panose="020B0604020202020204" pitchFamily="34" charset="0"/>
                  <a:cs typeface="Arial" panose="020B0604020202020204" pitchFamily="34" charset="0"/>
                </a:rPr>
                <a:t>embinaan &amp; Pengawasan penyelenggaraan tugas TPID Kabupaten/Kota dilakukan oleh Gubernur sebagai Wakil Pemerintah Pusat di daerah berkoordinasi dengan menteri/pimpinan lembaga terkait</a:t>
              </a:r>
              <a:endParaRPr lang="en-US" sz="1400" dirty="0">
                <a:solidFill>
                  <a:srgbClr val="000000"/>
                </a:solidFill>
                <a:latin typeface="Arial" panose="020B0604020202020204" pitchFamily="34" charset="0"/>
                <a:cs typeface="Arial" panose="020B0604020202020204" pitchFamily="34" charset="0"/>
              </a:endParaRPr>
            </a:p>
          </p:txBody>
        </p:sp>
        <p:pic>
          <p:nvPicPr>
            <p:cNvPr id="35" name="Picture 34">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91991" y="3571499"/>
              <a:ext cx="1242189" cy="1242189"/>
            </a:xfrm>
            <a:prstGeom prst="rect">
              <a:avLst/>
            </a:prstGeom>
          </p:spPr>
        </p:pic>
        <p:sp>
          <p:nvSpPr>
            <p:cNvPr id="36" name="TextBox 35">
              <a:extLst/>
            </p:cNvPr>
            <p:cNvSpPr txBox="1"/>
            <p:nvPr/>
          </p:nvSpPr>
          <p:spPr>
            <a:xfrm>
              <a:off x="5332560" y="4728339"/>
              <a:ext cx="1898073" cy="646331"/>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G</a:t>
              </a:r>
              <a:r>
                <a:rPr lang="id-ID" dirty="0">
                  <a:solidFill>
                    <a:srgbClr val="000000"/>
                  </a:solidFill>
                  <a:latin typeface="Arial" panose="020B0604020202020204" pitchFamily="34" charset="0"/>
                  <a:cs typeface="Arial" panose="020B0604020202020204" pitchFamily="34" charset="0"/>
                </a:rPr>
                <a:t>ubernur Provinsi</a:t>
              </a:r>
              <a:endParaRPr lang="en-US" dirty="0">
                <a:solidFill>
                  <a:srgbClr val="000000"/>
                </a:solidFill>
                <a:latin typeface="Arial" panose="020B0604020202020204" pitchFamily="34" charset="0"/>
                <a:cs typeface="Arial" panose="020B0604020202020204" pitchFamily="34" charset="0"/>
              </a:endParaRPr>
            </a:p>
          </p:txBody>
        </p:sp>
        <p:pic>
          <p:nvPicPr>
            <p:cNvPr id="37" name="Picture 36">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2257" y="3580883"/>
              <a:ext cx="1242189" cy="1242189"/>
            </a:xfrm>
            <a:prstGeom prst="rect">
              <a:avLst/>
            </a:prstGeom>
          </p:spPr>
        </p:pic>
        <p:sp>
          <p:nvSpPr>
            <p:cNvPr id="38" name="TextBox 37">
              <a:extLst/>
            </p:cNvPr>
            <p:cNvSpPr txBox="1"/>
            <p:nvPr/>
          </p:nvSpPr>
          <p:spPr>
            <a:xfrm>
              <a:off x="8454043" y="4717936"/>
              <a:ext cx="2559098" cy="646331"/>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M</a:t>
              </a:r>
              <a:r>
                <a:rPr lang="id-ID" dirty="0">
                  <a:solidFill>
                    <a:srgbClr val="000000"/>
                  </a:solidFill>
                  <a:latin typeface="Arial" panose="020B0604020202020204" pitchFamily="34" charset="0"/>
                  <a:cs typeface="Arial" panose="020B0604020202020204" pitchFamily="34" charset="0"/>
                </a:rPr>
                <a:t>enteri/ Pimpinan lembaga terkait</a:t>
              </a:r>
              <a:endParaRPr lang="en-US" dirty="0">
                <a:solidFill>
                  <a:srgbClr val="000000"/>
                </a:solidFill>
                <a:latin typeface="Arial" panose="020B0604020202020204" pitchFamily="34" charset="0"/>
                <a:cs typeface="Arial" panose="020B0604020202020204" pitchFamily="34" charset="0"/>
              </a:endParaRPr>
            </a:p>
          </p:txBody>
        </p:sp>
        <p:sp>
          <p:nvSpPr>
            <p:cNvPr id="39" name="Arrow: Right 38"/>
            <p:cNvSpPr/>
            <p:nvPr/>
          </p:nvSpPr>
          <p:spPr>
            <a:xfrm rot="10800000">
              <a:off x="4072932" y="991916"/>
              <a:ext cx="1102043" cy="1207067"/>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Arial" panose="020B0604020202020204" pitchFamily="34" charset="0"/>
                <a:cs typeface="Arial" panose="020B0604020202020204" pitchFamily="34" charset="0"/>
              </a:endParaRPr>
            </a:p>
          </p:txBody>
        </p:sp>
        <p:sp>
          <p:nvSpPr>
            <p:cNvPr id="48" name="Arrow: Left-Right 2"/>
            <p:cNvSpPr/>
            <p:nvPr/>
          </p:nvSpPr>
          <p:spPr>
            <a:xfrm>
              <a:off x="7013650" y="1205659"/>
              <a:ext cx="1555062" cy="620151"/>
            </a:xfrm>
            <a:prstGeom prst="leftRightArrow">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Arial" panose="020B0604020202020204" pitchFamily="34" charset="0"/>
                <a:cs typeface="Arial" panose="020B0604020202020204" pitchFamily="34" charset="0"/>
              </a:endParaRPr>
            </a:p>
          </p:txBody>
        </p:sp>
        <p:sp>
          <p:nvSpPr>
            <p:cNvPr id="41" name="Arrow: Left-Right 2"/>
            <p:cNvSpPr/>
            <p:nvPr/>
          </p:nvSpPr>
          <p:spPr>
            <a:xfrm>
              <a:off x="7094184" y="4212736"/>
              <a:ext cx="1555062" cy="620151"/>
            </a:xfrm>
            <a:prstGeom prst="leftRightArrow">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Arial" panose="020B0604020202020204" pitchFamily="34" charset="0"/>
                <a:cs typeface="Arial" panose="020B0604020202020204" pitchFamily="34" charset="0"/>
              </a:endParaRPr>
            </a:p>
          </p:txBody>
        </p:sp>
        <p:sp>
          <p:nvSpPr>
            <p:cNvPr id="34" name="Arrow: Right 38"/>
            <p:cNvSpPr/>
            <p:nvPr/>
          </p:nvSpPr>
          <p:spPr>
            <a:xfrm rot="10800000">
              <a:off x="4093907" y="3919278"/>
              <a:ext cx="1102043" cy="1207067"/>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186165" y="6243287"/>
            <a:ext cx="11849522" cy="584775"/>
          </a:xfrm>
          <a:prstGeom prst="rect">
            <a:avLst/>
          </a:prstGeom>
        </p:spPr>
        <p:txBody>
          <a:bodyPr wrap="square">
            <a:spAutoFit/>
          </a:bodyPr>
          <a:lstStyle/>
          <a:p>
            <a:r>
              <a:rPr lang="id-ID" dirty="0">
                <a:solidFill>
                  <a:srgbClr val="000000"/>
                </a:solidFill>
                <a:latin typeface="Arial" panose="020B0604020202020204" pitchFamily="34" charset="0"/>
                <a:cs typeface="Arial" panose="020B0604020202020204" pitchFamily="34" charset="0"/>
              </a:rPr>
              <a:t>* Pembinaan dan pengawasan dilakukan melalui rapat koordinasi daerah, regional dan nasional, fasilitasi dan supervisi serta monitoring dan evaluasi</a:t>
            </a:r>
          </a:p>
        </p:txBody>
      </p:sp>
      <p:sp>
        <p:nvSpPr>
          <p:cNvPr id="40" name="Rectangle 39">
            <a:extLst/>
          </p:cNvPr>
          <p:cNvSpPr/>
          <p:nvPr/>
        </p:nvSpPr>
        <p:spPr>
          <a:xfrm>
            <a:off x="45875" y="161397"/>
            <a:ext cx="12146125" cy="492443"/>
          </a:xfrm>
          <a:prstGeom prst="rect">
            <a:avLst/>
          </a:prstGeom>
        </p:spPr>
        <p:txBody>
          <a:bodyPr wrap="square">
            <a:spAutoFit/>
          </a:bodyPr>
          <a:lstStyle/>
          <a:p>
            <a:pPr algn="ctr"/>
            <a:r>
              <a:rPr lang="en-US" sz="2600" dirty="0">
                <a:solidFill>
                  <a:srgbClr val="506E94">
                    <a:lumMod val="75000"/>
                  </a:srgbClr>
                </a:solidFill>
                <a:effectLst>
                  <a:outerShdw blurRad="38100" dist="38100" dir="2700000" algn="tl">
                    <a:srgbClr val="000000">
                      <a:alpha val="43137"/>
                    </a:srgbClr>
                  </a:outerShdw>
                </a:effectLst>
                <a:latin typeface="Century Gothic" pitchFamily="34" charset="0"/>
                <a:cs typeface="Nirmala UI" panose="020B0502040204020203" pitchFamily="34" charset="0"/>
              </a:rPr>
              <a:t>PEMBINAAN DAN PENGAWASAN </a:t>
            </a:r>
          </a:p>
        </p:txBody>
      </p:sp>
    </p:spTree>
    <p:extLst>
      <p:ext uri="{BB962C8B-B14F-4D97-AF65-F5344CB8AC3E}">
        <p14:creationId xmlns="" xmlns:p14="http://schemas.microsoft.com/office/powerpoint/2010/main" val="2289007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A7D823-704E-43EB-9622-A0499D02E175}"/>
              </a:ext>
            </a:extLst>
          </p:cNvPr>
          <p:cNvSpPr/>
          <p:nvPr/>
        </p:nvSpPr>
        <p:spPr>
          <a:xfrm>
            <a:off x="519108" y="1626523"/>
            <a:ext cx="7435153" cy="707886"/>
          </a:xfrm>
          <a:prstGeom prst="rect">
            <a:avLst/>
          </a:prstGeom>
          <a:solidFill>
            <a:schemeClr val="accent5">
              <a:lumMod val="60000"/>
              <a:lumOff val="40000"/>
            </a:schemeClr>
          </a:solidFill>
          <a:ln w="3175">
            <a:solidFill>
              <a:schemeClr val="bg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Melakukan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analisis</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bersama</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dengan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Bank Indonesia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untuk</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menggali</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informasi</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terkait</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penyebab</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inflasi</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diwilayah</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tersebut</a:t>
            </a:r>
            <a:endParaRPr kumimoji="0" lang="id-ID"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endParaRPr>
          </a:p>
        </p:txBody>
      </p:sp>
      <p:sp>
        <p:nvSpPr>
          <p:cNvPr id="50" name="Rectangle 49">
            <a:extLst>
              <a:ext uri="{FF2B5EF4-FFF2-40B4-BE49-F238E27FC236}">
                <a16:creationId xmlns:a16="http://schemas.microsoft.com/office/drawing/2014/main" xmlns="" id="{BEDF88B9-E68A-4362-A392-EF254C9C1ABC}"/>
              </a:ext>
            </a:extLst>
          </p:cNvPr>
          <p:cNvSpPr/>
          <p:nvPr/>
        </p:nvSpPr>
        <p:spPr>
          <a:xfrm>
            <a:off x="503593" y="918637"/>
            <a:ext cx="7466185" cy="707886"/>
          </a:xfrm>
          <a:prstGeom prst="rect">
            <a:avLst/>
          </a:prstGeom>
          <a:solidFill>
            <a:schemeClr val="accent5">
              <a:lumMod val="60000"/>
              <a:lumOff val="40000"/>
            </a:schemeClr>
          </a:solidFill>
          <a:ln w="76200">
            <a:solidFill>
              <a:schemeClr val="bg1"/>
            </a:solidFill>
          </a:ln>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tab pos="540385" algn="l"/>
              </a:tabLst>
              <a:defRPr/>
            </a:pPr>
            <a:r>
              <a:rPr lang="en-US" sz="2000" b="1" dirty="0" err="1">
                <a:solidFill>
                  <a:srgbClr val="002060"/>
                </a:solidFill>
                <a:latin typeface="Calibri"/>
                <a:ea typeface="Times New Roman" panose="02020603050405020304" pitchFamily="18" charset="0"/>
              </a:rPr>
              <a:t>Penetapan</a:t>
            </a:r>
            <a:r>
              <a:rPr lang="en-US" sz="2000" b="1" dirty="0">
                <a:solidFill>
                  <a:srgbClr val="002060"/>
                </a:solidFill>
                <a:latin typeface="Calibri"/>
                <a:ea typeface="Times New Roman" panose="02020603050405020304" pitchFamily="18" charset="0"/>
              </a:rPr>
              <a:t> Surat Keputusan </a:t>
            </a:r>
            <a:r>
              <a:rPr lang="en-US" sz="2000" b="1" dirty="0" err="1">
                <a:solidFill>
                  <a:srgbClr val="002060"/>
                </a:solidFill>
                <a:latin typeface="Calibri"/>
                <a:ea typeface="Times New Roman" panose="02020603050405020304" pitchFamily="18" charset="0"/>
              </a:rPr>
              <a:t>Gubernur</a:t>
            </a:r>
            <a:r>
              <a:rPr lang="en-US" sz="2000" b="1" dirty="0">
                <a:solidFill>
                  <a:srgbClr val="002060"/>
                </a:solidFill>
                <a:latin typeface="Calibri"/>
                <a:ea typeface="Times New Roman" panose="02020603050405020304" pitchFamily="18" charset="0"/>
              </a:rPr>
              <a:t>/</a:t>
            </a:r>
            <a:r>
              <a:rPr lang="en-US" sz="2000" b="1" dirty="0" err="1">
                <a:solidFill>
                  <a:srgbClr val="002060"/>
                </a:solidFill>
                <a:latin typeface="Calibri"/>
                <a:ea typeface="Times New Roman" panose="02020603050405020304" pitchFamily="18" charset="0"/>
              </a:rPr>
              <a:t>Bupati</a:t>
            </a:r>
            <a:r>
              <a:rPr lang="en-US" sz="2000" b="1" dirty="0">
                <a:solidFill>
                  <a:srgbClr val="002060"/>
                </a:solidFill>
                <a:latin typeface="Calibri"/>
                <a:ea typeface="Times New Roman" panose="02020603050405020304" pitchFamily="18" charset="0"/>
              </a:rPr>
              <a:t>/</a:t>
            </a:r>
            <a:r>
              <a:rPr lang="en-US" sz="2000" b="1" dirty="0" err="1">
                <a:solidFill>
                  <a:srgbClr val="002060"/>
                </a:solidFill>
                <a:latin typeface="Calibri"/>
                <a:ea typeface="Times New Roman" panose="02020603050405020304" pitchFamily="18" charset="0"/>
              </a:rPr>
              <a:t>Walikota</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sesuai</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dengan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Keppres</a:t>
            </a:r>
            <a:r>
              <a:rPr lang="en-US" sz="2000" b="1" dirty="0">
                <a:solidFill>
                  <a:srgbClr val="002060"/>
                </a:solidFill>
                <a:latin typeface="Calibri"/>
                <a:ea typeface="Times New Roman" panose="02020603050405020304" pitchFamily="18" charset="0"/>
              </a:rPr>
              <a:t> 23/2017 </a:t>
            </a:r>
            <a:r>
              <a:rPr lang="en-US" sz="2000" b="1" dirty="0" err="1">
                <a:solidFill>
                  <a:srgbClr val="002060"/>
                </a:solidFill>
                <a:latin typeface="Calibri"/>
                <a:ea typeface="Times New Roman" panose="02020603050405020304" pitchFamily="18" charset="0"/>
              </a:rPr>
              <a:t>tentang</a:t>
            </a:r>
            <a:r>
              <a:rPr lang="en-US" sz="2000" b="1" dirty="0">
                <a:solidFill>
                  <a:srgbClr val="002060"/>
                </a:solidFill>
                <a:latin typeface="Calibri"/>
                <a:ea typeface="Times New Roman" panose="02020603050405020304" pitchFamily="18" charset="0"/>
              </a:rPr>
              <a:t> Tim </a:t>
            </a:r>
            <a:r>
              <a:rPr lang="en-US" sz="2000" b="1" dirty="0" err="1">
                <a:solidFill>
                  <a:srgbClr val="002060"/>
                </a:solidFill>
                <a:latin typeface="Calibri"/>
                <a:ea typeface="Times New Roman" panose="02020603050405020304" pitchFamily="18" charset="0"/>
              </a:rPr>
              <a:t>Pengendalian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Inflasi</a:t>
            </a:r>
            <a:r>
              <a:rPr lang="en-US" sz="2000" b="1" dirty="0">
                <a:solidFill>
                  <a:srgbClr val="002060"/>
                </a:solidFill>
                <a:latin typeface="Calibri"/>
                <a:ea typeface="Times New Roman" panose="02020603050405020304" pitchFamily="18" charset="0"/>
              </a:rPr>
              <a:t> Pusat</a:t>
            </a:r>
            <a:endParaRPr kumimoji="0" lang="id-ID"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endParaRPr>
          </a:p>
        </p:txBody>
      </p:sp>
      <p:sp>
        <p:nvSpPr>
          <p:cNvPr id="3" name="Persegi panjang 2"/>
          <p:cNvSpPr/>
          <p:nvPr/>
        </p:nvSpPr>
        <p:spPr>
          <a:xfrm>
            <a:off x="163287" y="967425"/>
            <a:ext cx="314510" cy="400110"/>
          </a:xfrm>
          <a:prstGeom prst="rect">
            <a:avLst/>
          </a:prstGeom>
          <a:solidFill>
            <a:schemeClr val="tx1"/>
          </a:solidFill>
          <a:ln w="38100">
            <a:solidFill>
              <a:schemeClr val="accent5">
                <a:lumMod val="40000"/>
                <a:lumOff val="6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1</a:t>
            </a: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451FA-9C96-4C51-9262-4BD4DE00386F}"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xmlns="" id="{5A6F2FEE-1BA2-485C-955E-1DBFAEDF8ABC}"/>
              </a:ext>
            </a:extLst>
          </p:cNvPr>
          <p:cNvSpPr/>
          <p:nvPr/>
        </p:nvSpPr>
        <p:spPr>
          <a:xfrm>
            <a:off x="509856" y="2419199"/>
            <a:ext cx="7435153" cy="1631216"/>
          </a:xfrm>
          <a:prstGeom prst="rect">
            <a:avLst/>
          </a:prstGeom>
          <a:solidFill>
            <a:schemeClr val="accent5">
              <a:lumMod val="60000"/>
              <a:lumOff val="40000"/>
            </a:schemeClr>
          </a:solidFill>
          <a:ln w="3175">
            <a:solidFill>
              <a:schemeClr val="bg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Penyusunan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program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kerja</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bersama</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dengan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seluruh</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anggota</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TPID (SKPD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pihak</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terkait</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Inventarisir</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program-program SKPD yang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terkait</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dengan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pengendalian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inflasi</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untuk</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kemudian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dimusyawarahkan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program mana yang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akan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fokus</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program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kerja</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unggulan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TPID</a:t>
            </a:r>
            <a:endParaRPr kumimoji="0" lang="id-ID"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endParaRPr>
          </a:p>
        </p:txBody>
      </p:sp>
      <p:sp>
        <p:nvSpPr>
          <p:cNvPr id="31" name="Rectangle 30">
            <a:extLst>
              <a:ext uri="{FF2B5EF4-FFF2-40B4-BE49-F238E27FC236}">
                <a16:creationId xmlns:a16="http://schemas.microsoft.com/office/drawing/2014/main" xmlns="" id="{01E94373-09E0-42A0-B84E-353BE5913241}"/>
              </a:ext>
            </a:extLst>
          </p:cNvPr>
          <p:cNvSpPr/>
          <p:nvPr/>
        </p:nvSpPr>
        <p:spPr>
          <a:xfrm>
            <a:off x="503593" y="4135205"/>
            <a:ext cx="7435153" cy="2123658"/>
          </a:xfrm>
          <a:prstGeom prst="rect">
            <a:avLst/>
          </a:prstGeom>
          <a:solidFill>
            <a:schemeClr val="accent5">
              <a:lumMod val="60000"/>
              <a:lumOff val="40000"/>
            </a:schemeClr>
          </a:solidFill>
          <a:ln w="3175">
            <a:solidFill>
              <a:schemeClr val="bg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r>
              <a:rPr kumimoji="0" lang="en-US" sz="2000" b="1" i="0"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Melaksanakan</a:t>
            </a:r>
            <a:r>
              <a:rPr kumimoji="0" lang="en-US" sz="20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r>
              <a:rPr kumimoji="0" lang="en-US" sz="2000" b="1" i="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capacity building </a:t>
            </a:r>
            <a:r>
              <a:rPr kumimoji="0" lang="en-US" sz="2000" b="1"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antara</a:t>
            </a:r>
            <a:r>
              <a:rPr kumimoji="0" lang="en-US" sz="20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lain:</a:t>
            </a:r>
          </a:p>
          <a:p>
            <a:pPr marL="360363" marR="0" lvl="0" indent="-360363" algn="just" defTabSz="914400" rtl="0" eaLnBrk="1" fontAlgn="auto" latinLnBrk="0" hangingPunct="1">
              <a:lnSpc>
                <a:spcPct val="100000"/>
              </a:lnSpc>
              <a:spcBef>
                <a:spcPts val="0"/>
              </a:spcBef>
              <a:spcAft>
                <a:spcPts val="0"/>
              </a:spcAft>
              <a:buClrTx/>
              <a:buSzTx/>
              <a:buFont typeface="+mj-lt"/>
              <a:buAutoNum type="arabicPeriod"/>
              <a:tabLst>
                <a:tab pos="360363" algn="l"/>
              </a:tabLst>
              <a:defRPr/>
            </a:pPr>
            <a:r>
              <a:rPr lang="en-US" sz="2000" b="1" dirty="0" err="1">
                <a:solidFill>
                  <a:srgbClr val="002060"/>
                </a:solidFill>
                <a:latin typeface="Calibri"/>
                <a:ea typeface="Times New Roman" panose="02020603050405020304" pitchFamily="18" charset="0"/>
              </a:rPr>
              <a:t>ekspolarasi</a:t>
            </a:r>
            <a:r>
              <a:rPr lang="en-US" sz="2000" b="1" dirty="0">
                <a:solidFill>
                  <a:srgbClr val="002060"/>
                </a:solidFill>
                <a:latin typeface="Calibri"/>
                <a:ea typeface="Times New Roman" panose="02020603050405020304" pitchFamily="18" charset="0"/>
              </a:rPr>
              <a:t> website pokjanastpid.id – </a:t>
            </a:r>
            <a:r>
              <a:rPr lang="en-US" sz="2000" b="1" dirty="0" err="1">
                <a:solidFill>
                  <a:srgbClr val="002060"/>
                </a:solidFill>
                <a:latin typeface="Calibri"/>
                <a:ea typeface="Times New Roman" panose="02020603050405020304" pitchFamily="18" charset="0"/>
              </a:rPr>
              <a:t>pedoman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peraturan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publikasi</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analisis</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inflasi</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penyampaian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surat</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ke</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daerah</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modul</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paparan</a:t>
            </a:r>
            <a:r>
              <a:rPr lang="en-US" sz="2000" b="1" dirty="0">
                <a:solidFill>
                  <a:srgbClr val="002060"/>
                </a:solidFill>
                <a:latin typeface="Calibri"/>
                <a:ea typeface="Times New Roman" panose="02020603050405020304" pitchFamily="18" charset="0"/>
              </a:rPr>
              <a:t> </a:t>
            </a:r>
            <a:r>
              <a:rPr lang="en-US" sz="2000" b="1" dirty="0" err="1">
                <a:solidFill>
                  <a:srgbClr val="002060"/>
                </a:solidFill>
                <a:latin typeface="Calibri"/>
                <a:ea typeface="Times New Roman" panose="02020603050405020304" pitchFamily="18" charset="0"/>
              </a:rPr>
              <a:t>dll</a:t>
            </a:r>
            <a:endParaRPr lang="en-US" sz="2000" b="1" dirty="0">
              <a:solidFill>
                <a:srgbClr val="002060"/>
              </a:solidFill>
              <a:latin typeface="Calibri"/>
              <a:ea typeface="Times New Roman" panose="02020603050405020304" pitchFamily="18" charset="0"/>
            </a:endParaRPr>
          </a:p>
          <a:p>
            <a:pPr marL="360363" marR="0" lvl="0" indent="-360363" algn="just" defTabSz="914400" rtl="0" eaLnBrk="1" fontAlgn="auto" latinLnBrk="0" hangingPunct="1">
              <a:lnSpc>
                <a:spcPct val="100000"/>
              </a:lnSpc>
              <a:spcBef>
                <a:spcPts val="0"/>
              </a:spcBef>
              <a:spcAft>
                <a:spcPts val="0"/>
              </a:spcAft>
              <a:buClrTx/>
              <a:buSzTx/>
              <a:buFont typeface="+mj-lt"/>
              <a:buAutoNum type="arabicPeriod"/>
              <a:tabLst>
                <a:tab pos="360363" algn="l"/>
              </a:tabLst>
              <a:defRPr/>
            </a:pPr>
            <a:r>
              <a:rPr kumimoji="0" lang="en-US" sz="2000" b="1"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Studi</a:t>
            </a:r>
            <a:r>
              <a:rPr kumimoji="0" lang="en-US" sz="20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banding </a:t>
            </a:r>
            <a:r>
              <a:rPr kumimoji="0" lang="en-US" sz="2000" b="1"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ke</a:t>
            </a:r>
            <a:r>
              <a:rPr kumimoji="0" lang="en-US" sz="20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TPID </a:t>
            </a:r>
            <a:r>
              <a:rPr kumimoji="0" lang="en-US" sz="2000" b="1"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terbaik</a:t>
            </a:r>
            <a:r>
              <a:rPr kumimoji="0" lang="en-US" sz="20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a:t>
            </a:r>
            <a:r>
              <a:rPr kumimoji="0" lang="en-US" sz="2000" b="1" u="none" strike="noStrike" kern="1200" cap="none" spc="0" normalizeH="0" baseline="0" noProof="0" dirty="0" err="1">
                <a:ln>
                  <a:noFill/>
                </a:ln>
                <a:solidFill>
                  <a:srgbClr val="002060"/>
                </a:solidFill>
                <a:effectLst/>
                <a:uLnTx/>
                <a:uFillTx/>
                <a:latin typeface="Calibri"/>
                <a:ea typeface="Times New Roman" panose="02020603050405020304" pitchFamily="18" charset="0"/>
                <a:cs typeface="+mn-cs"/>
              </a:rPr>
              <a:t>berprestasi</a:t>
            </a:r>
            <a:endParaRPr kumimoji="0" lang="en-US" sz="20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tab pos="360363" algn="l"/>
              </a:tabLst>
              <a:defRPr/>
            </a:pPr>
            <a:r>
              <a:rPr lang="en-US" sz="1600" b="1" noProof="0" dirty="0" err="1">
                <a:solidFill>
                  <a:srgbClr val="002060"/>
                </a:solidFill>
                <a:latin typeface="Calibri"/>
                <a:ea typeface="Times New Roman" panose="02020603050405020304" pitchFamily="18" charset="0"/>
              </a:rPr>
              <a:t>Catatan</a:t>
            </a:r>
            <a:r>
              <a:rPr lang="en-US" sz="1600" b="1" noProof="0" dirty="0">
                <a:solidFill>
                  <a:srgbClr val="002060"/>
                </a:solidFill>
                <a:latin typeface="Calibri"/>
                <a:ea typeface="Times New Roman" panose="02020603050405020304" pitchFamily="18" charset="0"/>
              </a:rPr>
              <a:t>: website pokjanastpid.id </a:t>
            </a:r>
            <a:r>
              <a:rPr lang="en-US" sz="1600" b="1" noProof="0" dirty="0" err="1">
                <a:solidFill>
                  <a:srgbClr val="002060"/>
                </a:solidFill>
                <a:latin typeface="Calibri"/>
                <a:ea typeface="Times New Roman" panose="02020603050405020304" pitchFamily="18" charset="0"/>
              </a:rPr>
              <a:t>dalam</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pengembangan</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dan</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direncanakan</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berubah</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nama</a:t>
            </a:r>
            <a:r>
              <a:rPr lang="en-US" sz="1600" b="1" noProof="0" dirty="0">
                <a:solidFill>
                  <a:srgbClr val="002060"/>
                </a:solidFill>
                <a:latin typeface="Calibri"/>
                <a:ea typeface="Times New Roman" panose="02020603050405020304" pitchFamily="18" charset="0"/>
              </a:rPr>
              <a:t> </a:t>
            </a:r>
            <a:r>
              <a:rPr lang="en-US" sz="1600" b="1" noProof="0" dirty="0" err="1">
                <a:solidFill>
                  <a:srgbClr val="002060"/>
                </a:solidFill>
                <a:latin typeface="Calibri"/>
                <a:ea typeface="Times New Roman" panose="02020603050405020304" pitchFamily="18" charset="0"/>
              </a:rPr>
              <a:t>menjadi</a:t>
            </a:r>
            <a:r>
              <a:rPr lang="en-US" sz="1600" b="1" noProof="0" dirty="0">
                <a:solidFill>
                  <a:srgbClr val="002060"/>
                </a:solidFill>
                <a:latin typeface="Calibri"/>
                <a:ea typeface="Times New Roman" panose="02020603050405020304" pitchFamily="18" charset="0"/>
              </a:rPr>
              <a:t> tpin.id</a:t>
            </a:r>
            <a:endParaRPr kumimoji="0" lang="en-US" sz="1600" b="1"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endParaRPr>
          </a:p>
        </p:txBody>
      </p:sp>
      <p:sp>
        <p:nvSpPr>
          <p:cNvPr id="32" name="Persegi panjang 2">
            <a:extLst>
              <a:ext uri="{FF2B5EF4-FFF2-40B4-BE49-F238E27FC236}">
                <a16:creationId xmlns:a16="http://schemas.microsoft.com/office/drawing/2014/main" xmlns="" id="{4FC85018-F775-494B-BC50-F6D956154B52}"/>
              </a:ext>
            </a:extLst>
          </p:cNvPr>
          <p:cNvSpPr/>
          <p:nvPr/>
        </p:nvSpPr>
        <p:spPr>
          <a:xfrm>
            <a:off x="140351" y="1683426"/>
            <a:ext cx="314510" cy="400110"/>
          </a:xfrm>
          <a:prstGeom prst="rect">
            <a:avLst/>
          </a:prstGeom>
          <a:solidFill>
            <a:schemeClr val="tx1"/>
          </a:solidFill>
          <a:ln w="38100">
            <a:solidFill>
              <a:schemeClr val="accent5">
                <a:lumMod val="40000"/>
                <a:lumOff val="6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2</a:t>
            </a: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3" name="Persegi panjang 2">
            <a:extLst>
              <a:ext uri="{FF2B5EF4-FFF2-40B4-BE49-F238E27FC236}">
                <a16:creationId xmlns:a16="http://schemas.microsoft.com/office/drawing/2014/main" xmlns="" id="{ECF80AA9-3E29-4106-8123-99B6052C0EB1}"/>
              </a:ext>
            </a:extLst>
          </p:cNvPr>
          <p:cNvSpPr/>
          <p:nvPr/>
        </p:nvSpPr>
        <p:spPr>
          <a:xfrm>
            <a:off x="140351" y="2419199"/>
            <a:ext cx="314510" cy="400110"/>
          </a:xfrm>
          <a:prstGeom prst="rect">
            <a:avLst/>
          </a:prstGeom>
          <a:solidFill>
            <a:schemeClr val="tx1"/>
          </a:solidFill>
          <a:ln w="38100">
            <a:solidFill>
              <a:schemeClr val="accent5">
                <a:lumMod val="40000"/>
                <a:lumOff val="6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3</a:t>
            </a: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Persegi panjang 2">
            <a:extLst>
              <a:ext uri="{FF2B5EF4-FFF2-40B4-BE49-F238E27FC236}">
                <a16:creationId xmlns:a16="http://schemas.microsoft.com/office/drawing/2014/main" xmlns="" id="{CD0C0AD9-DF25-4394-AF05-401CEF05CD07}"/>
              </a:ext>
            </a:extLst>
          </p:cNvPr>
          <p:cNvSpPr/>
          <p:nvPr/>
        </p:nvSpPr>
        <p:spPr>
          <a:xfrm>
            <a:off x="120588" y="4135205"/>
            <a:ext cx="314510" cy="400110"/>
          </a:xfrm>
          <a:prstGeom prst="rect">
            <a:avLst/>
          </a:prstGeom>
          <a:solidFill>
            <a:schemeClr val="tx1"/>
          </a:solidFill>
          <a:ln w="38100">
            <a:solidFill>
              <a:schemeClr val="accent5">
                <a:lumMod val="40000"/>
                <a:lumOff val="6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4</a:t>
            </a: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93A3D1BA-DF65-46F1-859D-CE1996E195B6}"/>
              </a:ext>
            </a:extLst>
          </p:cNvPr>
          <p:cNvPicPr>
            <a:picLocks noChangeAspect="1"/>
          </p:cNvPicPr>
          <p:nvPr/>
        </p:nvPicPr>
        <p:blipFill>
          <a:blip r:embed="rId3" cstate="print"/>
          <a:stretch>
            <a:fillRect/>
          </a:stretch>
        </p:blipFill>
        <p:spPr>
          <a:xfrm>
            <a:off x="8067648" y="967425"/>
            <a:ext cx="3984001" cy="19048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xmlns="" id="{C71B9AFA-6DAF-4688-AE8F-C70075F537AD}"/>
              </a:ext>
            </a:extLst>
          </p:cNvPr>
          <p:cNvGrpSpPr/>
          <p:nvPr/>
        </p:nvGrpSpPr>
        <p:grpSpPr>
          <a:xfrm>
            <a:off x="8443798" y="3234807"/>
            <a:ext cx="3238346" cy="3080100"/>
            <a:chOff x="8066962" y="3234807"/>
            <a:chExt cx="3238346" cy="3080100"/>
          </a:xfrm>
        </p:grpSpPr>
        <p:pic>
          <p:nvPicPr>
            <p:cNvPr id="8" name="Picture 7">
              <a:extLst>
                <a:ext uri="{FF2B5EF4-FFF2-40B4-BE49-F238E27FC236}">
                  <a16:creationId xmlns:a16="http://schemas.microsoft.com/office/drawing/2014/main" xmlns="" id="{44FE692A-48EA-49E0-890F-A70D7BB326C6}"/>
                </a:ext>
              </a:extLst>
            </p:cNvPr>
            <p:cNvPicPr>
              <a:picLocks noChangeAspect="1"/>
            </p:cNvPicPr>
            <p:nvPr/>
          </p:nvPicPr>
          <p:blipFill>
            <a:blip r:embed="rId4" cstate="print"/>
            <a:stretch>
              <a:fillRect/>
            </a:stretch>
          </p:blipFill>
          <p:spPr>
            <a:xfrm rot="16200000">
              <a:off x="8981941" y="3991540"/>
              <a:ext cx="2885907" cy="17608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2BBB998A-BE6E-4CE7-AF8A-EF870303888D}"/>
                </a:ext>
              </a:extLst>
            </p:cNvPr>
            <p:cNvPicPr>
              <a:picLocks noChangeAspect="1"/>
            </p:cNvPicPr>
            <p:nvPr/>
          </p:nvPicPr>
          <p:blipFill>
            <a:blip r:embed="rId5"/>
            <a:stretch>
              <a:fillRect/>
            </a:stretch>
          </p:blipFill>
          <p:spPr>
            <a:xfrm>
              <a:off x="8066962" y="3234807"/>
              <a:ext cx="2033588" cy="2941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15" name="Rectangle 14">
            <a:extLst>
              <a:ext uri="{FF2B5EF4-FFF2-40B4-BE49-F238E27FC236}">
                <a16:creationId xmlns:a16="http://schemas.microsoft.com/office/drawing/2014/main" xmlns="" id="{6A131169-1709-497E-80C6-E0F1D855764E}"/>
              </a:ext>
            </a:extLst>
          </p:cNvPr>
          <p:cNvSpPr/>
          <p:nvPr/>
        </p:nvSpPr>
        <p:spPr>
          <a:xfrm>
            <a:off x="1703512" y="260648"/>
            <a:ext cx="8498221" cy="4924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rPr>
              <a:t>TPID </a:t>
            </a:r>
            <a:r>
              <a:rPr lang="id-ID"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rPr>
              <a:t>DALAM PENGENDALIAN INFLASI</a:t>
            </a:r>
            <a:endParaRPr lang="en-US"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endParaRPr>
          </a:p>
        </p:txBody>
      </p:sp>
    </p:spTree>
    <p:extLst>
      <p:ext uri="{BB962C8B-B14F-4D97-AF65-F5344CB8AC3E}">
        <p14:creationId xmlns="" xmlns:p14="http://schemas.microsoft.com/office/powerpoint/2010/main" val="21476133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xmlns="" id="{B1286632-0FE1-4830-A33F-B32F144D9C7A}"/>
              </a:ext>
            </a:extLst>
          </p:cNvPr>
          <p:cNvSpPr/>
          <p:nvPr/>
        </p:nvSpPr>
        <p:spPr>
          <a:xfrm rot="16200000">
            <a:off x="598494" y="471466"/>
            <a:ext cx="1369651" cy="1950720"/>
          </a:xfrm>
          <a:prstGeom prst="round2Same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xmlns="" id="{32640FDE-116C-4887-AE7D-54B594AE9F02}"/>
              </a:ext>
            </a:extLst>
          </p:cNvPr>
          <p:cNvSpPr/>
          <p:nvPr/>
        </p:nvSpPr>
        <p:spPr>
          <a:xfrm>
            <a:off x="437374" y="1121159"/>
            <a:ext cx="1741281" cy="338554"/>
          </a:xfrm>
          <a:prstGeom prst="rect">
            <a:avLst/>
          </a:prstGeom>
        </p:spPr>
        <p:txBody>
          <a:bodyPr wrap="square">
            <a:spAutoFit/>
          </a:bodyPr>
          <a:lstStyle/>
          <a:p>
            <a:pPr algn="ctr"/>
            <a:r>
              <a:rPr lang="id-ID" sz="1600" dirty="0">
                <a:solidFill>
                  <a:schemeClr val="bg1"/>
                </a:solidFill>
                <a:latin typeface="Franklin Gothic Demi Cond" panose="020B0706030402020204" pitchFamily="34" charset="0"/>
              </a:rPr>
              <a:t>KETERSEDIAAN</a:t>
            </a:r>
          </a:p>
        </p:txBody>
      </p:sp>
      <p:sp>
        <p:nvSpPr>
          <p:cNvPr id="6" name="Rectangle 5">
            <a:extLst>
              <a:ext uri="{FF2B5EF4-FFF2-40B4-BE49-F238E27FC236}">
                <a16:creationId xmlns:a16="http://schemas.microsoft.com/office/drawing/2014/main" xmlns="" id="{86ECDA9E-5E2A-4267-B2BD-9C1254A9D1A4}"/>
              </a:ext>
            </a:extLst>
          </p:cNvPr>
          <p:cNvSpPr/>
          <p:nvPr/>
        </p:nvSpPr>
        <p:spPr>
          <a:xfrm>
            <a:off x="437374" y="1342586"/>
            <a:ext cx="1741281" cy="461665"/>
          </a:xfrm>
          <a:prstGeom prst="rect">
            <a:avLst/>
          </a:prstGeom>
        </p:spPr>
        <p:txBody>
          <a:bodyPr wrap="square">
            <a:spAutoFit/>
          </a:bodyPr>
          <a:lstStyle/>
          <a:p>
            <a:pPr algn="ctr"/>
            <a:r>
              <a:rPr lang="id-ID" sz="2400" dirty="0">
                <a:solidFill>
                  <a:schemeClr val="bg1"/>
                </a:solidFill>
                <a:latin typeface="Franklin Gothic Demi Cond" panose="020B0706030402020204" pitchFamily="34" charset="0"/>
              </a:rPr>
              <a:t>PASOKAN</a:t>
            </a:r>
          </a:p>
        </p:txBody>
      </p:sp>
      <p:sp>
        <p:nvSpPr>
          <p:cNvPr id="7" name="Rectangle 6">
            <a:extLst>
              <a:ext uri="{FF2B5EF4-FFF2-40B4-BE49-F238E27FC236}">
                <a16:creationId xmlns:a16="http://schemas.microsoft.com/office/drawing/2014/main" xmlns="" id="{689399B2-C845-4339-9EC7-C79F649697FF}"/>
              </a:ext>
            </a:extLst>
          </p:cNvPr>
          <p:cNvSpPr/>
          <p:nvPr/>
        </p:nvSpPr>
        <p:spPr>
          <a:xfrm>
            <a:off x="2312999" y="761999"/>
            <a:ext cx="118094" cy="5871961"/>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Content Placeholder 2">
            <a:extLst>
              <a:ext uri="{FF2B5EF4-FFF2-40B4-BE49-F238E27FC236}">
                <a16:creationId xmlns:a16="http://schemas.microsoft.com/office/drawing/2014/main" xmlns="" id="{B8523FE2-0034-4F3C-A1D5-2A5CC36F47D3}"/>
              </a:ext>
            </a:extLst>
          </p:cNvPr>
          <p:cNvSpPr>
            <a:spLocks noGrp="1"/>
          </p:cNvSpPr>
          <p:nvPr/>
        </p:nvSpPr>
        <p:spPr>
          <a:xfrm>
            <a:off x="2579696" y="762000"/>
            <a:ext cx="5713041" cy="1345750"/>
          </a:xfrm>
          <a:prstGeom prst="rect">
            <a:avLst/>
          </a:prstGeom>
          <a:solidFill>
            <a:schemeClr val="accent5">
              <a:lumMod val="20000"/>
              <a:lumOff val="80000"/>
            </a:schemeClr>
          </a:solidFill>
        </p:spPr>
        <p:txBody>
          <a:bodyPr vert="horz" lIns="91440" tIns="45720" rIns="91440" bIns="45720" rtlCol="0">
            <a:normAutofit/>
          </a:bodyPr>
          <a:lstStyle/>
          <a:p>
            <a:pPr algn="just"/>
            <a:r>
              <a:rPr lang="en-US" sz="2000" dirty="0" err="1">
                <a:latin typeface="Franklin Gothic Demi Cond" panose="020B0706030402020204" pitchFamily="34" charset="0"/>
              </a:rPr>
              <a:t>Mengoptimalkan</a:t>
            </a:r>
            <a:r>
              <a:rPr lang="en-US" sz="2000" dirty="0">
                <a:latin typeface="Franklin Gothic Demi Cond" panose="020B0706030402020204" pitchFamily="34" charset="0"/>
              </a:rPr>
              <a:t> </a:t>
            </a:r>
            <a:r>
              <a:rPr lang="en-US" sz="2000" dirty="0" err="1">
                <a:latin typeface="Franklin Gothic Demi Cond" panose="020B0706030402020204" pitchFamily="34" charset="0"/>
              </a:rPr>
              <a:t>alokasi</a:t>
            </a:r>
            <a:r>
              <a:rPr lang="en-US" sz="2000" dirty="0">
                <a:latin typeface="Franklin Gothic Demi Cond" panose="020B0706030402020204" pitchFamily="34" charset="0"/>
              </a:rPr>
              <a:t> </a:t>
            </a:r>
            <a:r>
              <a:rPr lang="en-US" sz="2000" dirty="0" err="1">
                <a:latin typeface="Franklin Gothic Demi Cond" panose="020B0706030402020204" pitchFamily="34" charset="0"/>
              </a:rPr>
              <a:t>anggaran</a:t>
            </a:r>
            <a:r>
              <a:rPr lang="en-US" sz="2000" dirty="0">
                <a:latin typeface="Franklin Gothic Demi Cond" panose="020B0706030402020204" pitchFamily="34" charset="0"/>
              </a:rPr>
              <a:t> </a:t>
            </a:r>
            <a:r>
              <a:rPr lang="en-US" sz="2000" dirty="0" err="1">
                <a:latin typeface="Franklin Gothic Demi Cond" panose="020B0706030402020204" pitchFamily="34" charset="0"/>
              </a:rPr>
              <a:t>untuk</a:t>
            </a:r>
            <a:r>
              <a:rPr lang="en-US" sz="2000" dirty="0">
                <a:latin typeface="Franklin Gothic Demi Cond" panose="020B0706030402020204" pitchFamily="34" charset="0"/>
              </a:rPr>
              <a:t> </a:t>
            </a:r>
            <a:r>
              <a:rPr lang="en-US" sz="2000" dirty="0" err="1">
                <a:latin typeface="Franklin Gothic Demi Cond" panose="020B0706030402020204" pitchFamily="34" charset="0"/>
              </a:rPr>
              <a:t>pembangunan</a:t>
            </a:r>
            <a:r>
              <a:rPr lang="en-US" sz="2000" dirty="0">
                <a:latin typeface="Franklin Gothic Demi Cond" panose="020B0706030402020204" pitchFamily="34" charset="0"/>
              </a:rPr>
              <a:t> </a:t>
            </a:r>
            <a:r>
              <a:rPr lang="en-US" sz="2000" dirty="0" err="1">
                <a:latin typeface="Franklin Gothic Demi Cond" panose="020B0706030402020204" pitchFamily="34" charset="0"/>
              </a:rPr>
              <a:t>infrastruktur</a:t>
            </a:r>
            <a:r>
              <a:rPr lang="en-US" sz="2000" dirty="0">
                <a:latin typeface="Franklin Gothic Demi Cond" panose="020B0706030402020204" pitchFamily="34" charset="0"/>
              </a:rPr>
              <a:t> </a:t>
            </a:r>
            <a:r>
              <a:rPr lang="en-US" sz="2000" dirty="0" err="1">
                <a:latin typeface="Franklin Gothic Demi Cond" panose="020B0706030402020204" pitchFamily="34" charset="0"/>
              </a:rPr>
              <a:t>pertanian</a:t>
            </a:r>
            <a:r>
              <a:rPr lang="en-US" sz="2000" dirty="0">
                <a:latin typeface="Franklin Gothic Demi Cond" panose="020B0706030402020204" pitchFamily="34" charset="0"/>
              </a:rPr>
              <a:t> </a:t>
            </a:r>
            <a:r>
              <a:rPr lang="en-US" sz="2000" dirty="0" err="1">
                <a:latin typeface="Franklin Gothic Demi Cond" panose="020B0706030402020204" pitchFamily="34" charset="0"/>
              </a:rPr>
              <a:t>dan</a:t>
            </a:r>
            <a:r>
              <a:rPr lang="en-US" sz="2000" dirty="0">
                <a:latin typeface="Franklin Gothic Demi Cond" panose="020B0706030402020204" pitchFamily="34" charset="0"/>
              </a:rPr>
              <a:t> </a:t>
            </a:r>
            <a:r>
              <a:rPr lang="en-US" sz="2000" dirty="0" err="1">
                <a:latin typeface="Franklin Gothic Demi Cond" panose="020B0706030402020204" pitchFamily="34" charset="0"/>
              </a:rPr>
              <a:t>konektivitas</a:t>
            </a:r>
            <a:r>
              <a:rPr lang="en-US" sz="2000" dirty="0">
                <a:latin typeface="Franklin Gothic Demi Cond" panose="020B0706030402020204" pitchFamily="34" charset="0"/>
              </a:rPr>
              <a:t>, </a:t>
            </a:r>
            <a:r>
              <a:rPr lang="en-US" sz="2000" dirty="0" err="1">
                <a:latin typeface="Franklin Gothic Demi Cond" panose="020B0706030402020204" pitchFamily="34" charset="0"/>
              </a:rPr>
              <a:t>mempercepat</a:t>
            </a:r>
            <a:r>
              <a:rPr lang="en-US" sz="2000" dirty="0">
                <a:latin typeface="Franklin Gothic Demi Cond" panose="020B0706030402020204" pitchFamily="34" charset="0"/>
              </a:rPr>
              <a:t> proses </a:t>
            </a:r>
            <a:r>
              <a:rPr lang="en-US" sz="2000" dirty="0" err="1">
                <a:latin typeface="Franklin Gothic Demi Cond" panose="020B0706030402020204" pitchFamily="34" charset="0"/>
              </a:rPr>
              <a:t>pembebasan</a:t>
            </a:r>
            <a:r>
              <a:rPr lang="en-US" sz="2000" dirty="0">
                <a:latin typeface="Franklin Gothic Demi Cond" panose="020B0706030402020204" pitchFamily="34" charset="0"/>
              </a:rPr>
              <a:t> </a:t>
            </a:r>
            <a:r>
              <a:rPr lang="en-US" sz="2000" dirty="0" err="1">
                <a:latin typeface="Franklin Gothic Demi Cond" panose="020B0706030402020204" pitchFamily="34" charset="0"/>
              </a:rPr>
              <a:t>lahan</a:t>
            </a:r>
            <a:r>
              <a:rPr lang="en-US" sz="2000" dirty="0">
                <a:latin typeface="Franklin Gothic Demi Cond" panose="020B0706030402020204" pitchFamily="34" charset="0"/>
              </a:rPr>
              <a:t>, </a:t>
            </a:r>
            <a:r>
              <a:rPr lang="en-US" sz="2000" dirty="0" err="1">
                <a:latin typeface="Franklin Gothic Demi Cond" panose="020B0706030402020204" pitchFamily="34" charset="0"/>
              </a:rPr>
              <a:t>serta</a:t>
            </a:r>
            <a:r>
              <a:rPr lang="en-US" sz="2000" dirty="0">
                <a:latin typeface="Franklin Gothic Demi Cond" panose="020B0706030402020204" pitchFamily="34" charset="0"/>
              </a:rPr>
              <a:t> </a:t>
            </a:r>
            <a:r>
              <a:rPr lang="en-US" sz="2000" dirty="0" err="1">
                <a:latin typeface="Franklin Gothic Demi Cond" panose="020B0706030402020204" pitchFamily="34" charset="0"/>
              </a:rPr>
              <a:t>Meningkatkan</a:t>
            </a:r>
            <a:r>
              <a:rPr lang="en-US" sz="2000" dirty="0">
                <a:latin typeface="Franklin Gothic Demi Cond" panose="020B0706030402020204" pitchFamily="34" charset="0"/>
              </a:rPr>
              <a:t> </a:t>
            </a:r>
            <a:r>
              <a:rPr lang="en-US" sz="2000" dirty="0" err="1">
                <a:latin typeface="Franklin Gothic Demi Cond" panose="020B0706030402020204" pitchFamily="34" charset="0"/>
              </a:rPr>
              <a:t>Infrastruktur</a:t>
            </a:r>
            <a:r>
              <a:rPr lang="en-US" sz="2000" dirty="0">
                <a:latin typeface="Franklin Gothic Demi Cond" panose="020B0706030402020204" pitchFamily="34" charset="0"/>
              </a:rPr>
              <a:t> </a:t>
            </a:r>
            <a:r>
              <a:rPr lang="en-US" sz="2000" dirty="0" err="1">
                <a:latin typeface="Franklin Gothic Demi Cond" panose="020B0706030402020204" pitchFamily="34" charset="0"/>
              </a:rPr>
              <a:t>Perdagangan</a:t>
            </a:r>
            <a:endParaRPr lang="en-US" sz="2000" dirty="0">
              <a:latin typeface="Franklin Gothic Demi Cond" panose="020B0706030402020204" pitchFamily="34" charset="0"/>
            </a:endParaRPr>
          </a:p>
          <a:p>
            <a:pPr algn="just"/>
            <a:endParaRPr lang="en-US" sz="2000" dirty="0">
              <a:latin typeface="Franklin Gothic Demi Cond" panose="020B0706030402020204" pitchFamily="34" charset="0"/>
            </a:endParaRPr>
          </a:p>
        </p:txBody>
      </p:sp>
      <p:sp>
        <p:nvSpPr>
          <p:cNvPr id="9" name="Content Placeholder 2">
            <a:extLst>
              <a:ext uri="{FF2B5EF4-FFF2-40B4-BE49-F238E27FC236}">
                <a16:creationId xmlns:a16="http://schemas.microsoft.com/office/drawing/2014/main" xmlns="" id="{070613DC-39F3-4FAB-879F-4819670BAED6}"/>
              </a:ext>
            </a:extLst>
          </p:cNvPr>
          <p:cNvSpPr txBox="1">
            <a:spLocks/>
          </p:cNvSpPr>
          <p:nvPr/>
        </p:nvSpPr>
        <p:spPr>
          <a:xfrm>
            <a:off x="2579696" y="2220839"/>
            <a:ext cx="5713041" cy="1127437"/>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None/>
            </a:pPr>
            <a:r>
              <a:rPr lang="en-US" sz="2000" dirty="0" err="1">
                <a:latin typeface="Franklin Gothic Demi Cond" panose="020B0706030402020204" pitchFamily="34" charset="0"/>
              </a:rPr>
              <a:t>Mendorong</a:t>
            </a:r>
            <a:r>
              <a:rPr lang="en-US" sz="2000" dirty="0">
                <a:latin typeface="Franklin Gothic Demi Cond" panose="020B0706030402020204" pitchFamily="34" charset="0"/>
              </a:rPr>
              <a:t> </a:t>
            </a:r>
            <a:r>
              <a:rPr lang="en-US" sz="2000" dirty="0" err="1">
                <a:latin typeface="Franklin Gothic Demi Cond" panose="020B0706030402020204" pitchFamily="34" charset="0"/>
              </a:rPr>
              <a:t>perdagangan</a:t>
            </a:r>
            <a:r>
              <a:rPr lang="en-US" sz="2000" dirty="0">
                <a:latin typeface="Franklin Gothic Demi Cond" panose="020B0706030402020204" pitchFamily="34" charset="0"/>
              </a:rPr>
              <a:t> </a:t>
            </a:r>
            <a:r>
              <a:rPr lang="en-US" sz="2000" dirty="0" err="1">
                <a:latin typeface="Franklin Gothic Demi Cond" panose="020B0706030402020204" pitchFamily="34" charset="0"/>
              </a:rPr>
              <a:t>antardaerah</a:t>
            </a:r>
            <a:r>
              <a:rPr lang="en-US" sz="2000" dirty="0">
                <a:latin typeface="Franklin Gothic Demi Cond" panose="020B0706030402020204" pitchFamily="34" charset="0"/>
              </a:rPr>
              <a:t> </a:t>
            </a:r>
            <a:r>
              <a:rPr lang="en-US" sz="2000" dirty="0" err="1">
                <a:latin typeface="Franklin Gothic Demi Cond" panose="020B0706030402020204" pitchFamily="34" charset="0"/>
              </a:rPr>
              <a:t>dengan</a:t>
            </a:r>
            <a:r>
              <a:rPr lang="en-US" sz="2000" dirty="0">
                <a:latin typeface="Franklin Gothic Demi Cond" panose="020B0706030402020204" pitchFamily="34" charset="0"/>
              </a:rPr>
              <a:t> </a:t>
            </a:r>
            <a:r>
              <a:rPr lang="en-US" sz="2000" dirty="0" err="1">
                <a:latin typeface="Franklin Gothic Demi Cond" panose="020B0706030402020204" pitchFamily="34" charset="0"/>
              </a:rPr>
              <a:t>melibatkan</a:t>
            </a:r>
            <a:r>
              <a:rPr lang="en-US" sz="2000" dirty="0">
                <a:latin typeface="Franklin Gothic Demi Cond" panose="020B0706030402020204" pitchFamily="34" charset="0"/>
              </a:rPr>
              <a:t> </a:t>
            </a:r>
            <a:r>
              <a:rPr lang="en-US" sz="2000" dirty="0" err="1">
                <a:latin typeface="Franklin Gothic Demi Cond" panose="020B0706030402020204" pitchFamily="34" charset="0"/>
              </a:rPr>
              <a:t>peran</a:t>
            </a:r>
            <a:r>
              <a:rPr lang="en-US" sz="2000" dirty="0">
                <a:latin typeface="Franklin Gothic Demi Cond" panose="020B0706030402020204" pitchFamily="34" charset="0"/>
              </a:rPr>
              <a:t> </a:t>
            </a:r>
            <a:r>
              <a:rPr lang="en-US" sz="2000" dirty="0" err="1">
                <a:latin typeface="Franklin Gothic Demi Cond" panose="020B0706030402020204" pitchFamily="34" charset="0"/>
              </a:rPr>
              <a:t>swasta</a:t>
            </a:r>
            <a:r>
              <a:rPr lang="en-US" sz="2000" dirty="0">
                <a:latin typeface="Franklin Gothic Demi Cond" panose="020B0706030402020204" pitchFamily="34" charset="0"/>
              </a:rPr>
              <a:t>, </a:t>
            </a:r>
            <a:r>
              <a:rPr lang="en-US" sz="2000" dirty="0" err="1">
                <a:latin typeface="Franklin Gothic Demi Cond" panose="020B0706030402020204" pitchFamily="34" charset="0"/>
              </a:rPr>
              <a:t>untuk</a:t>
            </a:r>
            <a:r>
              <a:rPr lang="en-US" sz="2000" dirty="0">
                <a:latin typeface="Franklin Gothic Demi Cond" panose="020B0706030402020204" pitchFamily="34" charset="0"/>
              </a:rPr>
              <a:t> </a:t>
            </a:r>
            <a:r>
              <a:rPr lang="en-US" sz="2000" dirty="0" err="1">
                <a:latin typeface="Franklin Gothic Demi Cond" panose="020B0706030402020204" pitchFamily="34" charset="0"/>
              </a:rPr>
              <a:t>menurunkan</a:t>
            </a:r>
            <a:r>
              <a:rPr lang="en-US" sz="2000" dirty="0">
                <a:latin typeface="Franklin Gothic Demi Cond" panose="020B0706030402020204" pitchFamily="34" charset="0"/>
              </a:rPr>
              <a:t> </a:t>
            </a:r>
            <a:r>
              <a:rPr lang="en-US" sz="2000" dirty="0" err="1">
                <a:latin typeface="Franklin Gothic Demi Cond" panose="020B0706030402020204" pitchFamily="34" charset="0"/>
              </a:rPr>
              <a:t>disparitas</a:t>
            </a:r>
            <a:r>
              <a:rPr lang="en-US" sz="2000" dirty="0">
                <a:latin typeface="Franklin Gothic Demi Cond" panose="020B0706030402020204" pitchFamily="34" charset="0"/>
              </a:rPr>
              <a:t> </a:t>
            </a:r>
            <a:r>
              <a:rPr lang="en-US" sz="2000" dirty="0" err="1">
                <a:latin typeface="Franklin Gothic Demi Cond" panose="020B0706030402020204" pitchFamily="34" charset="0"/>
              </a:rPr>
              <a:t>inflasi</a:t>
            </a:r>
            <a:r>
              <a:rPr lang="en-US" sz="2000" dirty="0">
                <a:latin typeface="Franklin Gothic Demi Cond" panose="020B0706030402020204" pitchFamily="34" charset="0"/>
              </a:rPr>
              <a:t> </a:t>
            </a:r>
            <a:r>
              <a:rPr lang="en-US" sz="2000" dirty="0" err="1">
                <a:latin typeface="Franklin Gothic Demi Cond" panose="020B0706030402020204" pitchFamily="34" charset="0"/>
              </a:rPr>
              <a:t>antar</a:t>
            </a:r>
            <a:r>
              <a:rPr lang="en-US" sz="2000" dirty="0">
                <a:latin typeface="Franklin Gothic Demi Cond" panose="020B0706030402020204" pitchFamily="34" charset="0"/>
              </a:rPr>
              <a:t> </a:t>
            </a:r>
            <a:r>
              <a:rPr lang="en-US" sz="2000" dirty="0" err="1">
                <a:latin typeface="Franklin Gothic Demi Cond" panose="020B0706030402020204" pitchFamily="34" charset="0"/>
              </a:rPr>
              <a:t>wilayah</a:t>
            </a:r>
            <a:r>
              <a:rPr lang="en-US" sz="2000" dirty="0">
                <a:latin typeface="Franklin Gothic Demi Cond" panose="020B0706030402020204" pitchFamily="34" charset="0"/>
              </a:rPr>
              <a:t> di Indonesia.</a:t>
            </a:r>
          </a:p>
        </p:txBody>
      </p:sp>
      <p:sp>
        <p:nvSpPr>
          <p:cNvPr id="10" name="Content Placeholder 2">
            <a:extLst>
              <a:ext uri="{FF2B5EF4-FFF2-40B4-BE49-F238E27FC236}">
                <a16:creationId xmlns:a16="http://schemas.microsoft.com/office/drawing/2014/main" xmlns="" id="{0EB2E0DF-4C03-467A-8584-93D043AB3C9D}"/>
              </a:ext>
            </a:extLst>
          </p:cNvPr>
          <p:cNvSpPr txBox="1">
            <a:spLocks/>
          </p:cNvSpPr>
          <p:nvPr/>
        </p:nvSpPr>
        <p:spPr>
          <a:xfrm>
            <a:off x="2579696" y="3416372"/>
            <a:ext cx="5713041" cy="1177228"/>
          </a:xfrm>
          <a:prstGeom prst="rect">
            <a:avLst/>
          </a:prstGeom>
          <a:solidFill>
            <a:schemeClr val="accent5">
              <a:lumMod val="20000"/>
              <a:lumOff val="80000"/>
            </a:schemeClr>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None/>
            </a:pPr>
            <a:r>
              <a:rPr lang="en-US" sz="2000" dirty="0" err="1">
                <a:latin typeface="Franklin Gothic Demi Cond" panose="020B0706030402020204" pitchFamily="34" charset="0"/>
              </a:rPr>
              <a:t>Meningkatkan</a:t>
            </a:r>
            <a:r>
              <a:rPr lang="en-US" sz="2000" dirty="0">
                <a:latin typeface="Franklin Gothic Demi Cond" panose="020B0706030402020204" pitchFamily="34" charset="0"/>
              </a:rPr>
              <a:t> </a:t>
            </a:r>
            <a:r>
              <a:rPr lang="en-US" sz="2000" dirty="0" err="1">
                <a:latin typeface="Franklin Gothic Demi Cond" panose="020B0706030402020204" pitchFamily="34" charset="0"/>
              </a:rPr>
              <a:t>ketersediaan</a:t>
            </a:r>
            <a:r>
              <a:rPr lang="en-US" sz="2000" dirty="0">
                <a:latin typeface="Franklin Gothic Demi Cond" panose="020B0706030402020204" pitchFamily="34" charset="0"/>
              </a:rPr>
              <a:t> data </a:t>
            </a:r>
            <a:r>
              <a:rPr lang="en-US" sz="2000" dirty="0" err="1">
                <a:latin typeface="Franklin Gothic Demi Cond" panose="020B0706030402020204" pitchFamily="34" charset="0"/>
              </a:rPr>
              <a:t>dan</a:t>
            </a:r>
            <a:r>
              <a:rPr lang="en-US" sz="2000" dirty="0">
                <a:latin typeface="Franklin Gothic Demi Cond" panose="020B0706030402020204" pitchFamily="34" charset="0"/>
              </a:rPr>
              <a:t> </a:t>
            </a:r>
            <a:r>
              <a:rPr lang="en-US" sz="2000" dirty="0" err="1">
                <a:latin typeface="Franklin Gothic Demi Cond" panose="020B0706030402020204" pitchFamily="34" charset="0"/>
              </a:rPr>
              <a:t>informasi</a:t>
            </a:r>
            <a:r>
              <a:rPr lang="en-US" sz="2000" dirty="0">
                <a:latin typeface="Franklin Gothic Demi Cond" panose="020B0706030402020204" pitchFamily="34" charset="0"/>
              </a:rPr>
              <a:t> </a:t>
            </a:r>
            <a:r>
              <a:rPr lang="en-US" sz="2000" dirty="0" err="1">
                <a:latin typeface="Franklin Gothic Demi Cond" panose="020B0706030402020204" pitchFamily="34" charset="0"/>
              </a:rPr>
              <a:t>pangan</a:t>
            </a:r>
            <a:r>
              <a:rPr lang="en-US" sz="2000" dirty="0">
                <a:latin typeface="Franklin Gothic Demi Cond" panose="020B0706030402020204" pitchFamily="34" charset="0"/>
              </a:rPr>
              <a:t> yang </a:t>
            </a:r>
            <a:r>
              <a:rPr lang="en-US" sz="2000" dirty="0" err="1">
                <a:latin typeface="Franklin Gothic Demi Cond" panose="020B0706030402020204" pitchFamily="34" charset="0"/>
              </a:rPr>
              <a:t>terintegrasi</a:t>
            </a:r>
            <a:r>
              <a:rPr lang="en-US" sz="2000" dirty="0">
                <a:latin typeface="Franklin Gothic Demi Cond" panose="020B0706030402020204" pitchFamily="34" charset="0"/>
              </a:rPr>
              <a:t> </a:t>
            </a:r>
            <a:r>
              <a:rPr lang="en-US" sz="2000" dirty="0" err="1">
                <a:latin typeface="Franklin Gothic Demi Cond" panose="020B0706030402020204" pitchFamily="34" charset="0"/>
              </a:rPr>
              <a:t>dengan</a:t>
            </a:r>
            <a:r>
              <a:rPr lang="en-US" sz="2000" dirty="0">
                <a:latin typeface="Franklin Gothic Demi Cond" panose="020B0706030402020204" pitchFamily="34" charset="0"/>
              </a:rPr>
              <a:t> </a:t>
            </a:r>
            <a:r>
              <a:rPr lang="en-US" sz="2000" dirty="0" err="1">
                <a:latin typeface="Franklin Gothic Demi Cond" panose="020B0706030402020204" pitchFamily="34" charset="0"/>
              </a:rPr>
              <a:t>memanfaatkan</a:t>
            </a:r>
            <a:r>
              <a:rPr lang="en-US" sz="2000" dirty="0">
                <a:latin typeface="Franklin Gothic Demi Cond" panose="020B0706030402020204" pitchFamily="34" charset="0"/>
              </a:rPr>
              <a:t> </a:t>
            </a:r>
            <a:r>
              <a:rPr lang="en-US" sz="2000" dirty="0" err="1">
                <a:latin typeface="Franklin Gothic Demi Cond" panose="020B0706030402020204" pitchFamily="34" charset="0"/>
              </a:rPr>
              <a:t>teknologi</a:t>
            </a:r>
            <a:r>
              <a:rPr lang="en-US" sz="2000" dirty="0">
                <a:latin typeface="Franklin Gothic Demi Cond" panose="020B0706030402020204" pitchFamily="34" charset="0"/>
              </a:rPr>
              <a:t> </a:t>
            </a:r>
            <a:r>
              <a:rPr lang="en-US" sz="2000" dirty="0" err="1">
                <a:latin typeface="Franklin Gothic Demi Cond" panose="020B0706030402020204" pitchFamily="34" charset="0"/>
              </a:rPr>
              <a:t>informasi</a:t>
            </a:r>
            <a:r>
              <a:rPr lang="en-US" sz="2000" dirty="0">
                <a:latin typeface="Franklin Gothic Demi Cond" panose="020B0706030402020204" pitchFamily="34" charset="0"/>
              </a:rPr>
              <a:t>, </a:t>
            </a:r>
            <a:r>
              <a:rPr lang="en-US" sz="2000" dirty="0" err="1">
                <a:latin typeface="Franklin Gothic Demi Cond" panose="020B0706030402020204" pitchFamily="34" charset="0"/>
              </a:rPr>
              <a:t>untuk</a:t>
            </a:r>
            <a:r>
              <a:rPr lang="en-US" sz="2000" dirty="0">
                <a:latin typeface="Franklin Gothic Demi Cond" panose="020B0706030402020204" pitchFamily="34" charset="0"/>
              </a:rPr>
              <a:t> </a:t>
            </a:r>
            <a:r>
              <a:rPr lang="en-US" sz="2000" dirty="0" err="1">
                <a:latin typeface="Franklin Gothic Demi Cond" panose="020B0706030402020204" pitchFamily="34" charset="0"/>
              </a:rPr>
              <a:t>perbaikan</a:t>
            </a:r>
            <a:r>
              <a:rPr lang="en-US" sz="2000" dirty="0">
                <a:latin typeface="Franklin Gothic Demi Cond" panose="020B0706030402020204" pitchFamily="34" charset="0"/>
              </a:rPr>
              <a:t> </a:t>
            </a:r>
            <a:r>
              <a:rPr lang="en-US" sz="2000" dirty="0" err="1">
                <a:latin typeface="Franklin Gothic Demi Cond" panose="020B0706030402020204" pitchFamily="34" charset="0"/>
              </a:rPr>
              <a:t>efektivitas</a:t>
            </a:r>
            <a:r>
              <a:rPr lang="en-US" sz="2000" dirty="0">
                <a:latin typeface="Franklin Gothic Demi Cond" panose="020B0706030402020204" pitchFamily="34" charset="0"/>
              </a:rPr>
              <a:t> </a:t>
            </a:r>
            <a:r>
              <a:rPr lang="en-US" sz="2000" dirty="0" err="1">
                <a:latin typeface="Franklin Gothic Demi Cond" panose="020B0706030402020204" pitchFamily="34" charset="0"/>
              </a:rPr>
              <a:t>kebijakan</a:t>
            </a:r>
            <a:r>
              <a:rPr lang="en-US" sz="2000" dirty="0">
                <a:latin typeface="Franklin Gothic Demi Cond" panose="020B0706030402020204" pitchFamily="34" charset="0"/>
              </a:rPr>
              <a:t>.</a:t>
            </a:r>
          </a:p>
        </p:txBody>
      </p:sp>
      <p:sp>
        <p:nvSpPr>
          <p:cNvPr id="11" name="Content Placeholder 2">
            <a:extLst>
              <a:ext uri="{FF2B5EF4-FFF2-40B4-BE49-F238E27FC236}">
                <a16:creationId xmlns:a16="http://schemas.microsoft.com/office/drawing/2014/main" xmlns="" id="{E97E1F8F-FFEC-494C-AC45-42BA3AB27E49}"/>
              </a:ext>
            </a:extLst>
          </p:cNvPr>
          <p:cNvSpPr txBox="1">
            <a:spLocks/>
          </p:cNvSpPr>
          <p:nvPr/>
        </p:nvSpPr>
        <p:spPr>
          <a:xfrm>
            <a:off x="2552466" y="4713670"/>
            <a:ext cx="5774116" cy="693923"/>
          </a:xfrm>
          <a:prstGeom prst="rect">
            <a:avLst/>
          </a:prstGeom>
          <a:solidFill>
            <a:schemeClr val="accent5">
              <a:lumMod val="20000"/>
              <a:lumOff val="80000"/>
            </a:schemeClr>
          </a:solid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None/>
            </a:pPr>
            <a:r>
              <a:rPr lang="en-US" sz="2000" dirty="0" err="1">
                <a:latin typeface="Franklin Gothic Demi Cond" panose="020B0706030402020204" pitchFamily="34" charset="0"/>
              </a:rPr>
              <a:t>Memperkuat</a:t>
            </a:r>
            <a:r>
              <a:rPr lang="en-US" sz="2000" dirty="0">
                <a:latin typeface="Franklin Gothic Demi Cond" panose="020B0706030402020204" pitchFamily="34" charset="0"/>
              </a:rPr>
              <a:t> </a:t>
            </a:r>
            <a:r>
              <a:rPr lang="en-US" sz="2000" dirty="0" err="1">
                <a:latin typeface="Franklin Gothic Demi Cond" panose="020B0706030402020204" pitchFamily="34" charset="0"/>
              </a:rPr>
              <a:t>sinergi</a:t>
            </a:r>
            <a:r>
              <a:rPr lang="en-US" sz="2000" dirty="0">
                <a:latin typeface="Franklin Gothic Demi Cond" panose="020B0706030402020204" pitchFamily="34" charset="0"/>
              </a:rPr>
              <a:t> program </a:t>
            </a:r>
            <a:r>
              <a:rPr lang="en-US" sz="2000" dirty="0" err="1">
                <a:latin typeface="Franklin Gothic Demi Cond" panose="020B0706030402020204" pitchFamily="34" charset="0"/>
              </a:rPr>
              <a:t>dan</a:t>
            </a:r>
            <a:r>
              <a:rPr lang="en-US" sz="2000" dirty="0">
                <a:latin typeface="Franklin Gothic Demi Cond" panose="020B0706030402020204" pitchFamily="34" charset="0"/>
              </a:rPr>
              <a:t> </a:t>
            </a:r>
            <a:r>
              <a:rPr lang="en-US" sz="2000" dirty="0" err="1">
                <a:latin typeface="Franklin Gothic Demi Cond" panose="020B0706030402020204" pitchFamily="34" charset="0"/>
              </a:rPr>
              <a:t>kebijakan</a:t>
            </a:r>
            <a:r>
              <a:rPr lang="en-US" sz="2000" dirty="0">
                <a:latin typeface="Franklin Gothic Demi Cond" panose="020B0706030402020204" pitchFamily="34" charset="0"/>
              </a:rPr>
              <a:t> </a:t>
            </a:r>
            <a:r>
              <a:rPr lang="en-US" sz="2000" dirty="0" err="1">
                <a:latin typeface="Franklin Gothic Demi Cond" panose="020B0706030402020204" pitchFamily="34" charset="0"/>
              </a:rPr>
              <a:t>Pusat</a:t>
            </a:r>
            <a:r>
              <a:rPr lang="en-US" sz="2000" dirty="0">
                <a:latin typeface="Franklin Gothic Demi Cond" panose="020B0706030402020204" pitchFamily="34" charset="0"/>
              </a:rPr>
              <a:t> </a:t>
            </a:r>
            <a:r>
              <a:rPr lang="en-US" sz="2000" dirty="0" err="1">
                <a:latin typeface="Franklin Gothic Demi Cond" panose="020B0706030402020204" pitchFamily="34" charset="0"/>
              </a:rPr>
              <a:t>dan</a:t>
            </a:r>
            <a:r>
              <a:rPr lang="en-US" sz="2000" dirty="0">
                <a:latin typeface="Franklin Gothic Demi Cond" panose="020B0706030402020204" pitchFamily="34" charset="0"/>
              </a:rPr>
              <a:t> Daerah.</a:t>
            </a:r>
          </a:p>
          <a:p>
            <a:pPr marL="0" indent="0" algn="just">
              <a:buNone/>
            </a:pPr>
            <a:endParaRPr lang="en-US" sz="2000" dirty="0">
              <a:latin typeface="Franklin Gothic Demi Cond" panose="020B0706030402020204" pitchFamily="34" charset="0"/>
            </a:endParaRPr>
          </a:p>
        </p:txBody>
      </p:sp>
      <p:sp>
        <p:nvSpPr>
          <p:cNvPr id="12" name="Rectangle 11">
            <a:extLst>
              <a:ext uri="{FF2B5EF4-FFF2-40B4-BE49-F238E27FC236}">
                <a16:creationId xmlns:a16="http://schemas.microsoft.com/office/drawing/2014/main" xmlns="" id="{3A2DC4E8-A537-49F8-8374-B21CC4E29A9F}"/>
              </a:ext>
            </a:extLst>
          </p:cNvPr>
          <p:cNvSpPr/>
          <p:nvPr/>
        </p:nvSpPr>
        <p:spPr>
          <a:xfrm>
            <a:off x="9436014" y="1059180"/>
            <a:ext cx="143801" cy="5234940"/>
          </a:xfrm>
          <a:prstGeom prst="rect">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 Same Side Corner Rectangle 12">
            <a:extLst>
              <a:ext uri="{FF2B5EF4-FFF2-40B4-BE49-F238E27FC236}">
                <a16:creationId xmlns:a16="http://schemas.microsoft.com/office/drawing/2014/main" xmlns="" id="{8986A3F7-574D-4814-88AE-F770B171E048}"/>
              </a:ext>
            </a:extLst>
          </p:cNvPr>
          <p:cNvSpPr/>
          <p:nvPr/>
        </p:nvSpPr>
        <p:spPr>
          <a:xfrm rot="5400000">
            <a:off x="9424582" y="1268730"/>
            <a:ext cx="2369820" cy="1950720"/>
          </a:xfrm>
          <a:prstGeom prst="round2SameRect">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 Same Side Corner Rectangle 13">
            <a:extLst>
              <a:ext uri="{FF2B5EF4-FFF2-40B4-BE49-F238E27FC236}">
                <a16:creationId xmlns:a16="http://schemas.microsoft.com/office/drawing/2014/main" xmlns="" id="{0CDDA1C4-FD9D-498F-A6F8-708F9B4CB3A2}"/>
              </a:ext>
            </a:extLst>
          </p:cNvPr>
          <p:cNvSpPr/>
          <p:nvPr/>
        </p:nvSpPr>
        <p:spPr>
          <a:xfrm rot="5400000">
            <a:off x="9424582" y="4133850"/>
            <a:ext cx="2369820" cy="1950720"/>
          </a:xfrm>
          <a:prstGeom prst="round2SameRect">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a:extLst>
              <a:ext uri="{FF2B5EF4-FFF2-40B4-BE49-F238E27FC236}">
                <a16:creationId xmlns:a16="http://schemas.microsoft.com/office/drawing/2014/main" xmlns="" id="{43AA52C7-0C34-4479-A83E-64837B206247}"/>
              </a:ext>
            </a:extLst>
          </p:cNvPr>
          <p:cNvSpPr/>
          <p:nvPr/>
        </p:nvSpPr>
        <p:spPr>
          <a:xfrm rot="10800000" flipV="1">
            <a:off x="9634132" y="1573002"/>
            <a:ext cx="1741281" cy="1323439"/>
          </a:xfrm>
          <a:prstGeom prst="rect">
            <a:avLst/>
          </a:prstGeom>
        </p:spPr>
        <p:txBody>
          <a:bodyPr wrap="square">
            <a:spAutoFit/>
          </a:bodyPr>
          <a:lstStyle/>
          <a:p>
            <a:pPr algn="ctr"/>
            <a:r>
              <a:rPr lang="es-ES" sz="2000" dirty="0">
                <a:solidFill>
                  <a:schemeClr val="bg1"/>
                </a:solidFill>
                <a:latin typeface="Franklin Gothic Demi Cond" panose="020B0706030402020204" pitchFamily="34" charset="0"/>
              </a:rPr>
              <a:t>Rata-rata dan volatilitas </a:t>
            </a:r>
            <a:r>
              <a:rPr lang="es-ES" sz="2000" dirty="0" err="1">
                <a:solidFill>
                  <a:schemeClr val="bg1"/>
                </a:solidFill>
                <a:latin typeface="Franklin Gothic Demi Cond" panose="020B0706030402020204" pitchFamily="34" charset="0"/>
              </a:rPr>
              <a:t>inflasi</a:t>
            </a:r>
            <a:r>
              <a:rPr lang="es-ES" sz="2000" dirty="0">
                <a:solidFill>
                  <a:schemeClr val="bg1"/>
                </a:solidFill>
                <a:latin typeface="Franklin Gothic Demi Cond" panose="020B0706030402020204" pitchFamily="34" charset="0"/>
              </a:rPr>
              <a:t> VF </a:t>
            </a:r>
            <a:r>
              <a:rPr lang="es-ES" sz="2000" dirty="0" err="1">
                <a:solidFill>
                  <a:schemeClr val="bg1"/>
                </a:solidFill>
                <a:latin typeface="Franklin Gothic Demi Cond" panose="020B0706030402020204" pitchFamily="34" charset="0"/>
              </a:rPr>
              <a:t>menurun</a:t>
            </a:r>
            <a:endParaRPr lang="es-ES" sz="2000" dirty="0">
              <a:solidFill>
                <a:schemeClr val="bg1"/>
              </a:solidFill>
              <a:latin typeface="Franklin Gothic Demi Cond" panose="020B0706030402020204" pitchFamily="34" charset="0"/>
            </a:endParaRPr>
          </a:p>
        </p:txBody>
      </p:sp>
      <p:sp>
        <p:nvSpPr>
          <p:cNvPr id="16" name="Rectangle 15">
            <a:extLst>
              <a:ext uri="{FF2B5EF4-FFF2-40B4-BE49-F238E27FC236}">
                <a16:creationId xmlns:a16="http://schemas.microsoft.com/office/drawing/2014/main" xmlns="" id="{7B198279-5288-4856-95E6-65C738A0E959}"/>
              </a:ext>
            </a:extLst>
          </p:cNvPr>
          <p:cNvSpPr/>
          <p:nvPr/>
        </p:nvSpPr>
        <p:spPr>
          <a:xfrm rot="10800000" flipV="1">
            <a:off x="9738851" y="4293602"/>
            <a:ext cx="1741281" cy="1631216"/>
          </a:xfrm>
          <a:prstGeom prst="rect">
            <a:avLst/>
          </a:prstGeom>
        </p:spPr>
        <p:txBody>
          <a:bodyPr wrap="square">
            <a:spAutoFit/>
          </a:bodyPr>
          <a:lstStyle/>
          <a:p>
            <a:pPr algn="ctr"/>
            <a:r>
              <a:rPr lang="it-IT" sz="2000" dirty="0">
                <a:solidFill>
                  <a:schemeClr val="bg1"/>
                </a:solidFill>
                <a:latin typeface="Franklin Gothic Demi Cond" panose="020B0706030402020204" pitchFamily="34" charset="0"/>
              </a:rPr>
              <a:t>Memperkecil disparitas inflasi antar daerah di Indonesia.</a:t>
            </a:r>
          </a:p>
        </p:txBody>
      </p:sp>
      <p:sp>
        <p:nvSpPr>
          <p:cNvPr id="17" name="Rectangle 16">
            <a:extLst>
              <a:ext uri="{FF2B5EF4-FFF2-40B4-BE49-F238E27FC236}">
                <a16:creationId xmlns:a16="http://schemas.microsoft.com/office/drawing/2014/main" xmlns="" id="{6D0E03B5-E080-4160-96F7-46CF0D655BD2}"/>
              </a:ext>
            </a:extLst>
          </p:cNvPr>
          <p:cNvSpPr/>
          <p:nvPr/>
        </p:nvSpPr>
        <p:spPr>
          <a:xfrm>
            <a:off x="8408365" y="762000"/>
            <a:ext cx="143801" cy="587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a:extLst>
              <a:ext uri="{FF2B5EF4-FFF2-40B4-BE49-F238E27FC236}">
                <a16:creationId xmlns:a16="http://schemas.microsoft.com/office/drawing/2014/main" xmlns="" id="{4DB2429D-F4E0-43FF-A4A4-0D752E39E1C2}"/>
              </a:ext>
            </a:extLst>
          </p:cNvPr>
          <p:cNvSpPr/>
          <p:nvPr/>
        </p:nvSpPr>
        <p:spPr>
          <a:xfrm>
            <a:off x="8647804" y="2551941"/>
            <a:ext cx="578771" cy="1847582"/>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 Same Side Corner Rectangle 4">
            <a:extLst>
              <a:ext uri="{FF2B5EF4-FFF2-40B4-BE49-F238E27FC236}">
                <a16:creationId xmlns:a16="http://schemas.microsoft.com/office/drawing/2014/main" xmlns="" id="{A6B572D9-24B3-4808-8F02-9928FF3B1572}"/>
              </a:ext>
            </a:extLst>
          </p:cNvPr>
          <p:cNvSpPr/>
          <p:nvPr/>
        </p:nvSpPr>
        <p:spPr>
          <a:xfrm rot="16200000">
            <a:off x="572762" y="1978835"/>
            <a:ext cx="1369651" cy="1950720"/>
          </a:xfrm>
          <a:prstGeom prst="round2Same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a:extLst>
              <a:ext uri="{FF2B5EF4-FFF2-40B4-BE49-F238E27FC236}">
                <a16:creationId xmlns:a16="http://schemas.microsoft.com/office/drawing/2014/main" xmlns="" id="{90D54D0F-EEC0-4F0A-A4F7-ED3864D82CAB}"/>
              </a:ext>
            </a:extLst>
          </p:cNvPr>
          <p:cNvSpPr/>
          <p:nvPr/>
        </p:nvSpPr>
        <p:spPr>
          <a:xfrm>
            <a:off x="411642" y="2628528"/>
            <a:ext cx="1741281" cy="338554"/>
          </a:xfrm>
          <a:prstGeom prst="rect">
            <a:avLst/>
          </a:prstGeom>
        </p:spPr>
        <p:txBody>
          <a:bodyPr wrap="square">
            <a:spAutoFit/>
          </a:bodyPr>
          <a:lstStyle/>
          <a:p>
            <a:pPr algn="ctr"/>
            <a:r>
              <a:rPr lang="en-US" sz="1600" dirty="0">
                <a:solidFill>
                  <a:schemeClr val="bg1"/>
                </a:solidFill>
                <a:latin typeface="Franklin Gothic Demi Cond" panose="020B0706030402020204" pitchFamily="34" charset="0"/>
              </a:rPr>
              <a:t>KELANCARAN</a:t>
            </a:r>
            <a:endParaRPr lang="id-ID" sz="1600" dirty="0">
              <a:solidFill>
                <a:schemeClr val="bg1"/>
              </a:solidFill>
              <a:latin typeface="Franklin Gothic Demi Cond" panose="020B0706030402020204" pitchFamily="34" charset="0"/>
            </a:endParaRPr>
          </a:p>
        </p:txBody>
      </p:sp>
      <p:sp>
        <p:nvSpPr>
          <p:cNvPr id="21" name="Rectangle 20">
            <a:extLst>
              <a:ext uri="{FF2B5EF4-FFF2-40B4-BE49-F238E27FC236}">
                <a16:creationId xmlns:a16="http://schemas.microsoft.com/office/drawing/2014/main" xmlns="" id="{0ADC2331-B4AB-4876-BDBD-6F876637106C}"/>
              </a:ext>
            </a:extLst>
          </p:cNvPr>
          <p:cNvSpPr/>
          <p:nvPr/>
        </p:nvSpPr>
        <p:spPr>
          <a:xfrm>
            <a:off x="411642" y="2849955"/>
            <a:ext cx="1741281" cy="461665"/>
          </a:xfrm>
          <a:prstGeom prst="rect">
            <a:avLst/>
          </a:prstGeom>
        </p:spPr>
        <p:txBody>
          <a:bodyPr wrap="square">
            <a:spAutoFit/>
          </a:bodyPr>
          <a:lstStyle/>
          <a:p>
            <a:pPr algn="ctr"/>
            <a:r>
              <a:rPr lang="en-US" sz="2400" dirty="0">
                <a:solidFill>
                  <a:schemeClr val="bg1"/>
                </a:solidFill>
                <a:latin typeface="Franklin Gothic Demi Cond" panose="020B0706030402020204" pitchFamily="34" charset="0"/>
              </a:rPr>
              <a:t>DISTRIBUSI</a:t>
            </a:r>
            <a:endParaRPr lang="id-ID" sz="2400" dirty="0">
              <a:solidFill>
                <a:schemeClr val="bg1"/>
              </a:solidFill>
              <a:latin typeface="Franklin Gothic Demi Cond" panose="020B0706030402020204" pitchFamily="34" charset="0"/>
            </a:endParaRPr>
          </a:p>
        </p:txBody>
      </p:sp>
      <p:sp>
        <p:nvSpPr>
          <p:cNvPr id="22" name="Round Same Side Corner Rectangle 4">
            <a:extLst>
              <a:ext uri="{FF2B5EF4-FFF2-40B4-BE49-F238E27FC236}">
                <a16:creationId xmlns:a16="http://schemas.microsoft.com/office/drawing/2014/main" xmlns="" id="{95F768E2-5897-4A76-BE9B-375596A72768}"/>
              </a:ext>
            </a:extLst>
          </p:cNvPr>
          <p:cNvSpPr/>
          <p:nvPr/>
        </p:nvSpPr>
        <p:spPr>
          <a:xfrm rot="16200000">
            <a:off x="546843" y="3488327"/>
            <a:ext cx="1369651" cy="1950720"/>
          </a:xfrm>
          <a:prstGeom prst="round2Same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a:extLst>
              <a:ext uri="{FF2B5EF4-FFF2-40B4-BE49-F238E27FC236}">
                <a16:creationId xmlns:a16="http://schemas.microsoft.com/office/drawing/2014/main" xmlns="" id="{0CBE55C5-8F8F-4435-8436-27FBD4F3E42E}"/>
              </a:ext>
            </a:extLst>
          </p:cNvPr>
          <p:cNvSpPr/>
          <p:nvPr/>
        </p:nvSpPr>
        <p:spPr>
          <a:xfrm>
            <a:off x="385723" y="4138020"/>
            <a:ext cx="1741281" cy="338554"/>
          </a:xfrm>
          <a:prstGeom prst="rect">
            <a:avLst/>
          </a:prstGeom>
        </p:spPr>
        <p:txBody>
          <a:bodyPr wrap="square">
            <a:spAutoFit/>
          </a:bodyPr>
          <a:lstStyle/>
          <a:p>
            <a:pPr algn="ctr"/>
            <a:r>
              <a:rPr lang="en-US" sz="1600" dirty="0">
                <a:solidFill>
                  <a:schemeClr val="bg1"/>
                </a:solidFill>
                <a:latin typeface="Franklin Gothic Demi Cond" panose="020B0706030402020204" pitchFamily="34" charset="0"/>
              </a:rPr>
              <a:t>KETERJANGKAUAN </a:t>
            </a:r>
            <a:endParaRPr lang="id-ID" sz="1600" dirty="0">
              <a:solidFill>
                <a:schemeClr val="bg1"/>
              </a:solidFill>
              <a:latin typeface="Franklin Gothic Demi Cond" panose="020B0706030402020204" pitchFamily="34" charset="0"/>
            </a:endParaRPr>
          </a:p>
        </p:txBody>
      </p:sp>
      <p:sp>
        <p:nvSpPr>
          <p:cNvPr id="24" name="Rectangle 23">
            <a:extLst>
              <a:ext uri="{FF2B5EF4-FFF2-40B4-BE49-F238E27FC236}">
                <a16:creationId xmlns:a16="http://schemas.microsoft.com/office/drawing/2014/main" xmlns="" id="{308B6AD9-8D24-4C9B-A8EE-66CCB11643E9}"/>
              </a:ext>
            </a:extLst>
          </p:cNvPr>
          <p:cNvSpPr/>
          <p:nvPr/>
        </p:nvSpPr>
        <p:spPr>
          <a:xfrm>
            <a:off x="385723" y="4359447"/>
            <a:ext cx="1741281" cy="461665"/>
          </a:xfrm>
          <a:prstGeom prst="rect">
            <a:avLst/>
          </a:prstGeom>
        </p:spPr>
        <p:txBody>
          <a:bodyPr wrap="square">
            <a:spAutoFit/>
          </a:bodyPr>
          <a:lstStyle/>
          <a:p>
            <a:pPr algn="ctr"/>
            <a:r>
              <a:rPr lang="en-US" sz="2400" dirty="0">
                <a:solidFill>
                  <a:schemeClr val="bg1"/>
                </a:solidFill>
                <a:latin typeface="Franklin Gothic Demi Cond" panose="020B0706030402020204" pitchFamily="34" charset="0"/>
              </a:rPr>
              <a:t>HARGA</a:t>
            </a:r>
            <a:endParaRPr lang="id-ID" sz="2400" dirty="0">
              <a:solidFill>
                <a:schemeClr val="bg1"/>
              </a:solidFill>
              <a:latin typeface="Franklin Gothic Demi Cond" panose="020B0706030402020204" pitchFamily="34" charset="0"/>
            </a:endParaRPr>
          </a:p>
        </p:txBody>
      </p:sp>
      <p:sp>
        <p:nvSpPr>
          <p:cNvPr id="25" name="Round Same Side Corner Rectangle 4">
            <a:extLst>
              <a:ext uri="{FF2B5EF4-FFF2-40B4-BE49-F238E27FC236}">
                <a16:creationId xmlns:a16="http://schemas.microsoft.com/office/drawing/2014/main" xmlns="" id="{AB1C3F11-0F2B-41FC-9AB1-7CC1DC49279A}"/>
              </a:ext>
            </a:extLst>
          </p:cNvPr>
          <p:cNvSpPr/>
          <p:nvPr/>
        </p:nvSpPr>
        <p:spPr>
          <a:xfrm rot="16200000">
            <a:off x="529915" y="4973775"/>
            <a:ext cx="1369651" cy="1950720"/>
          </a:xfrm>
          <a:prstGeom prst="round2Same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a:extLst>
              <a:ext uri="{FF2B5EF4-FFF2-40B4-BE49-F238E27FC236}">
                <a16:creationId xmlns:a16="http://schemas.microsoft.com/office/drawing/2014/main" xmlns="" id="{C697BF77-6B40-4CFB-BAD3-73A23D52A60D}"/>
              </a:ext>
            </a:extLst>
          </p:cNvPr>
          <p:cNvSpPr/>
          <p:nvPr/>
        </p:nvSpPr>
        <p:spPr>
          <a:xfrm>
            <a:off x="368795" y="5623468"/>
            <a:ext cx="1741281" cy="338554"/>
          </a:xfrm>
          <a:prstGeom prst="rect">
            <a:avLst/>
          </a:prstGeom>
        </p:spPr>
        <p:txBody>
          <a:bodyPr wrap="square">
            <a:spAutoFit/>
          </a:bodyPr>
          <a:lstStyle/>
          <a:p>
            <a:pPr algn="ctr"/>
            <a:r>
              <a:rPr lang="en-US" sz="1600" dirty="0">
                <a:solidFill>
                  <a:schemeClr val="bg1"/>
                </a:solidFill>
                <a:latin typeface="Franklin Gothic Demi Cond" panose="020B0706030402020204" pitchFamily="34" charset="0"/>
              </a:rPr>
              <a:t>KOMUNIKASI </a:t>
            </a:r>
            <a:endParaRPr lang="id-ID" sz="1600" dirty="0">
              <a:solidFill>
                <a:schemeClr val="bg1"/>
              </a:solidFill>
              <a:latin typeface="Franklin Gothic Demi Cond" panose="020B0706030402020204" pitchFamily="34" charset="0"/>
            </a:endParaRPr>
          </a:p>
        </p:txBody>
      </p:sp>
      <p:sp>
        <p:nvSpPr>
          <p:cNvPr id="27" name="Rectangle 26">
            <a:extLst>
              <a:ext uri="{FF2B5EF4-FFF2-40B4-BE49-F238E27FC236}">
                <a16:creationId xmlns:a16="http://schemas.microsoft.com/office/drawing/2014/main" xmlns="" id="{57C9974E-4A02-4CB1-8A1A-94B3E39AE80E}"/>
              </a:ext>
            </a:extLst>
          </p:cNvPr>
          <p:cNvSpPr/>
          <p:nvPr/>
        </p:nvSpPr>
        <p:spPr>
          <a:xfrm>
            <a:off x="368795" y="5844895"/>
            <a:ext cx="1741281" cy="461665"/>
          </a:xfrm>
          <a:prstGeom prst="rect">
            <a:avLst/>
          </a:prstGeom>
        </p:spPr>
        <p:txBody>
          <a:bodyPr wrap="square">
            <a:spAutoFit/>
          </a:bodyPr>
          <a:lstStyle/>
          <a:p>
            <a:pPr algn="ctr"/>
            <a:r>
              <a:rPr lang="en-US" sz="2400" dirty="0">
                <a:solidFill>
                  <a:schemeClr val="bg1"/>
                </a:solidFill>
                <a:latin typeface="Franklin Gothic Demi Cond" panose="020B0706030402020204" pitchFamily="34" charset="0"/>
              </a:rPr>
              <a:t>EFEKTIF</a:t>
            </a:r>
            <a:endParaRPr lang="id-ID" sz="2400" dirty="0">
              <a:solidFill>
                <a:schemeClr val="bg1"/>
              </a:solidFill>
              <a:latin typeface="Franklin Gothic Demi Cond" panose="020B0706030402020204" pitchFamily="34" charset="0"/>
            </a:endParaRPr>
          </a:p>
        </p:txBody>
      </p:sp>
      <p:sp>
        <p:nvSpPr>
          <p:cNvPr id="28" name="Content Placeholder 2">
            <a:extLst>
              <a:ext uri="{FF2B5EF4-FFF2-40B4-BE49-F238E27FC236}">
                <a16:creationId xmlns:a16="http://schemas.microsoft.com/office/drawing/2014/main" xmlns="" id="{66FC9607-AF93-4582-96D5-B14DD6AACEA3}"/>
              </a:ext>
            </a:extLst>
          </p:cNvPr>
          <p:cNvSpPr txBox="1">
            <a:spLocks/>
          </p:cNvSpPr>
          <p:nvPr/>
        </p:nvSpPr>
        <p:spPr>
          <a:xfrm>
            <a:off x="2552466" y="5527179"/>
            <a:ext cx="5774116" cy="1026021"/>
          </a:xfrm>
          <a:prstGeom prst="rect">
            <a:avLst/>
          </a:prstGeom>
          <a:solidFill>
            <a:schemeClr val="accent5">
              <a:lumMod val="20000"/>
              <a:lumOff val="80000"/>
            </a:schemeClr>
          </a:solid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None/>
            </a:pPr>
            <a:r>
              <a:rPr lang="en-US" sz="2000" dirty="0" err="1">
                <a:latin typeface="Franklin Gothic Demi Cond" panose="020B0706030402020204" pitchFamily="34" charset="0"/>
              </a:rPr>
              <a:t>Sosialisasi</a:t>
            </a:r>
            <a:r>
              <a:rPr lang="en-US" sz="2000" dirty="0">
                <a:latin typeface="Franklin Gothic Demi Cond" panose="020B0706030402020204" pitchFamily="34" charset="0"/>
              </a:rPr>
              <a:t> </a:t>
            </a:r>
            <a:r>
              <a:rPr lang="en-US" sz="2000" dirty="0" err="1">
                <a:latin typeface="Franklin Gothic Demi Cond" panose="020B0706030402020204" pitchFamily="34" charset="0"/>
              </a:rPr>
              <a:t>belanja</a:t>
            </a:r>
            <a:r>
              <a:rPr lang="en-US" sz="2000" dirty="0">
                <a:latin typeface="Franklin Gothic Demi Cond" panose="020B0706030402020204" pitchFamily="34" charset="0"/>
              </a:rPr>
              <a:t> </a:t>
            </a:r>
            <a:r>
              <a:rPr lang="en-US" sz="2000" dirty="0" err="1">
                <a:latin typeface="Franklin Gothic Demi Cond" panose="020B0706030402020204" pitchFamily="34" charset="0"/>
              </a:rPr>
              <a:t>bijak</a:t>
            </a:r>
            <a:r>
              <a:rPr lang="en-US" sz="2000" dirty="0">
                <a:latin typeface="Franklin Gothic Demi Cond" panose="020B0706030402020204" pitchFamily="34" charset="0"/>
              </a:rPr>
              <a:t>, </a:t>
            </a:r>
            <a:r>
              <a:rPr lang="en-US" sz="2000" dirty="0" err="1">
                <a:latin typeface="Franklin Gothic Demi Cond" panose="020B0706030402020204" pitchFamily="34" charset="0"/>
              </a:rPr>
              <a:t>penyampaian</a:t>
            </a:r>
            <a:r>
              <a:rPr lang="en-US" sz="2000" dirty="0">
                <a:latin typeface="Franklin Gothic Demi Cond" panose="020B0706030402020204" pitchFamily="34" charset="0"/>
              </a:rPr>
              <a:t> </a:t>
            </a:r>
            <a:r>
              <a:rPr lang="en-US" sz="2000" dirty="0" err="1">
                <a:latin typeface="Franklin Gothic Demi Cond" panose="020B0706030402020204" pitchFamily="34" charset="0"/>
              </a:rPr>
              <a:t>ketersediaan</a:t>
            </a:r>
            <a:r>
              <a:rPr lang="en-US" sz="2000" dirty="0">
                <a:latin typeface="Franklin Gothic Demi Cond" panose="020B0706030402020204" pitchFamily="34" charset="0"/>
              </a:rPr>
              <a:t> </a:t>
            </a:r>
            <a:r>
              <a:rPr lang="en-US" sz="2000" dirty="0" err="1">
                <a:latin typeface="Franklin Gothic Demi Cond" panose="020B0706030402020204" pitchFamily="34" charset="0"/>
              </a:rPr>
              <a:t>barang</a:t>
            </a:r>
            <a:r>
              <a:rPr lang="en-US" sz="2000" dirty="0">
                <a:latin typeface="Franklin Gothic Demi Cond" panose="020B0706030402020204" pitchFamily="34" charset="0"/>
              </a:rPr>
              <a:t> </a:t>
            </a:r>
            <a:r>
              <a:rPr lang="en-US" sz="2000" dirty="0" err="1">
                <a:latin typeface="Franklin Gothic Demi Cond" panose="020B0706030402020204" pitchFamily="34" charset="0"/>
              </a:rPr>
              <a:t>kepada</a:t>
            </a:r>
            <a:r>
              <a:rPr lang="en-US" sz="2000" dirty="0">
                <a:latin typeface="Franklin Gothic Demi Cond" panose="020B0706030402020204" pitchFamily="34" charset="0"/>
              </a:rPr>
              <a:t> </a:t>
            </a:r>
            <a:r>
              <a:rPr lang="en-US" sz="2000" dirty="0" err="1">
                <a:latin typeface="Franklin Gothic Demi Cond" panose="020B0706030402020204" pitchFamily="34" charset="0"/>
              </a:rPr>
              <a:t>masyarakat</a:t>
            </a:r>
            <a:r>
              <a:rPr lang="en-US" sz="2000" dirty="0">
                <a:latin typeface="Franklin Gothic Demi Cond" panose="020B0706030402020204" pitchFamily="34" charset="0"/>
              </a:rPr>
              <a:t> </a:t>
            </a:r>
            <a:r>
              <a:rPr lang="en-US" sz="2000" dirty="0" err="1">
                <a:latin typeface="Franklin Gothic Demi Cond" panose="020B0706030402020204" pitchFamily="34" charset="0"/>
              </a:rPr>
              <a:t>dengan</a:t>
            </a:r>
            <a:r>
              <a:rPr lang="en-US" sz="2000" dirty="0">
                <a:latin typeface="Franklin Gothic Demi Cond" panose="020B0706030402020204" pitchFamily="34" charset="0"/>
              </a:rPr>
              <a:t> </a:t>
            </a:r>
            <a:r>
              <a:rPr lang="en-US" sz="2000" dirty="0" err="1">
                <a:latin typeface="Franklin Gothic Demi Cond" panose="020B0706030402020204" pitchFamily="34" charset="0"/>
              </a:rPr>
              <a:t>melibatkan</a:t>
            </a:r>
            <a:r>
              <a:rPr lang="en-US" sz="2000" dirty="0">
                <a:latin typeface="Franklin Gothic Demi Cond" panose="020B0706030402020204" pitchFamily="34" charset="0"/>
              </a:rPr>
              <a:t> </a:t>
            </a:r>
            <a:r>
              <a:rPr lang="en-US" sz="2000" dirty="0" err="1">
                <a:latin typeface="Franklin Gothic Demi Cond" panose="020B0706030402020204" pitchFamily="34" charset="0"/>
              </a:rPr>
              <a:t>peran</a:t>
            </a:r>
            <a:r>
              <a:rPr lang="en-US" sz="2000" dirty="0">
                <a:latin typeface="Franklin Gothic Demi Cond" panose="020B0706030402020204" pitchFamily="34" charset="0"/>
              </a:rPr>
              <a:t> media.</a:t>
            </a:r>
          </a:p>
          <a:p>
            <a:pPr marL="0" indent="0" algn="just">
              <a:buNone/>
            </a:pPr>
            <a:endParaRPr lang="en-US" sz="2000" dirty="0">
              <a:latin typeface="Franklin Gothic Demi Cond" panose="020B0706030402020204" pitchFamily="34" charset="0"/>
            </a:endParaRPr>
          </a:p>
        </p:txBody>
      </p:sp>
      <p:sp>
        <p:nvSpPr>
          <p:cNvPr id="29" name="Slide Number Placeholder 2">
            <a:extLst>
              <a:ext uri="{FF2B5EF4-FFF2-40B4-BE49-F238E27FC236}">
                <a16:creationId xmlns:a16="http://schemas.microsoft.com/office/drawing/2014/main" xmlns="" id="{A9C759C8-0A12-49EB-90F5-A0B5DC3FABD6}"/>
              </a:ext>
            </a:extLst>
          </p:cNvPr>
          <p:cNvSpPr txBox="1">
            <a:spLocks/>
          </p:cNvSpPr>
          <p:nvPr/>
        </p:nvSpPr>
        <p:spPr>
          <a:xfrm>
            <a:off x="11582400" y="6491823"/>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marL="0" marR="0" lvl="0" indent="0" algn="r" defTabSz="519238" rtl="0" eaLnBrk="1" fontAlgn="base" latinLnBrk="0" hangingPunct="1">
              <a:lnSpc>
                <a:spcPct val="100000"/>
              </a:lnSpc>
              <a:spcBef>
                <a:spcPct val="0"/>
              </a:spcBef>
              <a:spcAft>
                <a:spcPct val="0"/>
              </a:spcAft>
              <a:buClrTx/>
              <a:buSzTx/>
              <a:buFontTx/>
              <a:buNone/>
              <a:tabLst/>
              <a:defRPr/>
            </a:pPr>
            <a:fld id="{A6785C57-848C-3D4A-A07D-88B532DE3ABE}" type="slidenum">
              <a:rPr kumimoji="0" lang="en-US" sz="12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519238"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30" name="Rectangle 29">
            <a:extLst>
              <a:ext uri="{FF2B5EF4-FFF2-40B4-BE49-F238E27FC236}">
                <a16:creationId xmlns:a16="http://schemas.microsoft.com/office/drawing/2014/main" xmlns="" id="{DF73C658-0693-4EF1-9506-F93B5B1EBFED}"/>
              </a:ext>
            </a:extLst>
          </p:cNvPr>
          <p:cNvSpPr/>
          <p:nvPr/>
        </p:nvSpPr>
        <p:spPr>
          <a:xfrm>
            <a:off x="1137486" y="81359"/>
            <a:ext cx="8498221" cy="4924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d-ID"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rPr>
              <a:t>FOKUS TPID TERHADAP PROGRAM 4K</a:t>
            </a:r>
            <a:endParaRPr lang="en-US"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endParaRPr>
          </a:p>
        </p:txBody>
      </p:sp>
      <p:sp>
        <p:nvSpPr>
          <p:cNvPr id="31" name="TextBox 30"/>
          <p:cNvSpPr txBox="1"/>
          <p:nvPr/>
        </p:nvSpPr>
        <p:spPr>
          <a:xfrm>
            <a:off x="9840416" y="6489892"/>
            <a:ext cx="1965087" cy="276999"/>
          </a:xfrm>
          <a:prstGeom prst="rect">
            <a:avLst/>
          </a:prstGeom>
          <a:noFill/>
        </p:spPr>
        <p:txBody>
          <a:bodyPr wrap="square" rtlCol="0">
            <a:spAutoFit/>
          </a:bodyPr>
          <a:lstStyle/>
          <a:p>
            <a:r>
              <a:rPr lang="en-US" sz="1200" i="1" dirty="0" err="1" smtClean="0">
                <a:solidFill>
                  <a:srgbClr val="000000"/>
                </a:solidFill>
              </a:rPr>
              <a:t>Sumber</a:t>
            </a:r>
            <a:r>
              <a:rPr lang="en-US" sz="1200" i="1" dirty="0" smtClean="0">
                <a:solidFill>
                  <a:srgbClr val="000000"/>
                </a:solidFill>
              </a:rPr>
              <a:t>: </a:t>
            </a:r>
            <a:r>
              <a:rPr lang="en-US" sz="1200" i="1" dirty="0" err="1" smtClean="0">
                <a:solidFill>
                  <a:srgbClr val="000000"/>
                </a:solidFill>
              </a:rPr>
              <a:t>Sekretariat</a:t>
            </a:r>
            <a:r>
              <a:rPr lang="en-US" sz="1200" i="1" dirty="0" smtClean="0">
                <a:solidFill>
                  <a:srgbClr val="000000"/>
                </a:solidFill>
              </a:rPr>
              <a:t> TPIP</a:t>
            </a:r>
            <a:endParaRPr lang="en-US" sz="1200" i="1" dirty="0">
              <a:solidFill>
                <a:srgbClr val="000000"/>
              </a:solidFill>
            </a:endParaRPr>
          </a:p>
        </p:txBody>
      </p:sp>
    </p:spTree>
    <p:extLst>
      <p:ext uri="{BB962C8B-B14F-4D97-AF65-F5344CB8AC3E}">
        <p14:creationId xmlns="" xmlns:p14="http://schemas.microsoft.com/office/powerpoint/2010/main" val="21967358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2"/>
          <p:cNvSpPr txBox="1">
            <a:spLocks/>
          </p:cNvSpPr>
          <p:nvPr/>
        </p:nvSpPr>
        <p:spPr>
          <a:xfrm>
            <a:off x="79335" y="2631291"/>
            <a:ext cx="1744404" cy="754127"/>
          </a:xfrm>
          <a:prstGeom prst="rect">
            <a:avLst/>
          </a:prstGeom>
        </p:spPr>
        <p:txBody>
          <a:bodyPr/>
          <a:lstStyle>
            <a:lvl1pPr algn="l" defTabSz="914400" rtl="0" eaLnBrk="1" latinLnBrk="0" hangingPunct="1">
              <a:spcBef>
                <a:spcPct val="0"/>
              </a:spcBef>
              <a:buNone/>
              <a:defRPr sz="2800" b="1" kern="1200">
                <a:solidFill>
                  <a:schemeClr val="bg1"/>
                </a:solidFill>
                <a:latin typeface="Agency FB" panose="020B0503020202020204" pitchFamily="34" charset="0"/>
                <a:ea typeface="+mj-ea"/>
                <a:cs typeface="+mj-cs"/>
              </a:defRPr>
            </a:lvl1pPr>
          </a:lstStyle>
          <a:p>
            <a:pPr>
              <a:lnSpc>
                <a:spcPct val="90000"/>
              </a:lnSpc>
              <a:defRPr/>
            </a:pPr>
            <a:r>
              <a:rPr lang="en-US" sz="1600" dirty="0">
                <a:solidFill>
                  <a:schemeClr val="accent1">
                    <a:lumMod val="50000"/>
                  </a:schemeClr>
                </a:solidFill>
              </a:rPr>
              <a:t>SARANA PRODUKSI</a:t>
            </a:r>
            <a:r>
              <a:rPr lang="id-ID" sz="1600" dirty="0">
                <a:solidFill>
                  <a:schemeClr val="accent1">
                    <a:lumMod val="50000"/>
                  </a:schemeClr>
                </a:solidFill>
              </a:rPr>
              <a:t> (DAERAH PRODUSEN)</a:t>
            </a:r>
            <a:endParaRPr lang="en-US" sz="1600" dirty="0">
              <a:solidFill>
                <a:schemeClr val="accent1">
                  <a:lumMod val="50000"/>
                </a:schemeClr>
              </a:solidFill>
            </a:endParaRPr>
          </a:p>
          <a:p>
            <a:pPr>
              <a:lnSpc>
                <a:spcPct val="90000"/>
              </a:lnSpc>
              <a:defRPr/>
            </a:pPr>
            <a:r>
              <a:rPr lang="en-US" sz="1400" b="0" dirty="0">
                <a:solidFill>
                  <a:srgbClr val="8A6900"/>
                </a:solidFill>
                <a:latin typeface="Cambria" panose="02040503050406030204" pitchFamily="18" charset="0"/>
              </a:rPr>
              <a:t>(</a:t>
            </a:r>
            <a:r>
              <a:rPr lang="en-US" sz="1400" b="0" dirty="0" err="1">
                <a:solidFill>
                  <a:srgbClr val="8A6900"/>
                </a:solidFill>
                <a:latin typeface="Cambria" panose="02040503050406030204" pitchFamily="18" charset="0"/>
              </a:rPr>
              <a:t>alsintan</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pupuk</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bibit</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dll</a:t>
            </a:r>
            <a:r>
              <a:rPr lang="en-US" sz="1400" b="0" dirty="0">
                <a:solidFill>
                  <a:srgbClr val="8A6900"/>
                </a:solidFill>
                <a:latin typeface="Cambria" panose="02040503050406030204" pitchFamily="18" charset="0"/>
              </a:rPr>
              <a:t>)</a:t>
            </a:r>
          </a:p>
        </p:txBody>
      </p:sp>
      <p:sp>
        <p:nvSpPr>
          <p:cNvPr id="41" name="Rectangular Callout 40"/>
          <p:cNvSpPr/>
          <p:nvPr/>
        </p:nvSpPr>
        <p:spPr>
          <a:xfrm rot="5400000" flipV="1">
            <a:off x="-347540" y="1342876"/>
            <a:ext cx="1258856" cy="439815"/>
          </a:xfrm>
          <a:prstGeom prst="wedgeRectCallout">
            <a:avLst>
              <a:gd name="adj1" fmla="val -20833"/>
              <a:gd name="adj2" fmla="val 87998"/>
            </a:avLst>
          </a:prstGeom>
          <a:solidFill>
            <a:srgbClr val="129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94029" y="876369"/>
            <a:ext cx="383963" cy="707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cs typeface="Aharoni" pitchFamily="2" charset="-79"/>
              </a:rPr>
              <a:t>1</a:t>
            </a:r>
          </a:p>
        </p:txBody>
      </p:sp>
      <p:sp>
        <p:nvSpPr>
          <p:cNvPr id="43" name="Title 2"/>
          <p:cNvSpPr txBox="1">
            <a:spLocks/>
          </p:cNvSpPr>
          <p:nvPr/>
        </p:nvSpPr>
        <p:spPr>
          <a:xfrm>
            <a:off x="679821" y="1150339"/>
            <a:ext cx="1629450" cy="754127"/>
          </a:xfrm>
          <a:prstGeom prst="rect">
            <a:avLst/>
          </a:prstGeom>
        </p:spPr>
        <p:txBody>
          <a:bodyPr/>
          <a:lstStyle>
            <a:lvl1pPr algn="l" defTabSz="914400" rtl="0" eaLnBrk="1" latinLnBrk="0" hangingPunct="1">
              <a:spcBef>
                <a:spcPct val="0"/>
              </a:spcBef>
              <a:buNone/>
              <a:defRPr sz="2800" b="1" kern="1200">
                <a:solidFill>
                  <a:schemeClr val="bg1"/>
                </a:solidFill>
                <a:latin typeface="Agency FB" panose="020B05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rPr>
              <a:t>INFRASTRUKTUR</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400" b="0" dirty="0">
                <a:solidFill>
                  <a:srgbClr val="8A6900"/>
                </a:solidFill>
                <a:latin typeface="Cambria" panose="02040503050406030204" pitchFamily="18" charset="0"/>
              </a:rPr>
              <a:t>(</a:t>
            </a:r>
            <a:r>
              <a:rPr lang="en-US" sz="1400" b="0" dirty="0" err="1">
                <a:solidFill>
                  <a:srgbClr val="8A6900"/>
                </a:solidFill>
                <a:latin typeface="Cambria" panose="02040503050406030204" pitchFamily="18" charset="0"/>
              </a:rPr>
              <a:t>akses</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dan</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konektivitas</a:t>
            </a:r>
            <a:r>
              <a:rPr lang="en-US" sz="1400" b="0" dirty="0">
                <a:solidFill>
                  <a:srgbClr val="8A6900"/>
                </a:solidFill>
                <a:latin typeface="Cambria" panose="02040503050406030204" pitchFamily="18" charset="0"/>
              </a:rPr>
              <a:t>)</a:t>
            </a:r>
          </a:p>
        </p:txBody>
      </p:sp>
      <p:sp>
        <p:nvSpPr>
          <p:cNvPr id="44" name="Rectangular Callout 43"/>
          <p:cNvSpPr/>
          <p:nvPr/>
        </p:nvSpPr>
        <p:spPr>
          <a:xfrm rot="16200000" flipH="1" flipV="1">
            <a:off x="1487261" y="2979303"/>
            <a:ext cx="1193356" cy="440743"/>
          </a:xfrm>
          <a:prstGeom prst="wedgeRectCallout">
            <a:avLst>
              <a:gd name="adj1" fmla="val -19898"/>
              <a:gd name="adj2" fmla="val 94833"/>
            </a:avLst>
          </a:prstGeom>
          <a:solidFill>
            <a:srgbClr val="129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1863213" y="2568714"/>
            <a:ext cx="41870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Narrow" pitchFamily="34" charset="0"/>
                <a:cs typeface="Aharoni" pitchFamily="2" charset="-79"/>
              </a:rPr>
              <a:t>2</a:t>
            </a:r>
          </a:p>
        </p:txBody>
      </p:sp>
      <p:cxnSp>
        <p:nvCxnSpPr>
          <p:cNvPr id="46" name="Straight Connector 45"/>
          <p:cNvCxnSpPr/>
          <p:nvPr/>
        </p:nvCxnSpPr>
        <p:spPr>
          <a:xfrm flipH="1" flipV="1">
            <a:off x="70739" y="2178763"/>
            <a:ext cx="2133494" cy="2"/>
          </a:xfrm>
          <a:prstGeom prst="line">
            <a:avLst/>
          </a:prstGeom>
          <a:ln w="28575">
            <a:solidFill>
              <a:srgbClr val="12906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5483" y="3796352"/>
            <a:ext cx="1721191" cy="0"/>
          </a:xfrm>
          <a:prstGeom prst="line">
            <a:avLst/>
          </a:prstGeom>
          <a:ln w="28575">
            <a:solidFill>
              <a:srgbClr val="12906F"/>
            </a:solidFill>
          </a:ln>
        </p:spPr>
        <p:style>
          <a:lnRef idx="1">
            <a:schemeClr val="accent1"/>
          </a:lnRef>
          <a:fillRef idx="0">
            <a:schemeClr val="accent1"/>
          </a:fillRef>
          <a:effectRef idx="0">
            <a:schemeClr val="accent1"/>
          </a:effectRef>
          <a:fontRef idx="minor">
            <a:schemeClr val="tx1"/>
          </a:fontRef>
        </p:style>
      </p:cxnSp>
      <p:sp>
        <p:nvSpPr>
          <p:cNvPr id="49" name="Content Placeholder 14">
            <a:extLst>
              <a:ext uri="{FF2B5EF4-FFF2-40B4-BE49-F238E27FC236}">
                <a16:creationId xmlns:a16="http://schemas.microsoft.com/office/drawing/2014/main" xmlns="" id="{A9D7C414-6186-41CA-8E87-C4F2A2912A3E}"/>
              </a:ext>
            </a:extLst>
          </p:cNvPr>
          <p:cNvSpPr txBox="1">
            <a:spLocks/>
          </p:cNvSpPr>
          <p:nvPr/>
        </p:nvSpPr>
        <p:spPr>
          <a:xfrm>
            <a:off x="2374545" y="949365"/>
            <a:ext cx="4147279" cy="9267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gn="just">
              <a:spcBef>
                <a:spcPts val="600"/>
              </a:spcBef>
            </a:pPr>
            <a:r>
              <a:rPr lang="id-ID" sz="1200" dirty="0">
                <a:latin typeface="Arial" panose="020B0604020202020204" pitchFamily="34" charset="0"/>
                <a:cs typeface="Arial" panose="020B0604020202020204" pitchFamily="34" charset="0"/>
              </a:rPr>
              <a:t>Pemanfaatan APBD dan Dana Desa untuk mendukung </a:t>
            </a:r>
            <a:r>
              <a:rPr lang="en-US" sz="1200" dirty="0">
                <a:latin typeface="Arial" panose="020B0604020202020204" pitchFamily="34" charset="0"/>
                <a:cs typeface="Arial" panose="020B0604020202020204" pitchFamily="34" charset="0"/>
              </a:rPr>
              <a:t>Pembangunan</a:t>
            </a:r>
            <a:r>
              <a:rPr lang="id-ID" sz="1200" dirty="0">
                <a:latin typeface="Arial" panose="020B0604020202020204" pitchFamily="34" charset="0"/>
                <a:cs typeface="Arial" panose="020B0604020202020204" pitchFamily="34" charset="0"/>
              </a:rPr>
              <a:t> dan pemeliharaan </a:t>
            </a:r>
            <a:r>
              <a:rPr lang="en-US" sz="1200" dirty="0" err="1">
                <a:latin typeface="Arial" panose="020B0604020202020204" pitchFamily="34" charset="0"/>
                <a:cs typeface="Arial" panose="020B0604020202020204" pitchFamily="34" charset="0"/>
              </a:rPr>
              <a:t>infrastruktur</a:t>
            </a:r>
            <a:r>
              <a:rPr lang="en-US" sz="1200" dirty="0">
                <a:latin typeface="Arial" panose="020B0604020202020204" pitchFamily="34" charset="0"/>
                <a:cs typeface="Arial" panose="020B0604020202020204" pitchFamily="34" charset="0"/>
              </a:rPr>
              <a:t> </a:t>
            </a:r>
            <a:r>
              <a:rPr lang="id-ID" sz="1200" dirty="0">
                <a:latin typeface="Arial" panose="020B0604020202020204" pitchFamily="34" charset="0"/>
                <a:cs typeface="Arial" panose="020B0604020202020204" pitchFamily="34" charset="0"/>
              </a:rPr>
              <a:t>pertanian, pasar dan konektivitas </a:t>
            </a:r>
            <a:r>
              <a:rPr lang="en-US" sz="1200" dirty="0">
                <a:latin typeface="Arial" panose="020B0604020202020204" pitchFamily="34" charset="0"/>
                <a:cs typeface="Arial" panose="020B0604020202020204" pitchFamily="34" charset="0"/>
              </a:rPr>
              <a:t>(</a:t>
            </a:r>
            <a:r>
              <a:rPr lang="id-ID" sz="1200" dirty="0">
                <a:latin typeface="Arial" panose="020B0604020202020204" pitchFamily="34" charset="0"/>
                <a:cs typeface="Arial" panose="020B0604020202020204" pitchFamily="34" charset="0"/>
              </a:rPr>
              <a:t>akses </a:t>
            </a:r>
            <a:r>
              <a:rPr lang="en-US" sz="1200" dirty="0" err="1">
                <a:latin typeface="Arial" panose="020B0604020202020204" pitchFamily="34" charset="0"/>
                <a:cs typeface="Arial" panose="020B0604020202020204" pitchFamily="34" charset="0"/>
              </a:rPr>
              <a:t>sentra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produksi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pertanian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irigasi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tersier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dgn</a:t>
            </a:r>
            <a:r>
              <a:rPr lang="en-US" sz="1200" dirty="0">
                <a:latin typeface="Arial" panose="020B0604020202020204" pitchFamily="34" charset="0"/>
                <a:cs typeface="Arial" panose="020B0604020202020204" pitchFamily="34" charset="0"/>
              </a:rPr>
              <a:t> </a:t>
            </a:r>
            <a:r>
              <a:rPr lang="id-ID" sz="1200" dirty="0">
                <a:latin typeface="Arial" panose="020B0604020202020204" pitchFamily="34" charset="0"/>
                <a:cs typeface="Arial" panose="020B0604020202020204" pitchFamily="34" charset="0"/>
              </a:rPr>
              <a:t>juga </a:t>
            </a:r>
            <a:r>
              <a:rPr lang="en-US" sz="1200" dirty="0" err="1">
                <a:latin typeface="Arial" panose="020B0604020202020204" pitchFamily="34" charset="0"/>
                <a:cs typeface="Arial" panose="020B0604020202020204" pitchFamily="34" charset="0"/>
              </a:rPr>
              <a:t>dana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desa</a:t>
            </a:r>
            <a:endParaRPr lang="en-US" sz="1200" dirty="0">
              <a:latin typeface="Arial" panose="020B0604020202020204" pitchFamily="34" charset="0"/>
              <a:cs typeface="Arial" panose="020B0604020202020204" pitchFamily="34" charset="0"/>
            </a:endParaRPr>
          </a:p>
          <a:p>
            <a:pPr marL="173038" indent="-173038" algn="just">
              <a:spcBef>
                <a:spcPts val="600"/>
              </a:spcBef>
            </a:pPr>
            <a:r>
              <a:rPr lang="id-ID" sz="1200" dirty="0">
                <a:latin typeface="Arial" panose="020B0604020202020204" pitchFamily="34" charset="0"/>
                <a:cs typeface="Arial" panose="020B0604020202020204" pitchFamily="34" charset="0"/>
              </a:rPr>
              <a:t>Dukungan </a:t>
            </a:r>
            <a:r>
              <a:rPr lang="en-US" sz="1200" dirty="0" err="1">
                <a:latin typeface="Arial" panose="020B0604020202020204" pitchFamily="34" charset="0"/>
                <a:cs typeface="Arial" panose="020B0604020202020204" pitchFamily="34" charset="0"/>
              </a:rPr>
              <a:t>Pembebasan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lahan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utk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mendukung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pembangunan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infrastruktur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prioritas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Pemerintah</a:t>
            </a:r>
            <a:endParaRPr lang="id-ID" sz="1200" dirty="0">
              <a:latin typeface="Arial" panose="020B0604020202020204" pitchFamily="34" charset="0"/>
              <a:cs typeface="Arial" panose="020B0604020202020204" pitchFamily="34" charset="0"/>
            </a:endParaRPr>
          </a:p>
          <a:p>
            <a:pPr marL="0" indent="0" algn="just">
              <a:spcBef>
                <a:spcPts val="600"/>
              </a:spcBef>
              <a:buNone/>
            </a:pPr>
            <a:endParaRPr lang="id-ID" sz="1200" dirty="0">
              <a:latin typeface="Arial" panose="020B0604020202020204" pitchFamily="34" charset="0"/>
              <a:cs typeface="Arial" panose="020B0604020202020204" pitchFamily="34" charset="0"/>
            </a:endParaRPr>
          </a:p>
        </p:txBody>
      </p:sp>
      <p:sp>
        <p:nvSpPr>
          <p:cNvPr id="51" name="Content Placeholder 14">
            <a:extLst>
              <a:ext uri="{FF2B5EF4-FFF2-40B4-BE49-F238E27FC236}">
                <a16:creationId xmlns:a16="http://schemas.microsoft.com/office/drawing/2014/main" xmlns="" id="{A9D7C414-6186-41CA-8E87-C4F2A2912A3E}"/>
              </a:ext>
            </a:extLst>
          </p:cNvPr>
          <p:cNvSpPr txBox="1">
            <a:spLocks/>
          </p:cNvSpPr>
          <p:nvPr/>
        </p:nvSpPr>
        <p:spPr>
          <a:xfrm>
            <a:off x="2439820" y="2592487"/>
            <a:ext cx="4090056" cy="926771"/>
          </a:xfrm>
          <a:prstGeom prst="rect">
            <a:avLst/>
          </a:prstGeom>
        </p:spPr>
        <p:txBody>
          <a:bodyPr>
            <a:noAutofit/>
          </a:bodyPr>
          <a:lstStyle>
            <a:defPPr>
              <a:defRPr lang="en-US"/>
            </a:defPPr>
            <a:lvl1pPr marL="173038" indent="-173038" algn="just">
              <a:lnSpc>
                <a:spcPct val="90000"/>
              </a:lnSpc>
              <a:spcBef>
                <a:spcPts val="600"/>
              </a:spcBef>
              <a:buFont typeface="Arial" panose="020B0604020202020204" pitchFamily="34" charset="0"/>
              <a:buChar char="•"/>
              <a:defRPr sz="14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err="1"/>
              <a:t>Memastikan</a:t>
            </a:r>
            <a:r>
              <a:rPr lang="en-US" sz="1200" dirty="0"/>
              <a:t> </a:t>
            </a:r>
            <a:r>
              <a:rPr lang="en-US" sz="1200" dirty="0" err="1"/>
              <a:t>ketepatan</a:t>
            </a:r>
            <a:r>
              <a:rPr lang="en-US" sz="1200" dirty="0"/>
              <a:t> </a:t>
            </a:r>
            <a:r>
              <a:rPr lang="id-ID" sz="1200" dirty="0"/>
              <a:t>sasaran dan </a:t>
            </a:r>
            <a:r>
              <a:rPr lang="en-US" sz="1200" i="1" dirty="0"/>
              <a:t>timing</a:t>
            </a:r>
            <a:r>
              <a:rPr lang="en-US" sz="1200" dirty="0"/>
              <a:t> </a:t>
            </a:r>
            <a:r>
              <a:rPr lang="en-US" sz="1200" dirty="0" err="1"/>
              <a:t>distribusi</a:t>
            </a:r>
            <a:r>
              <a:rPr lang="en-US" sz="1200" dirty="0"/>
              <a:t> </a:t>
            </a:r>
            <a:r>
              <a:rPr lang="en-US" sz="1200" dirty="0" err="1"/>
              <a:t>pupuk</a:t>
            </a:r>
            <a:r>
              <a:rPr lang="en-US" sz="1200" dirty="0"/>
              <a:t>, </a:t>
            </a:r>
            <a:r>
              <a:rPr lang="en-US" sz="1200" dirty="0" err="1"/>
              <a:t>bibit</a:t>
            </a:r>
            <a:r>
              <a:rPr lang="en-US" sz="1200" dirty="0"/>
              <a:t> </a:t>
            </a:r>
            <a:r>
              <a:rPr lang="en-US" sz="1200" dirty="0" err="1"/>
              <a:t>dengan</a:t>
            </a:r>
            <a:r>
              <a:rPr lang="en-US" sz="1200" dirty="0"/>
              <a:t> </a:t>
            </a:r>
            <a:r>
              <a:rPr lang="en-US" sz="1200" dirty="0" err="1"/>
              <a:t>periode</a:t>
            </a:r>
            <a:r>
              <a:rPr lang="en-US" sz="1200" dirty="0"/>
              <a:t> masa </a:t>
            </a:r>
            <a:r>
              <a:rPr lang="en-US" sz="1200" dirty="0" err="1"/>
              <a:t>tanam</a:t>
            </a:r>
            <a:endParaRPr lang="en-US" sz="1200" dirty="0"/>
          </a:p>
          <a:p>
            <a:r>
              <a:rPr lang="en-US" sz="1200" dirty="0" err="1"/>
              <a:t>Penguatan</a:t>
            </a:r>
            <a:r>
              <a:rPr lang="en-US" sz="1200" dirty="0"/>
              <a:t> </a:t>
            </a:r>
            <a:r>
              <a:rPr lang="en-US" sz="1200" dirty="0" err="1"/>
              <a:t>alsintan</a:t>
            </a:r>
            <a:r>
              <a:rPr lang="en-US" sz="1200" dirty="0"/>
              <a:t> </a:t>
            </a:r>
            <a:r>
              <a:rPr lang="en-US" sz="1200" dirty="0" err="1"/>
              <a:t>untuk</a:t>
            </a:r>
            <a:r>
              <a:rPr lang="en-US" sz="1200" dirty="0"/>
              <a:t> </a:t>
            </a:r>
            <a:r>
              <a:rPr lang="en-US" sz="1200" dirty="0" err="1"/>
              <a:t>mendukung</a:t>
            </a:r>
            <a:r>
              <a:rPr lang="en-US" sz="1200" dirty="0"/>
              <a:t> </a:t>
            </a:r>
            <a:r>
              <a:rPr lang="en-US" sz="1200" dirty="0" err="1"/>
              <a:t>paska</a:t>
            </a:r>
            <a:r>
              <a:rPr lang="en-US" sz="1200" dirty="0"/>
              <a:t> </a:t>
            </a:r>
            <a:r>
              <a:rPr lang="en-US" sz="1200" dirty="0" err="1"/>
              <a:t>panen</a:t>
            </a:r>
            <a:r>
              <a:rPr lang="en-US" sz="1200" dirty="0"/>
              <a:t> </a:t>
            </a:r>
            <a:r>
              <a:rPr lang="en-US" sz="1200" dirty="0" err="1"/>
              <a:t>guna</a:t>
            </a:r>
            <a:r>
              <a:rPr lang="en-US" sz="1200" dirty="0"/>
              <a:t> </a:t>
            </a:r>
            <a:r>
              <a:rPr lang="en-US" sz="1200" dirty="0" err="1"/>
              <a:t>meningkatkan</a:t>
            </a:r>
            <a:r>
              <a:rPr lang="en-US" sz="1200" dirty="0"/>
              <a:t> </a:t>
            </a:r>
            <a:r>
              <a:rPr lang="en-US" sz="1200" dirty="0" err="1"/>
              <a:t>nilai</a:t>
            </a:r>
            <a:r>
              <a:rPr lang="en-US" sz="1200" dirty="0"/>
              <a:t> </a:t>
            </a:r>
            <a:r>
              <a:rPr lang="en-US" sz="1200" dirty="0" err="1"/>
              <a:t>tambah</a:t>
            </a:r>
            <a:r>
              <a:rPr lang="en-US" sz="1200" dirty="0"/>
              <a:t> </a:t>
            </a:r>
            <a:r>
              <a:rPr lang="en-US" sz="1200" dirty="0" err="1"/>
              <a:t>produksi</a:t>
            </a:r>
            <a:endParaRPr lang="id-ID" sz="1200" dirty="0"/>
          </a:p>
          <a:p>
            <a:r>
              <a:rPr lang="id-ID" sz="1200" dirty="0"/>
              <a:t>Pemanfaatan APBD dan Dana desa</a:t>
            </a:r>
            <a:endParaRPr lang="en-US" sz="1200" dirty="0"/>
          </a:p>
        </p:txBody>
      </p:sp>
      <p:sp>
        <p:nvSpPr>
          <p:cNvPr id="53" name="Rectangular Callout 52"/>
          <p:cNvSpPr/>
          <p:nvPr/>
        </p:nvSpPr>
        <p:spPr>
          <a:xfrm rot="5400000" flipV="1">
            <a:off x="-253412" y="4444552"/>
            <a:ext cx="1070596" cy="439815"/>
          </a:xfrm>
          <a:prstGeom prst="wedgeRectCallout">
            <a:avLst>
              <a:gd name="adj1" fmla="val -20833"/>
              <a:gd name="adj2" fmla="val 87998"/>
            </a:avLst>
          </a:prstGeom>
          <a:solidFill>
            <a:srgbClr val="129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79335" y="4036442"/>
            <a:ext cx="383963" cy="707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cs typeface="Aharoni" pitchFamily="2" charset="-79"/>
              </a:rPr>
              <a:t>3</a:t>
            </a:r>
          </a:p>
        </p:txBody>
      </p:sp>
      <p:sp>
        <p:nvSpPr>
          <p:cNvPr id="55" name="Title 2"/>
          <p:cNvSpPr txBox="1">
            <a:spLocks/>
          </p:cNvSpPr>
          <p:nvPr/>
        </p:nvSpPr>
        <p:spPr>
          <a:xfrm>
            <a:off x="0" y="5570157"/>
            <a:ext cx="2224471" cy="754127"/>
          </a:xfrm>
          <a:prstGeom prst="rect">
            <a:avLst/>
          </a:prstGeom>
        </p:spPr>
        <p:txBody>
          <a:bodyPr/>
          <a:lstStyle>
            <a:lvl1pPr algn="l" defTabSz="914400" rtl="0" eaLnBrk="1" latinLnBrk="0" hangingPunct="1">
              <a:spcBef>
                <a:spcPct val="0"/>
              </a:spcBef>
              <a:buNone/>
              <a:defRPr sz="2800" b="1" kern="1200">
                <a:solidFill>
                  <a:schemeClr val="bg1"/>
                </a:solidFill>
                <a:latin typeface="Agency FB" panose="020B0503020202020204" pitchFamily="34" charset="0"/>
                <a:ea typeface="+mj-ea"/>
                <a:cs typeface="+mj-cs"/>
              </a:defRPr>
            </a:lvl1pPr>
          </a:lstStyle>
          <a:p>
            <a:pPr>
              <a:lnSpc>
                <a:spcPct val="90000"/>
              </a:lnSpc>
              <a:defRPr/>
            </a:pPr>
            <a:r>
              <a:rPr lang="id-ID" sz="1800" dirty="0">
                <a:solidFill>
                  <a:schemeClr val="accent1">
                    <a:lumMod val="50000"/>
                  </a:schemeClr>
                </a:solidFill>
              </a:rPr>
              <a:t>MENJAMIN </a:t>
            </a:r>
            <a:endParaRPr lang="en-US" sz="1800" dirty="0">
              <a:solidFill>
                <a:schemeClr val="accent1">
                  <a:lumMod val="50000"/>
                </a:schemeClr>
              </a:solidFill>
            </a:endParaRPr>
          </a:p>
          <a:p>
            <a:pPr>
              <a:lnSpc>
                <a:spcPct val="90000"/>
              </a:lnSpc>
              <a:defRPr/>
            </a:pPr>
            <a:r>
              <a:rPr lang="id-ID" sz="1800" dirty="0">
                <a:solidFill>
                  <a:schemeClr val="accent1">
                    <a:lumMod val="50000"/>
                  </a:schemeClr>
                </a:solidFill>
              </a:rPr>
              <a:t>KETERSEDIAAN </a:t>
            </a:r>
            <a:endParaRPr lang="en-US" sz="1800" dirty="0">
              <a:solidFill>
                <a:schemeClr val="accent1">
                  <a:lumMod val="50000"/>
                </a:schemeClr>
              </a:solidFill>
            </a:endParaRPr>
          </a:p>
          <a:p>
            <a:pPr>
              <a:lnSpc>
                <a:spcPct val="90000"/>
              </a:lnSpc>
              <a:defRPr/>
            </a:pPr>
            <a:r>
              <a:rPr lang="id-ID" sz="1800" dirty="0">
                <a:solidFill>
                  <a:schemeClr val="accent1">
                    <a:lumMod val="50000"/>
                  </a:schemeClr>
                </a:solidFill>
              </a:rPr>
              <a:t>PANGAN </a:t>
            </a:r>
            <a:endParaRPr lang="en-US" sz="1800" dirty="0">
              <a:solidFill>
                <a:schemeClr val="accent1">
                  <a:lumMod val="50000"/>
                </a:schemeClr>
              </a:solidFill>
            </a:endParaRPr>
          </a:p>
          <a:p>
            <a:pPr>
              <a:lnSpc>
                <a:spcPct val="90000"/>
              </a:lnSpc>
              <a:defRPr/>
            </a:pPr>
            <a:r>
              <a:rPr lang="en-US" sz="1400" b="0" dirty="0">
                <a:solidFill>
                  <a:srgbClr val="8A6900"/>
                </a:solidFill>
                <a:latin typeface="Cambria" panose="02040503050406030204" pitchFamily="18" charset="0"/>
              </a:rPr>
              <a:t>(</a:t>
            </a:r>
            <a:r>
              <a:rPr lang="id-ID" sz="1400" b="0" dirty="0">
                <a:solidFill>
                  <a:srgbClr val="8A6900"/>
                </a:solidFill>
                <a:latin typeface="Cambria" panose="02040503050406030204" pitchFamily="18" charset="0"/>
              </a:rPr>
              <a:t>antar waktu &amp; wilayah</a:t>
            </a:r>
            <a:r>
              <a:rPr lang="en-US" sz="1400" b="0" dirty="0">
                <a:solidFill>
                  <a:srgbClr val="8A6900"/>
                </a:solidFill>
                <a:latin typeface="Cambria" panose="02040503050406030204" pitchFamily="18" charset="0"/>
              </a:rPr>
              <a:t>)</a:t>
            </a:r>
          </a:p>
        </p:txBody>
      </p:sp>
      <p:cxnSp>
        <p:nvCxnSpPr>
          <p:cNvPr id="56" name="Straight Connector 55"/>
          <p:cNvCxnSpPr/>
          <p:nvPr/>
        </p:nvCxnSpPr>
        <p:spPr>
          <a:xfrm flipH="1" flipV="1">
            <a:off x="167712" y="5186110"/>
            <a:ext cx="2120580" cy="15418"/>
          </a:xfrm>
          <a:prstGeom prst="line">
            <a:avLst/>
          </a:prstGeom>
          <a:ln w="28575">
            <a:solidFill>
              <a:srgbClr val="12906F"/>
            </a:solidFill>
          </a:ln>
        </p:spPr>
        <p:style>
          <a:lnRef idx="1">
            <a:schemeClr val="accent1"/>
          </a:lnRef>
          <a:fillRef idx="0">
            <a:schemeClr val="accent1"/>
          </a:fillRef>
          <a:effectRef idx="0">
            <a:schemeClr val="accent1"/>
          </a:effectRef>
          <a:fontRef idx="minor">
            <a:schemeClr val="tx1"/>
          </a:fontRef>
        </p:style>
      </p:cxnSp>
      <p:sp>
        <p:nvSpPr>
          <p:cNvPr id="58" name="Content Placeholder 14">
            <a:extLst>
              <a:ext uri="{FF2B5EF4-FFF2-40B4-BE49-F238E27FC236}">
                <a16:creationId xmlns:a16="http://schemas.microsoft.com/office/drawing/2014/main" xmlns="" id="{A9D7C414-6186-41CA-8E87-C4F2A2912A3E}"/>
              </a:ext>
            </a:extLst>
          </p:cNvPr>
          <p:cNvSpPr txBox="1">
            <a:spLocks/>
          </p:cNvSpPr>
          <p:nvPr/>
        </p:nvSpPr>
        <p:spPr>
          <a:xfrm>
            <a:off x="2468559" y="3947312"/>
            <a:ext cx="4077524" cy="926771"/>
          </a:xfrm>
          <a:prstGeom prst="rect">
            <a:avLst/>
          </a:prstGeom>
        </p:spPr>
        <p:txBody>
          <a:bodyPr>
            <a:noAutofit/>
          </a:bodyPr>
          <a:lstStyle>
            <a:defPPr>
              <a:defRPr lang="en-US"/>
            </a:defPPr>
            <a:lvl1pPr marL="173038" indent="-173038" algn="just">
              <a:lnSpc>
                <a:spcPct val="90000"/>
              </a:lnSpc>
              <a:spcBef>
                <a:spcPts val="600"/>
              </a:spcBef>
              <a:buFont typeface="Arial" panose="020B0604020202020204" pitchFamily="34" charset="0"/>
              <a:buChar char="•"/>
              <a:defRPr sz="14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err="1"/>
              <a:t>Penguatan</a:t>
            </a:r>
            <a:r>
              <a:rPr lang="en-US" sz="1200" dirty="0"/>
              <a:t> </a:t>
            </a:r>
            <a:r>
              <a:rPr lang="en-US" sz="1200" dirty="0" err="1"/>
              <a:t>kelompok</a:t>
            </a:r>
            <a:r>
              <a:rPr lang="en-US" sz="1200" dirty="0"/>
              <a:t> &amp; </a:t>
            </a:r>
            <a:r>
              <a:rPr lang="en-US" sz="1200" dirty="0" err="1"/>
              <a:t>kelembagaan</a:t>
            </a:r>
            <a:r>
              <a:rPr lang="en-US" sz="1200" dirty="0"/>
              <a:t> </a:t>
            </a:r>
            <a:r>
              <a:rPr lang="en-US" sz="1200" dirty="0" err="1"/>
              <a:t>petani</a:t>
            </a:r>
            <a:r>
              <a:rPr lang="en-US" sz="1200" dirty="0"/>
              <a:t> (</a:t>
            </a:r>
            <a:r>
              <a:rPr lang="en-US" sz="1200" i="1" dirty="0"/>
              <a:t>corporate/</a:t>
            </a:r>
            <a:r>
              <a:rPr lang="en-US" sz="1200" i="1" dirty="0" err="1"/>
              <a:t>cooporative</a:t>
            </a:r>
            <a:r>
              <a:rPr lang="en-US" sz="1200" i="1" dirty="0"/>
              <a:t> farming</a:t>
            </a:r>
            <a:r>
              <a:rPr lang="en-US" sz="1200" dirty="0"/>
              <a:t>)</a:t>
            </a:r>
          </a:p>
          <a:p>
            <a:r>
              <a:rPr lang="en-US" sz="1200" dirty="0" err="1"/>
              <a:t>Pengaturan</a:t>
            </a:r>
            <a:r>
              <a:rPr lang="en-US" sz="1200" dirty="0"/>
              <a:t> </a:t>
            </a:r>
            <a:r>
              <a:rPr lang="en-US" sz="1200" dirty="0" err="1"/>
              <a:t>pola</a:t>
            </a:r>
            <a:r>
              <a:rPr lang="en-US" sz="1200" dirty="0"/>
              <a:t> </a:t>
            </a:r>
            <a:r>
              <a:rPr lang="en-US" sz="1200" dirty="0" err="1"/>
              <a:t>tanam</a:t>
            </a:r>
            <a:r>
              <a:rPr lang="en-US" sz="1200" dirty="0"/>
              <a:t> </a:t>
            </a:r>
            <a:r>
              <a:rPr lang="en-US" sz="1200" dirty="0" err="1"/>
              <a:t>antar</a:t>
            </a:r>
            <a:r>
              <a:rPr lang="en-US" sz="1200" dirty="0"/>
              <a:t> </a:t>
            </a:r>
            <a:r>
              <a:rPr lang="en-US" sz="1200" dirty="0" err="1"/>
              <a:t>wilayah</a:t>
            </a:r>
            <a:endParaRPr lang="en-US" sz="1200" dirty="0"/>
          </a:p>
          <a:p>
            <a:r>
              <a:rPr lang="en-US" sz="1200" dirty="0" err="1"/>
              <a:t>Peningkatan</a:t>
            </a:r>
            <a:r>
              <a:rPr lang="en-US" sz="1200" dirty="0"/>
              <a:t> </a:t>
            </a:r>
            <a:r>
              <a:rPr lang="en-US" sz="1200" dirty="0" err="1"/>
              <a:t>akses</a:t>
            </a:r>
            <a:r>
              <a:rPr lang="en-US" sz="1200" dirty="0"/>
              <a:t> </a:t>
            </a:r>
            <a:r>
              <a:rPr lang="en-US" sz="1200" dirty="0" err="1"/>
              <a:t>pasar</a:t>
            </a:r>
            <a:r>
              <a:rPr lang="en-US" sz="1200" dirty="0"/>
              <a:t> </a:t>
            </a:r>
            <a:r>
              <a:rPr lang="en-US" sz="1200" dirty="0" err="1"/>
              <a:t>bagi</a:t>
            </a:r>
            <a:r>
              <a:rPr lang="en-US" sz="1200" dirty="0"/>
              <a:t> </a:t>
            </a:r>
            <a:r>
              <a:rPr lang="en-US" sz="1200" dirty="0" err="1"/>
              <a:t>petani</a:t>
            </a:r>
            <a:endParaRPr lang="en-US" sz="1200" dirty="0"/>
          </a:p>
          <a:p>
            <a:r>
              <a:rPr lang="en-US" sz="1200" dirty="0" err="1"/>
              <a:t>akses</a:t>
            </a:r>
            <a:r>
              <a:rPr lang="en-US" sz="1200" dirty="0"/>
              <a:t> </a:t>
            </a:r>
            <a:r>
              <a:rPr lang="en-US" sz="1200" dirty="0" err="1"/>
              <a:t>asuransi</a:t>
            </a:r>
            <a:r>
              <a:rPr lang="en-US" sz="1200" dirty="0"/>
              <a:t> </a:t>
            </a:r>
            <a:r>
              <a:rPr lang="en-US" sz="1200" dirty="0" err="1"/>
              <a:t>usaha</a:t>
            </a:r>
            <a:r>
              <a:rPr lang="en-US" sz="1200" dirty="0"/>
              <a:t> </a:t>
            </a:r>
            <a:r>
              <a:rPr lang="en-US" sz="1200" dirty="0" err="1"/>
              <a:t>pertanian</a:t>
            </a:r>
            <a:r>
              <a:rPr lang="id-ID" sz="1200" dirty="0"/>
              <a:t>, kartu tani dan pembiayaan</a:t>
            </a:r>
            <a:endParaRPr lang="en-US" sz="1200" dirty="0"/>
          </a:p>
        </p:txBody>
      </p:sp>
      <p:sp>
        <p:nvSpPr>
          <p:cNvPr id="60" name="Title 2"/>
          <p:cNvSpPr txBox="1">
            <a:spLocks/>
          </p:cNvSpPr>
          <p:nvPr/>
        </p:nvSpPr>
        <p:spPr>
          <a:xfrm>
            <a:off x="530533" y="4099679"/>
            <a:ext cx="1909287" cy="754127"/>
          </a:xfrm>
          <a:prstGeom prst="rect">
            <a:avLst/>
          </a:prstGeom>
        </p:spPr>
        <p:txBody>
          <a:bodyPr/>
          <a:lstStyle>
            <a:lvl1pPr algn="l" defTabSz="914400" rtl="0" eaLnBrk="1" latinLnBrk="0" hangingPunct="1">
              <a:spcBef>
                <a:spcPct val="0"/>
              </a:spcBef>
              <a:buNone/>
              <a:defRPr sz="2800" b="1" kern="1200">
                <a:solidFill>
                  <a:schemeClr val="bg1"/>
                </a:solidFill>
                <a:latin typeface="Agency FB" panose="020B0503020202020204" pitchFamily="34" charset="0"/>
                <a:ea typeface="+mj-ea"/>
                <a:cs typeface="+mj-cs"/>
              </a:defRPr>
            </a:lvl1pPr>
          </a:lstStyle>
          <a:p>
            <a:pPr marR="0" lvl="0" indent="0" algn="r" fontAlgn="auto">
              <a:lnSpc>
                <a:spcPct val="90000"/>
              </a:lnSpc>
              <a:spcAft>
                <a:spcPts val="0"/>
              </a:spcAft>
              <a:buClrTx/>
              <a:buSzTx/>
              <a:tabLst/>
              <a:defRPr/>
            </a:pPr>
            <a:r>
              <a:rPr lang="en-US" sz="1800" dirty="0">
                <a:solidFill>
                  <a:schemeClr val="accent1">
                    <a:lumMod val="50000"/>
                  </a:schemeClr>
                </a:solidFill>
              </a:rPr>
              <a:t>MANAJEMEN PRODUKSI</a:t>
            </a:r>
          </a:p>
          <a:p>
            <a:pPr marR="0" lvl="0" indent="0" algn="r" fontAlgn="auto">
              <a:lnSpc>
                <a:spcPct val="90000"/>
              </a:lnSpc>
              <a:spcAft>
                <a:spcPts val="0"/>
              </a:spcAft>
              <a:buClrTx/>
              <a:buSzTx/>
              <a:tabLst/>
              <a:defRPr/>
            </a:pPr>
            <a:r>
              <a:rPr lang="en-US" sz="1400" b="0" dirty="0">
                <a:solidFill>
                  <a:srgbClr val="8A6900"/>
                </a:solidFill>
                <a:latin typeface="Cambria" panose="02040503050406030204" pitchFamily="18" charset="0"/>
              </a:rPr>
              <a:t>(</a:t>
            </a:r>
            <a:r>
              <a:rPr lang="en-US" sz="1400" b="0" dirty="0" err="1">
                <a:solidFill>
                  <a:srgbClr val="8A6900"/>
                </a:solidFill>
                <a:latin typeface="Cambria" panose="02040503050406030204" pitchFamily="18" charset="0"/>
              </a:rPr>
              <a:t>kelembagaan</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pengelolaan</a:t>
            </a:r>
            <a:r>
              <a:rPr lang="en-US" sz="1400" b="0" dirty="0">
                <a:solidFill>
                  <a:srgbClr val="8A6900"/>
                </a:solidFill>
                <a:latin typeface="Cambria" panose="02040503050406030204" pitchFamily="18" charset="0"/>
              </a:rPr>
              <a:t> </a:t>
            </a:r>
            <a:r>
              <a:rPr lang="en-US" sz="1400" b="0" dirty="0" err="1">
                <a:solidFill>
                  <a:srgbClr val="8A6900"/>
                </a:solidFill>
                <a:latin typeface="Cambria" panose="02040503050406030204" pitchFamily="18" charset="0"/>
              </a:rPr>
              <a:t>produksi</a:t>
            </a:r>
            <a:r>
              <a:rPr lang="en-US" sz="1400" b="0" dirty="0">
                <a:solidFill>
                  <a:srgbClr val="8A6900"/>
                </a:solidFill>
                <a:latin typeface="Cambria" panose="02040503050406030204" pitchFamily="18" charset="0"/>
              </a:rPr>
              <a:t>)</a:t>
            </a:r>
          </a:p>
        </p:txBody>
      </p:sp>
      <p:sp>
        <p:nvSpPr>
          <p:cNvPr id="61" name="Rectangular Callout 60"/>
          <p:cNvSpPr/>
          <p:nvPr/>
        </p:nvSpPr>
        <p:spPr>
          <a:xfrm rot="16200000" flipH="1" flipV="1">
            <a:off x="1547428" y="5889371"/>
            <a:ext cx="1079171" cy="440743"/>
          </a:xfrm>
          <a:prstGeom prst="wedgeRectCallout">
            <a:avLst>
              <a:gd name="adj1" fmla="val -19898"/>
              <a:gd name="adj2" fmla="val 94833"/>
            </a:avLst>
          </a:prstGeom>
          <a:solidFill>
            <a:srgbClr val="129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1772082" y="5506328"/>
            <a:ext cx="41870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Narrow" pitchFamily="34" charset="0"/>
                <a:cs typeface="Aharoni" pitchFamily="2" charset="-79"/>
              </a:rPr>
              <a:t>4</a:t>
            </a:r>
          </a:p>
        </p:txBody>
      </p:sp>
      <p:cxnSp>
        <p:nvCxnSpPr>
          <p:cNvPr id="63" name="Straight Connector 62"/>
          <p:cNvCxnSpPr/>
          <p:nvPr/>
        </p:nvCxnSpPr>
        <p:spPr>
          <a:xfrm flipH="1">
            <a:off x="145751" y="6634543"/>
            <a:ext cx="1721191" cy="0"/>
          </a:xfrm>
          <a:prstGeom prst="line">
            <a:avLst/>
          </a:prstGeom>
          <a:ln w="28575">
            <a:solidFill>
              <a:srgbClr val="12906F"/>
            </a:solidFill>
          </a:ln>
        </p:spPr>
        <p:style>
          <a:lnRef idx="1">
            <a:schemeClr val="accent1"/>
          </a:lnRef>
          <a:fillRef idx="0">
            <a:schemeClr val="accent1"/>
          </a:fillRef>
          <a:effectRef idx="0">
            <a:schemeClr val="accent1"/>
          </a:effectRef>
          <a:fontRef idx="minor">
            <a:schemeClr val="tx1"/>
          </a:fontRef>
        </p:style>
      </p:cxnSp>
      <p:sp>
        <p:nvSpPr>
          <p:cNvPr id="64" name="Content Placeholder 14">
            <a:extLst>
              <a:ext uri="{FF2B5EF4-FFF2-40B4-BE49-F238E27FC236}">
                <a16:creationId xmlns:a16="http://schemas.microsoft.com/office/drawing/2014/main" xmlns="" id="{A9D7C414-6186-41CA-8E87-C4F2A2912A3E}"/>
              </a:ext>
            </a:extLst>
          </p:cNvPr>
          <p:cNvSpPr txBox="1">
            <a:spLocks/>
          </p:cNvSpPr>
          <p:nvPr/>
        </p:nvSpPr>
        <p:spPr>
          <a:xfrm>
            <a:off x="2454115" y="5648044"/>
            <a:ext cx="4387899" cy="926771"/>
          </a:xfrm>
          <a:prstGeom prst="rect">
            <a:avLst/>
          </a:prstGeom>
        </p:spPr>
        <p:txBody>
          <a:bodyPr>
            <a:noAutofit/>
          </a:bodyPr>
          <a:lstStyle>
            <a:defPPr>
              <a:defRPr lang="en-US"/>
            </a:defPPr>
            <a:lvl1pPr marL="173038" indent="-173038" algn="just">
              <a:lnSpc>
                <a:spcPct val="90000"/>
              </a:lnSpc>
              <a:spcBef>
                <a:spcPts val="600"/>
              </a:spcBef>
              <a:buFont typeface="Arial" panose="020B0604020202020204" pitchFamily="34" charset="0"/>
              <a:buChar char="•"/>
              <a:defRPr sz="13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sp>
        <p:nvSpPr>
          <p:cNvPr id="65" name="Rounded Rectangle 64"/>
          <p:cNvSpPr/>
          <p:nvPr/>
        </p:nvSpPr>
        <p:spPr>
          <a:xfrm>
            <a:off x="6674125" y="5386390"/>
            <a:ext cx="5245521" cy="1414523"/>
          </a:xfrm>
          <a:prstGeom prst="roundRect">
            <a:avLst>
              <a:gd name="adj" fmla="val 330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Rectangle 68"/>
          <p:cNvSpPr/>
          <p:nvPr/>
        </p:nvSpPr>
        <p:spPr>
          <a:xfrm>
            <a:off x="6790724" y="5451606"/>
            <a:ext cx="5427755" cy="148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a:spcAft>
                <a:spcPts val="600"/>
              </a:spcAft>
              <a:buFont typeface="Arial" panose="020B0604020202020204" pitchFamily="34" charset="0"/>
              <a:buChar char="•"/>
            </a:pPr>
            <a:r>
              <a:rPr lang="id-ID" sz="1300" b="1" dirty="0">
                <a:solidFill>
                  <a:srgbClr val="000000"/>
                </a:solidFill>
                <a:latin typeface="Arial" panose="020B0604020202020204" pitchFamily="34" charset="0"/>
                <a:cs typeface="Arial" panose="020B0604020202020204" pitchFamily="34" charset="0"/>
              </a:rPr>
              <a:t>Program kerja : Keberlanjutan, kesesuaian dengan karateristik daerah, sinergi dgn daerah lain/pusat dan Dukungan anggaran </a:t>
            </a:r>
          </a:p>
          <a:p>
            <a:pPr marL="93663" indent="-93663">
              <a:spcAft>
                <a:spcPts val="600"/>
              </a:spcAft>
              <a:buFont typeface="Arial" panose="020B0604020202020204" pitchFamily="34" charset="0"/>
              <a:buChar char="•"/>
            </a:pPr>
            <a:r>
              <a:rPr lang="id-ID" sz="1300" b="1" dirty="0">
                <a:solidFill>
                  <a:srgbClr val="000000"/>
                </a:solidFill>
                <a:latin typeface="Arial" panose="020B0604020202020204" pitchFamily="34" charset="0"/>
                <a:cs typeface="Arial" panose="020B0604020202020204" pitchFamily="34" charset="0"/>
              </a:rPr>
              <a:t>Rotasi Personel (termasuk </a:t>
            </a:r>
            <a:r>
              <a:rPr lang="en-US" sz="1300" b="1" dirty="0" err="1">
                <a:solidFill>
                  <a:srgbClr val="000000"/>
                </a:solidFill>
                <a:latin typeface="Arial" panose="020B0604020202020204" pitchFamily="34" charset="0"/>
                <a:cs typeface="Arial" panose="020B0604020202020204" pitchFamily="34" charset="0"/>
              </a:rPr>
              <a:t>Kepala</a:t>
            </a:r>
            <a:r>
              <a:rPr lang="en-US" sz="1300" b="1" dirty="0">
                <a:solidFill>
                  <a:srgbClr val="000000"/>
                </a:solidFill>
                <a:latin typeface="Arial" panose="020B0604020202020204" pitchFamily="34" charset="0"/>
                <a:cs typeface="Arial" panose="020B0604020202020204" pitchFamily="34" charset="0"/>
              </a:rPr>
              <a:t> Daerah</a:t>
            </a:r>
            <a:r>
              <a:rPr lang="id-ID" sz="1300" b="1" dirty="0">
                <a:solidFill>
                  <a:srgbClr val="000000"/>
                </a:solidFill>
                <a:latin typeface="Arial" panose="020B0604020202020204" pitchFamily="34" charset="0"/>
                <a:cs typeface="Arial" panose="020B0604020202020204" pitchFamily="34" charset="0"/>
              </a:rPr>
              <a:t>)</a:t>
            </a:r>
            <a:r>
              <a:rPr lang="en-US" sz="1300" b="1" dirty="0">
                <a:solidFill>
                  <a:srgbClr val="000000"/>
                </a:solidFill>
                <a:latin typeface="Arial" panose="020B0604020202020204" pitchFamily="34" charset="0"/>
                <a:cs typeface="Arial" panose="020B0604020202020204" pitchFamily="34" charset="0"/>
              </a:rPr>
              <a:t> </a:t>
            </a:r>
          </a:p>
          <a:p>
            <a:pPr marL="93663" indent="-93663">
              <a:spcAft>
                <a:spcPts val="600"/>
              </a:spcAft>
              <a:buFont typeface="Arial" panose="020B0604020202020204" pitchFamily="34" charset="0"/>
              <a:buChar char="•"/>
            </a:pPr>
            <a:r>
              <a:rPr lang="en-US" sz="1300" b="1" dirty="0" err="1">
                <a:solidFill>
                  <a:srgbClr val="000000"/>
                </a:solidFill>
                <a:latin typeface="Arial" panose="020B0604020202020204" pitchFamily="34" charset="0"/>
                <a:cs typeface="Arial" panose="020B0604020202020204" pitchFamily="34" charset="0"/>
              </a:rPr>
              <a:t>Komitmen</a:t>
            </a:r>
            <a:r>
              <a:rPr lang="en-US" sz="1300" b="1" dirty="0">
                <a:solidFill>
                  <a:srgbClr val="000000"/>
                </a:solidFill>
                <a:latin typeface="Arial" panose="020B0604020202020204" pitchFamily="34" charset="0"/>
                <a:cs typeface="Arial" panose="020B0604020202020204" pitchFamily="34" charset="0"/>
              </a:rPr>
              <a:t> </a:t>
            </a:r>
            <a:r>
              <a:rPr lang="id-ID" sz="1300" b="1" dirty="0">
                <a:solidFill>
                  <a:srgbClr val="000000"/>
                </a:solidFill>
                <a:latin typeface="Arial" panose="020B0604020202020204" pitchFamily="34" charset="0"/>
                <a:cs typeface="Arial" panose="020B0604020202020204" pitchFamily="34" charset="0"/>
              </a:rPr>
              <a:t>kuat stakeholders (Ka. Daerah SKPD, DPRD)</a:t>
            </a:r>
            <a:endParaRPr lang="en-US" sz="1300" b="1" dirty="0">
              <a:solidFill>
                <a:srgbClr val="000000"/>
              </a:solidFill>
              <a:latin typeface="Arial" panose="020B0604020202020204" pitchFamily="34" charset="0"/>
              <a:cs typeface="Arial" panose="020B0604020202020204" pitchFamily="34" charset="0"/>
            </a:endParaRPr>
          </a:p>
          <a:p>
            <a:pPr marL="93663" indent="-93663">
              <a:spcAft>
                <a:spcPts val="600"/>
              </a:spcAft>
              <a:buFont typeface="Arial" panose="020B0604020202020204" pitchFamily="34" charset="0"/>
              <a:buChar char="•"/>
            </a:pPr>
            <a:r>
              <a:rPr lang="id-ID" sz="1300" b="1" dirty="0">
                <a:solidFill>
                  <a:srgbClr val="000000"/>
                </a:solidFill>
                <a:latin typeface="Arial" panose="020B0604020202020204" pitchFamily="34" charset="0"/>
                <a:cs typeface="Arial" panose="020B0604020202020204" pitchFamily="34" charset="0"/>
              </a:rPr>
              <a:t>Pengelolaan BUMD secara profesional</a:t>
            </a:r>
            <a:endParaRPr lang="en-US" sz="1300" b="1" dirty="0">
              <a:solidFill>
                <a:srgbClr val="000000"/>
              </a:solidFill>
              <a:latin typeface="Arial" panose="020B0604020202020204" pitchFamily="34" charset="0"/>
              <a:cs typeface="Arial" panose="020B0604020202020204" pitchFamily="34" charset="0"/>
            </a:endParaRPr>
          </a:p>
        </p:txBody>
      </p:sp>
      <p:sp>
        <p:nvSpPr>
          <p:cNvPr id="70" name="Rounded Rectangle 69"/>
          <p:cNvSpPr/>
          <p:nvPr/>
        </p:nvSpPr>
        <p:spPr>
          <a:xfrm>
            <a:off x="10321354" y="5142316"/>
            <a:ext cx="1550542" cy="354681"/>
          </a:xfrm>
          <a:prstGeom prst="roundRect">
            <a:avLst/>
          </a:prstGeom>
          <a:solidFill>
            <a:schemeClr val="accent1">
              <a:lumMod val="75000"/>
            </a:schemeClr>
          </a:solidFill>
          <a:ln w="28575"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bg1"/>
              </a:solidFill>
              <a:effectLst/>
              <a:uLnTx/>
              <a:uFillTx/>
              <a:latin typeface="Calibri"/>
              <a:ea typeface="+mn-ea"/>
              <a:cs typeface="+mn-cs"/>
            </a:endParaRPr>
          </a:p>
        </p:txBody>
      </p:sp>
      <p:sp>
        <p:nvSpPr>
          <p:cNvPr id="71" name="Title 1">
            <a:extLst>
              <a:ext uri="{FF2B5EF4-FFF2-40B4-BE49-F238E27FC236}">
                <a16:creationId xmlns:a16="http://schemas.microsoft.com/office/drawing/2014/main" xmlns="" id="{3CA7E3D9-7BEE-4CDF-A41F-4F8C7465337A}"/>
              </a:ext>
            </a:extLst>
          </p:cNvPr>
          <p:cNvSpPr txBox="1">
            <a:spLocks/>
          </p:cNvSpPr>
          <p:nvPr/>
        </p:nvSpPr>
        <p:spPr>
          <a:xfrm>
            <a:off x="10173437" y="5128194"/>
            <a:ext cx="1782166" cy="4111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altLang="id-ID" sz="2000" b="1" dirty="0">
                <a:solidFill>
                  <a:srgbClr val="FFFF00"/>
                </a:solidFill>
                <a:effectLst>
                  <a:outerShdw blurRad="38100" dist="38100" dir="2700000" algn="tl">
                    <a:srgbClr val="000000">
                      <a:alpha val="43137"/>
                    </a:srgbClr>
                  </a:outerShdw>
                </a:effectLst>
                <a:latin typeface="Agency FB" pitchFamily="34" charset="0"/>
                <a:ea typeface="+mn-ea"/>
                <a:cs typeface="+mn-cs"/>
              </a:rPr>
              <a:t>  </a:t>
            </a:r>
            <a:r>
              <a:rPr lang="en-US" altLang="id-ID" sz="2000" b="1" dirty="0">
                <a:solidFill>
                  <a:srgbClr val="FFC000"/>
                </a:solidFill>
                <a:effectLst>
                  <a:outerShdw blurRad="38100" dist="38100" dir="2700000" algn="tl">
                    <a:srgbClr val="000000">
                      <a:alpha val="43137"/>
                    </a:srgbClr>
                  </a:outerShdw>
                </a:effectLst>
                <a:latin typeface="Agency FB" pitchFamily="34" charset="0"/>
                <a:ea typeface="+mn-ea"/>
                <a:cs typeface="+mn-cs"/>
              </a:rPr>
              <a:t>TANTANGAN</a:t>
            </a:r>
          </a:p>
        </p:txBody>
      </p:sp>
      <p:sp>
        <p:nvSpPr>
          <p:cNvPr id="72" name="Rectangle 71">
            <a:extLst>
              <a:ext uri="{FF2B5EF4-FFF2-40B4-BE49-F238E27FC236}">
                <a16:creationId xmlns:a16="http://schemas.microsoft.com/office/drawing/2014/main" xmlns="" id="{0BB187F3-144D-47C2-B718-CA431C029882}"/>
              </a:ext>
            </a:extLst>
          </p:cNvPr>
          <p:cNvSpPr/>
          <p:nvPr/>
        </p:nvSpPr>
        <p:spPr>
          <a:xfrm>
            <a:off x="1675216" y="234794"/>
            <a:ext cx="8498221"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rPr>
              <a:t>FOKUS TPID </a:t>
            </a:r>
            <a:r>
              <a:rPr lang="id-ID"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rPr>
              <a:t>DALAM PENGENDALIAN INFLASI</a:t>
            </a:r>
            <a:endParaRPr lang="en-US" sz="2600" b="1" dirty="0">
              <a:solidFill>
                <a:srgbClr val="C00000"/>
              </a:solidFill>
              <a:effectLst>
                <a:outerShdw blurRad="38100" dist="38100" dir="2700000" algn="tl">
                  <a:srgbClr val="000000">
                    <a:alpha val="43137"/>
                  </a:srgbClr>
                </a:outerShdw>
              </a:effectLst>
              <a:latin typeface="Century Gothic" pitchFamily="34" charset="0"/>
              <a:ea typeface="+mj-ea"/>
              <a:cs typeface="Nirmala UI" panose="020B0502040204020203" pitchFamily="34" charset="0"/>
            </a:endParaRPr>
          </a:p>
        </p:txBody>
      </p:sp>
      <p:sp>
        <p:nvSpPr>
          <p:cNvPr id="33" name="Title 2"/>
          <p:cNvSpPr txBox="1">
            <a:spLocks/>
          </p:cNvSpPr>
          <p:nvPr/>
        </p:nvSpPr>
        <p:spPr>
          <a:xfrm>
            <a:off x="8749555" y="886982"/>
            <a:ext cx="2206870" cy="754127"/>
          </a:xfrm>
          <a:prstGeom prst="rect">
            <a:avLst/>
          </a:prstGeom>
        </p:spPr>
        <p:txBody>
          <a:bodyPr/>
          <a:lstStyle>
            <a:lvl1pPr algn="l" defTabSz="914400" rtl="0" eaLnBrk="1" latinLnBrk="0" hangingPunct="1">
              <a:spcBef>
                <a:spcPct val="0"/>
              </a:spcBef>
              <a:buNone/>
              <a:defRPr sz="2800" b="1" kern="1200">
                <a:solidFill>
                  <a:schemeClr val="bg1"/>
                </a:solidFill>
                <a:latin typeface="Agency FB" panose="020B0503020202020204" pitchFamily="34" charset="0"/>
                <a:ea typeface="+mj-ea"/>
                <a:cs typeface="+mj-cs"/>
              </a:defRPr>
            </a:lvl1pPr>
          </a:lstStyle>
          <a:p>
            <a:pPr marR="0" lvl="0" indent="0" algn="r" fontAlgn="auto">
              <a:lnSpc>
                <a:spcPct val="90000"/>
              </a:lnSpc>
              <a:spcAft>
                <a:spcPts val="0"/>
              </a:spcAft>
              <a:buClrTx/>
              <a:buSzTx/>
              <a:tabLst/>
              <a:defRPr/>
            </a:pPr>
            <a:r>
              <a:rPr lang="id-ID" sz="1800" dirty="0">
                <a:solidFill>
                  <a:schemeClr val="accent1">
                    <a:lumMod val="50000"/>
                  </a:schemeClr>
                </a:solidFill>
              </a:rPr>
              <a:t>KEGIATAN RUTIN</a:t>
            </a:r>
            <a:endParaRPr lang="en-US" sz="1800" dirty="0">
              <a:solidFill>
                <a:schemeClr val="accent1">
                  <a:lumMod val="50000"/>
                </a:schemeClr>
              </a:solidFill>
            </a:endParaRPr>
          </a:p>
        </p:txBody>
      </p:sp>
      <p:cxnSp>
        <p:nvCxnSpPr>
          <p:cNvPr id="34" name="Straight Connector 33"/>
          <p:cNvCxnSpPr/>
          <p:nvPr/>
        </p:nvCxnSpPr>
        <p:spPr>
          <a:xfrm>
            <a:off x="11690890" y="727237"/>
            <a:ext cx="0" cy="10579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Rectangular Callout 34"/>
          <p:cNvSpPr/>
          <p:nvPr/>
        </p:nvSpPr>
        <p:spPr>
          <a:xfrm rot="16200000" flipH="1" flipV="1">
            <a:off x="10814224" y="1026207"/>
            <a:ext cx="1079171" cy="440743"/>
          </a:xfrm>
          <a:prstGeom prst="wedgeRectCallout">
            <a:avLst>
              <a:gd name="adj1" fmla="val -19898"/>
              <a:gd name="adj2" fmla="val 94833"/>
            </a:avLst>
          </a:prstGeom>
          <a:solidFill>
            <a:srgbClr val="129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11119792" y="643164"/>
            <a:ext cx="41870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4000" b="1" dirty="0">
                <a:solidFill>
                  <a:prstClr val="white"/>
                </a:solidFill>
                <a:latin typeface="Arial Narrow" pitchFamily="34" charset="0"/>
                <a:cs typeface="Aharoni" pitchFamily="2" charset="-79"/>
              </a:rPr>
              <a:t>5</a:t>
            </a:r>
            <a:endParaRPr kumimoji="0" lang="en-US" sz="4000" b="1" i="0" u="none" strike="noStrike" kern="1200" cap="none" spc="0" normalizeH="0" baseline="0" noProof="0" dirty="0">
              <a:ln>
                <a:noFill/>
              </a:ln>
              <a:solidFill>
                <a:prstClr val="white"/>
              </a:solidFill>
              <a:effectLst/>
              <a:uLnTx/>
              <a:uFillTx/>
              <a:latin typeface="Arial Narrow" pitchFamily="34" charset="0"/>
              <a:cs typeface="Aharoni" pitchFamily="2" charset="-79"/>
            </a:endParaRPr>
          </a:p>
        </p:txBody>
      </p:sp>
      <p:cxnSp>
        <p:nvCxnSpPr>
          <p:cNvPr id="37" name="Straight Connector 36"/>
          <p:cNvCxnSpPr/>
          <p:nvPr/>
        </p:nvCxnSpPr>
        <p:spPr>
          <a:xfrm flipH="1">
            <a:off x="9852990" y="1799344"/>
            <a:ext cx="1721191" cy="0"/>
          </a:xfrm>
          <a:prstGeom prst="line">
            <a:avLst/>
          </a:prstGeom>
          <a:ln w="28575">
            <a:solidFill>
              <a:srgbClr val="12906F"/>
            </a:solidFill>
          </a:ln>
        </p:spPr>
        <p:style>
          <a:lnRef idx="1">
            <a:schemeClr val="accent1"/>
          </a:lnRef>
          <a:fillRef idx="0">
            <a:schemeClr val="accent1"/>
          </a:fillRef>
          <a:effectRef idx="0">
            <a:schemeClr val="accent1"/>
          </a:effectRef>
          <a:fontRef idx="minor">
            <a:schemeClr val="tx1"/>
          </a:fontRef>
        </p:style>
      </p:cxnSp>
      <p:sp>
        <p:nvSpPr>
          <p:cNvPr id="39" name="Content Placeholder 14">
            <a:extLst>
              <a:ext uri="{FF2B5EF4-FFF2-40B4-BE49-F238E27FC236}">
                <a16:creationId xmlns:a16="http://schemas.microsoft.com/office/drawing/2014/main" xmlns="" id="{A9D7C414-6186-41CA-8E87-C4F2A2912A3E}"/>
              </a:ext>
            </a:extLst>
          </p:cNvPr>
          <p:cNvSpPr txBox="1">
            <a:spLocks/>
          </p:cNvSpPr>
          <p:nvPr/>
        </p:nvSpPr>
        <p:spPr>
          <a:xfrm>
            <a:off x="6980149" y="1832433"/>
            <a:ext cx="4710741" cy="1489695"/>
          </a:xfrm>
          <a:prstGeom prst="rect">
            <a:avLst/>
          </a:prstGeom>
        </p:spPr>
        <p:txBody>
          <a:bodyPr>
            <a:noAutofit/>
          </a:bodyPr>
          <a:lstStyle>
            <a:defPPr>
              <a:defRPr lang="en-US"/>
            </a:defPPr>
            <a:lvl1pPr marL="173038" indent="-173038" algn="just">
              <a:lnSpc>
                <a:spcPct val="90000"/>
              </a:lnSpc>
              <a:spcBef>
                <a:spcPts val="600"/>
              </a:spcBef>
              <a:buFont typeface="Arial" panose="020B0604020202020204" pitchFamily="34" charset="0"/>
              <a:buChar char="•"/>
              <a:defRPr sz="13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O</a:t>
            </a:r>
            <a:r>
              <a:rPr lang="id-ID" sz="1200" dirty="0"/>
              <a:t>perasi Pasar tepat sasaran (waktu dan lokasi), termasuk optimalisasi APBD</a:t>
            </a:r>
          </a:p>
          <a:p>
            <a:r>
              <a:rPr lang="id-ID" sz="1200" dirty="0"/>
              <a:t>Koordinasi dengan TPID Provinsi dan TPID daerah lain dalam hal Kerjasama antar daerah, Capacity building dan sinergi program</a:t>
            </a:r>
          </a:p>
          <a:p>
            <a:r>
              <a:rPr lang="id-ID" sz="1200" dirty="0"/>
              <a:t>Tertib dalam administrasi kegiatan</a:t>
            </a:r>
          </a:p>
          <a:p>
            <a:r>
              <a:rPr lang="id-ID" sz="1200" dirty="0"/>
              <a:t>Pelaksanaan pertemuan rutin anggota TPID (analisis, mitigasi, dan evaluasi)</a:t>
            </a:r>
          </a:p>
          <a:p>
            <a:r>
              <a:rPr lang="id-ID" sz="1200" dirty="0"/>
              <a:t>Pengeloaan ekspektasi masyarakat, moral suassion dan edukasi masyarakat </a:t>
            </a:r>
          </a:p>
          <a:p>
            <a:r>
              <a:rPr lang="id-ID" sz="1200" dirty="0"/>
              <a:t>Monitoring dan evaluasi hal-hal yang terkait dengan kegiatan pengendalian iflasi (4K), termasuk kebijakan pengendalian dampak kebijakan AP</a:t>
            </a:r>
          </a:p>
          <a:p>
            <a:r>
              <a:rPr lang="id-ID" sz="1200" dirty="0"/>
              <a:t>Koordinasi Peta jalan 2019-2021 dgn Provinsi &amp; Pusat</a:t>
            </a:r>
          </a:p>
          <a:p>
            <a:r>
              <a:rPr lang="en-US" sz="1200" dirty="0"/>
              <a:t>Monitoring </a:t>
            </a:r>
            <a:r>
              <a:rPr lang="id-ID" sz="1200" dirty="0"/>
              <a:t>harga, </a:t>
            </a:r>
            <a:r>
              <a:rPr lang="en-US" sz="1200" dirty="0" err="1"/>
              <a:t>produksi</a:t>
            </a:r>
            <a:r>
              <a:rPr lang="en-US" sz="1200" dirty="0"/>
              <a:t>, </a:t>
            </a:r>
            <a:r>
              <a:rPr lang="en-US" sz="1200" dirty="0" err="1"/>
              <a:t>stok</a:t>
            </a:r>
            <a:r>
              <a:rPr lang="en-US" sz="1200" dirty="0"/>
              <a:t> </a:t>
            </a:r>
            <a:r>
              <a:rPr lang="id-ID" sz="1200" dirty="0"/>
              <a:t>secara rutin; Integrasi data ke provinsi dan pusat; dan Pembangunan EWS (koordinasi dengan Provinsi)</a:t>
            </a:r>
          </a:p>
        </p:txBody>
      </p:sp>
      <p:sp>
        <p:nvSpPr>
          <p:cNvPr id="38" name="Content Placeholder 14">
            <a:extLst>
              <a:ext uri="{FF2B5EF4-FFF2-40B4-BE49-F238E27FC236}">
                <a16:creationId xmlns:a16="http://schemas.microsoft.com/office/drawing/2014/main" xmlns="" id="{A9D7C414-6186-41CA-8E87-C4F2A2912A3E}"/>
              </a:ext>
            </a:extLst>
          </p:cNvPr>
          <p:cNvSpPr txBox="1">
            <a:spLocks/>
          </p:cNvSpPr>
          <p:nvPr/>
        </p:nvSpPr>
        <p:spPr>
          <a:xfrm>
            <a:off x="2488814" y="5491275"/>
            <a:ext cx="4077524" cy="926771"/>
          </a:xfrm>
          <a:prstGeom prst="rect">
            <a:avLst/>
          </a:prstGeom>
        </p:spPr>
        <p:txBody>
          <a:bodyPr>
            <a:noAutofit/>
          </a:bodyPr>
          <a:lstStyle>
            <a:defPPr>
              <a:defRPr lang="en-US"/>
            </a:defPPr>
            <a:lvl1pPr marL="173038" indent="-173038" algn="just">
              <a:lnSpc>
                <a:spcPct val="90000"/>
              </a:lnSpc>
              <a:spcBef>
                <a:spcPts val="600"/>
              </a:spcBef>
              <a:buFont typeface="Arial" panose="020B0604020202020204" pitchFamily="34" charset="0"/>
              <a:buChar char="•"/>
              <a:defRPr sz="14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sz="1200" dirty="0"/>
              <a:t>Pengadaan sarpras yang mendukung ketersediaan antar waktu dan antar wilayah</a:t>
            </a:r>
            <a:endParaRPr lang="en-US" sz="1200" dirty="0"/>
          </a:p>
          <a:p>
            <a:r>
              <a:rPr lang="id-ID" sz="1200" dirty="0"/>
              <a:t>Pemanfaatan KAD</a:t>
            </a:r>
            <a:endParaRPr lang="en-US" sz="1200" dirty="0"/>
          </a:p>
          <a:p>
            <a:r>
              <a:rPr lang="id-ID" sz="1200" dirty="0"/>
              <a:t>Pemanfaatan Teknologi pertanian</a:t>
            </a:r>
            <a:endParaRPr lang="en-US" sz="1200" dirty="0"/>
          </a:p>
          <a:p>
            <a:r>
              <a:rPr lang="en-US" sz="1200" dirty="0"/>
              <a:t>P</a:t>
            </a:r>
            <a:r>
              <a:rPr lang="id-ID" sz="1200" dirty="0"/>
              <a:t>enguatan basis data</a:t>
            </a:r>
            <a:endParaRPr lang="en-US" sz="1200" dirty="0"/>
          </a:p>
        </p:txBody>
      </p:sp>
      <p:sp>
        <p:nvSpPr>
          <p:cNvPr id="48" name="Slide Number Placeholder 2">
            <a:extLst>
              <a:ext uri="{FF2B5EF4-FFF2-40B4-BE49-F238E27FC236}">
                <a16:creationId xmlns:a16="http://schemas.microsoft.com/office/drawing/2014/main" xmlns="" id="{B0E4F4EA-9CEC-4374-AD1B-1EEC5C9CA1CA}"/>
              </a:ext>
            </a:extLst>
          </p:cNvPr>
          <p:cNvSpPr txBox="1">
            <a:spLocks/>
          </p:cNvSpPr>
          <p:nvPr/>
        </p:nvSpPr>
        <p:spPr>
          <a:xfrm>
            <a:off x="11582400" y="6491823"/>
            <a:ext cx="601589" cy="366183"/>
          </a:xfrm>
          <a:prstGeom prst="rect">
            <a:avLst/>
          </a:prstGeom>
        </p:spPr>
        <p:txBody>
          <a:bodyPr vert="horz" lIns="121865" tIns="60931" rIns="121865" bIns="60931" rtlCol="0" anchor="ctr"/>
          <a:lstStyle>
            <a:defPPr>
              <a:defRPr lang="en-US"/>
            </a:defPPr>
            <a:lvl1pPr marL="0" algn="r" defTabSz="913984" rtl="0" eaLnBrk="1" latinLnBrk="0" hangingPunct="1">
              <a:defRPr sz="900" b="1" kern="1200">
                <a:solidFill>
                  <a:schemeClr val="tx1"/>
                </a:solidFill>
                <a:latin typeface="+mn-lt"/>
                <a:ea typeface="+mn-ea"/>
                <a:cs typeface="+mn-cs"/>
              </a:defRPr>
            </a:lvl1pPr>
            <a:lvl2pPr marL="456992"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8"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a:lstStyle>
          <a:p>
            <a:pPr defTabSz="519238" fontAlgn="base">
              <a:spcBef>
                <a:spcPct val="0"/>
              </a:spcBef>
              <a:spcAft>
                <a:spcPct val="0"/>
              </a:spcAft>
            </a:pPr>
            <a:fld id="{A6785C57-848C-3D4A-A07D-88B532DE3ABE}" type="slidenum">
              <a:rPr lang="en-US" sz="1200">
                <a:latin typeface="Arial" pitchFamily="34" charset="0"/>
                <a:ea typeface="ＭＳ Ｐゴシック" pitchFamily="34" charset="-128"/>
              </a:rPr>
              <a:pPr defTabSz="519238" fontAlgn="base">
                <a:spcBef>
                  <a:spcPct val="0"/>
                </a:spcBef>
                <a:spcAft>
                  <a:spcPct val="0"/>
                </a:spcAft>
              </a:pPr>
              <a:t>35</a:t>
            </a:fld>
            <a:endParaRPr lang="en-US" sz="1200" dirty="0">
              <a:latin typeface="Arial" pitchFamily="34" charset="0"/>
              <a:ea typeface="ＭＳ Ｐゴシック" pitchFamily="34" charset="-128"/>
            </a:endParaRPr>
          </a:p>
        </p:txBody>
      </p:sp>
    </p:spTree>
    <p:extLst>
      <p:ext uri="{BB962C8B-B14F-4D97-AF65-F5344CB8AC3E}">
        <p14:creationId xmlns="" xmlns:p14="http://schemas.microsoft.com/office/powerpoint/2010/main" val="797382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4159354" y="4732340"/>
            <a:ext cx="3762375" cy="619125"/>
          </a:xfrm>
          <a:prstGeom prst="rect">
            <a:avLst/>
          </a:prstGeom>
          <a:noFill/>
          <a:ln>
            <a:noFill/>
          </a:ln>
          <a:extLst/>
        </p:spPr>
        <p:style>
          <a:lnRef idx="1">
            <a:schemeClr val="accent4"/>
          </a:lnRef>
          <a:fillRef idx="2">
            <a:schemeClr val="accent4"/>
          </a:fillRef>
          <a:effectRef idx="1">
            <a:schemeClr val="accent4"/>
          </a:effectRef>
          <a:fontRef idx="minor">
            <a:schemeClr val="dk1"/>
          </a:fontRef>
        </p:style>
        <p:txBody>
          <a:bodyPr lIns="74295" tIns="37148" rIns="74295" bIns="37148"/>
          <a:lstStyle>
            <a:lvl1pPr marL="342900" indent="-342900" algn="l" rtl="0" eaLnBrk="1" fontAlgn="base" hangingPunct="1">
              <a:spcBef>
                <a:spcPct val="20000"/>
              </a:spcBef>
              <a:spcAft>
                <a:spcPct val="0"/>
              </a:spcAft>
              <a:buClr>
                <a:schemeClr val="tx1"/>
              </a:buClr>
              <a:buSzPct val="80000"/>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lr>
                <a:schemeClr val="tx1"/>
              </a:buClr>
              <a:buSzPct val="80000"/>
              <a:buFont typeface="Palatino Linotype" pitchFamily="18" charset="0"/>
              <a:buChar char="−"/>
              <a:defRPr sz="2200">
                <a:solidFill>
                  <a:schemeClr val="dk1"/>
                </a:solidFill>
                <a:latin typeface="+mn-lt"/>
                <a:ea typeface="+mn-ea"/>
                <a:cs typeface="+mn-cs"/>
              </a:defRPr>
            </a:lvl2pPr>
            <a:lvl3pPr marL="1143000" indent="-228600" algn="l" rtl="0" eaLnBrk="1" fontAlgn="base" hangingPunct="1">
              <a:spcBef>
                <a:spcPct val="20000"/>
              </a:spcBef>
              <a:spcAft>
                <a:spcPct val="0"/>
              </a:spcAft>
              <a:buClr>
                <a:schemeClr val="tx1"/>
              </a:buClr>
              <a:buSzPct val="80000"/>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Font typeface="Palatino Linotype" pitchFamily="18" charset="0"/>
              <a:buChar char="−"/>
              <a:defRPr>
                <a:solidFill>
                  <a:schemeClr val="dk1"/>
                </a:solidFill>
                <a:latin typeface="+mn-lt"/>
                <a:ea typeface="+mn-ea"/>
                <a:cs typeface="+mn-cs"/>
              </a:defRPr>
            </a:lvl4pPr>
            <a:lvl5pPr marL="2057400" indent="-228600" algn="l" rtl="0" eaLnBrk="1" fontAlgn="base" hangingPunct="1">
              <a:spcBef>
                <a:spcPct val="20000"/>
              </a:spcBef>
              <a:spcAft>
                <a:spcPct val="0"/>
              </a:spcAft>
              <a:buClr>
                <a:schemeClr val="tx1"/>
              </a:buClr>
              <a:buSzPct val="80000"/>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lr>
                <a:schemeClr val="tx1"/>
              </a:buClr>
              <a:buSzPct val="80000"/>
              <a:buChar char="•"/>
              <a:defRPr>
                <a:solidFill>
                  <a:schemeClr val="dk1"/>
                </a:solidFill>
                <a:latin typeface="+mn-lt"/>
                <a:ea typeface="+mn-ea"/>
                <a:cs typeface="+mn-cs"/>
              </a:defRPr>
            </a:lvl6pPr>
            <a:lvl7pPr marL="2971800" indent="-228600" algn="l" rtl="0" eaLnBrk="1" fontAlgn="base" hangingPunct="1">
              <a:spcBef>
                <a:spcPct val="20000"/>
              </a:spcBef>
              <a:spcAft>
                <a:spcPct val="0"/>
              </a:spcAft>
              <a:buClr>
                <a:schemeClr val="tx1"/>
              </a:buClr>
              <a:buSzPct val="80000"/>
              <a:buChar char="•"/>
              <a:defRPr>
                <a:solidFill>
                  <a:schemeClr val="dk1"/>
                </a:solidFill>
                <a:latin typeface="+mn-lt"/>
                <a:ea typeface="+mn-ea"/>
                <a:cs typeface="+mn-cs"/>
              </a:defRPr>
            </a:lvl7pPr>
            <a:lvl8pPr marL="3429000" indent="-228600" algn="l" rtl="0" eaLnBrk="1" fontAlgn="base" hangingPunct="1">
              <a:spcBef>
                <a:spcPct val="20000"/>
              </a:spcBef>
              <a:spcAft>
                <a:spcPct val="0"/>
              </a:spcAft>
              <a:buClr>
                <a:schemeClr val="tx1"/>
              </a:buClr>
              <a:buSzPct val="80000"/>
              <a:buChar char="•"/>
              <a:defRPr>
                <a:solidFill>
                  <a:schemeClr val="dk1"/>
                </a:solidFill>
                <a:latin typeface="+mn-lt"/>
                <a:ea typeface="+mn-ea"/>
                <a:cs typeface="+mn-cs"/>
              </a:defRPr>
            </a:lvl8pPr>
            <a:lvl9pPr marL="3886200" indent="-228600" algn="l" rtl="0" eaLnBrk="1" fontAlgn="base" hangingPunct="1">
              <a:spcBef>
                <a:spcPct val="20000"/>
              </a:spcBef>
              <a:spcAft>
                <a:spcPct val="0"/>
              </a:spcAft>
              <a:buClr>
                <a:schemeClr val="tx1"/>
              </a:buClr>
              <a:buSzPct val="80000"/>
              <a:buChar char="•"/>
              <a:defRPr>
                <a:solidFill>
                  <a:schemeClr val="dk1"/>
                </a:solidFill>
                <a:latin typeface="+mn-lt"/>
                <a:ea typeface="+mn-ea"/>
                <a:cs typeface="+mn-cs"/>
              </a:defRPr>
            </a:lvl9pPr>
          </a:lstStyle>
          <a:p>
            <a:pPr marL="0" indent="0" algn="ctr">
              <a:buClr>
                <a:prstClr val="black"/>
              </a:buClr>
              <a:buNone/>
              <a:defRPr/>
            </a:pPr>
            <a:r>
              <a:rPr lang="en-US" sz="2800" b="0" kern="0" spc="-151"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TERIMA</a:t>
            </a:r>
            <a:r>
              <a:rPr lang="en-US" sz="2800" b="0" kern="0" spc="-151"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 </a:t>
            </a:r>
            <a:r>
              <a:rPr lang="en-US" sz="2800" b="0" kern="0" spc="-151" dirty="0" err="1">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KASIH</a:t>
            </a:r>
            <a:endParaRPr lang="en-US" sz="2800" b="0" kern="0" spc="-151"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grpSp>
        <p:nvGrpSpPr>
          <p:cNvPr id="146435" name="Group 2"/>
          <p:cNvGrpSpPr>
            <a:grpSpLocks/>
          </p:cNvGrpSpPr>
          <p:nvPr/>
        </p:nvGrpSpPr>
        <p:grpSpPr bwMode="auto">
          <a:xfrm>
            <a:off x="4436355" y="1518898"/>
            <a:ext cx="3021012" cy="2998788"/>
            <a:chOff x="2236642" y="980267"/>
            <a:chExt cx="3429002" cy="3460850"/>
          </a:xfrm>
        </p:grpSpPr>
        <p:grpSp>
          <p:nvGrpSpPr>
            <p:cNvPr id="146436" name="Group 3"/>
            <p:cNvGrpSpPr>
              <a:grpSpLocks/>
            </p:cNvGrpSpPr>
            <p:nvPr/>
          </p:nvGrpSpPr>
          <p:grpSpPr bwMode="auto">
            <a:xfrm>
              <a:off x="2236642" y="980267"/>
              <a:ext cx="3429002" cy="3460850"/>
              <a:chOff x="2236642" y="980267"/>
              <a:chExt cx="3429002" cy="3460850"/>
            </a:xfrm>
          </p:grpSpPr>
          <p:sp>
            <p:nvSpPr>
              <p:cNvPr id="6" name="Oval 5"/>
              <p:cNvSpPr/>
              <p:nvPr/>
            </p:nvSpPr>
            <p:spPr>
              <a:xfrm>
                <a:off x="2636662" y="1396156"/>
                <a:ext cx="2628961" cy="262907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AU" b="0">
                  <a:solidFill>
                    <a:prstClr val="white"/>
                  </a:solidFill>
                </a:endParaRPr>
              </a:p>
            </p:txBody>
          </p:sp>
          <p:grpSp>
            <p:nvGrpSpPr>
              <p:cNvPr id="7" name="Group 6"/>
              <p:cNvGrpSpPr/>
              <p:nvPr/>
            </p:nvGrpSpPr>
            <p:grpSpPr>
              <a:xfrm>
                <a:off x="2236642" y="980267"/>
                <a:ext cx="3429002" cy="3460850"/>
                <a:chOff x="4161581" y="1752600"/>
                <a:chExt cx="3429002" cy="3460850"/>
              </a:xfrm>
              <a:noFill/>
            </p:grpSpPr>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46429" y="2714617"/>
                  <a:ext cx="1317792" cy="1711153"/>
                </a:xfrm>
                <a:prstGeom prst="rect">
                  <a:avLst/>
                </a:prstGeom>
                <a:grpFill/>
                <a:ln>
                  <a:noFill/>
                </a:ln>
              </p:spPr>
            </p:pic>
            <p:grpSp>
              <p:nvGrpSpPr>
                <p:cNvPr id="9" name="Group 8"/>
                <p:cNvGrpSpPr/>
                <p:nvPr/>
              </p:nvGrpSpPr>
              <p:grpSpPr>
                <a:xfrm>
                  <a:off x="4161581" y="1752600"/>
                  <a:ext cx="3429002" cy="3460850"/>
                  <a:chOff x="3402354" y="725012"/>
                  <a:chExt cx="5387291" cy="5407976"/>
                </a:xfrm>
                <a:grpFill/>
              </p:grpSpPr>
              <p:sp>
                <p:nvSpPr>
                  <p:cNvPr id="45" name="Oval 4"/>
                  <p:cNvSpPr/>
                  <p:nvPr/>
                </p:nvSpPr>
                <p:spPr>
                  <a:xfrm>
                    <a:off x="5700773" y="3033775"/>
                    <a:ext cx="790450" cy="790450"/>
                  </a:xfrm>
                  <a:prstGeom prst="rect">
                    <a:avLst/>
                  </a:prstGeom>
                  <a:grpFill/>
                  <a:ln>
                    <a:noFill/>
                  </a:ln>
                </p:spPr>
                <p:style>
                  <a:lnRef idx="0">
                    <a:scrgbClr r="0" g="0" b="0"/>
                  </a:lnRef>
                  <a:fillRef idx="0">
                    <a:scrgbClr r="0" g="0" b="0"/>
                  </a:fillRef>
                  <a:effectRef idx="0">
                    <a:scrgbClr r="0" g="0" b="0"/>
                  </a:effectRef>
                  <a:fontRef idx="minor">
                    <a:schemeClr val="tx1"/>
                  </a:fontRef>
                </p:style>
                <p:txBody>
                  <a:bodyPr lIns="30480" tIns="30480" rIns="30480" bIns="3048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66773">
                      <a:lnSpc>
                        <a:spcPct val="90000"/>
                      </a:lnSpc>
                      <a:spcAft>
                        <a:spcPct val="35000"/>
                      </a:spcAft>
                      <a:defRPr/>
                    </a:pPr>
                    <a:endParaRPr lang="en-AU" sz="2400" b="0">
                      <a:solidFill>
                        <a:prstClr val="black"/>
                      </a:solidFill>
                    </a:endParaRPr>
                  </a:p>
                </p:txBody>
              </p:sp>
              <p:grpSp>
                <p:nvGrpSpPr>
                  <p:cNvPr id="46" name="Group 45"/>
                  <p:cNvGrpSpPr/>
                  <p:nvPr/>
                </p:nvGrpSpPr>
                <p:grpSpPr>
                  <a:xfrm>
                    <a:off x="5816533" y="725012"/>
                    <a:ext cx="558932" cy="558932"/>
                    <a:chOff x="3784533" y="5345"/>
                    <a:chExt cx="558932" cy="558932"/>
                  </a:xfrm>
                  <a:grpFill/>
                </p:grpSpPr>
                <p:sp>
                  <p:nvSpPr>
                    <p:cNvPr id="146" name="Oval 145"/>
                    <p:cNvSpPr/>
                    <p:nvPr/>
                  </p:nvSpPr>
                  <p:spPr>
                    <a:xfrm>
                      <a:off x="3784533" y="5345"/>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47" name="Oval 6"/>
                    <p:cNvSpPr/>
                    <p:nvPr/>
                  </p:nvSpPr>
                  <p:spPr>
                    <a:xfrm>
                      <a:off x="3866387" y="87199"/>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15240" tIns="15240" rIns="15240" bIns="152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33387">
                        <a:lnSpc>
                          <a:spcPct val="90000"/>
                        </a:lnSpc>
                        <a:spcAft>
                          <a:spcPct val="35000"/>
                        </a:spcAft>
                        <a:defRPr/>
                      </a:pPr>
                      <a:endParaRPr lang="en-AU" sz="1200" b="0">
                        <a:solidFill>
                          <a:prstClr val="black"/>
                        </a:solidFill>
                      </a:endParaRPr>
                    </a:p>
                  </p:txBody>
                </p:sp>
              </p:grpSp>
              <p:grpSp>
                <p:nvGrpSpPr>
                  <p:cNvPr id="47" name="Group 46"/>
                  <p:cNvGrpSpPr/>
                  <p:nvPr/>
                </p:nvGrpSpPr>
                <p:grpSpPr>
                  <a:xfrm>
                    <a:off x="6262038" y="766294"/>
                    <a:ext cx="558932" cy="558932"/>
                    <a:chOff x="4230038" y="46627"/>
                    <a:chExt cx="558932" cy="558932"/>
                  </a:xfrm>
                  <a:grpFill/>
                </p:grpSpPr>
                <p:sp>
                  <p:nvSpPr>
                    <p:cNvPr id="144" name="Oval 143"/>
                    <p:cNvSpPr/>
                    <p:nvPr/>
                  </p:nvSpPr>
                  <p:spPr>
                    <a:xfrm>
                      <a:off x="4230038" y="4662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45" name="Oval 8"/>
                    <p:cNvSpPr/>
                    <p:nvPr/>
                  </p:nvSpPr>
                  <p:spPr>
                    <a:xfrm>
                      <a:off x="4311892" y="12848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48" name="Group 47"/>
                  <p:cNvGrpSpPr/>
                  <p:nvPr/>
                </p:nvGrpSpPr>
                <p:grpSpPr>
                  <a:xfrm>
                    <a:off x="6692372" y="888734"/>
                    <a:ext cx="558932" cy="558932"/>
                    <a:chOff x="4660372" y="169067"/>
                    <a:chExt cx="558932" cy="558932"/>
                  </a:xfrm>
                  <a:grpFill/>
                </p:grpSpPr>
                <p:sp>
                  <p:nvSpPr>
                    <p:cNvPr id="142" name="Oval 141"/>
                    <p:cNvSpPr/>
                    <p:nvPr/>
                  </p:nvSpPr>
                  <p:spPr>
                    <a:xfrm>
                      <a:off x="4660372" y="16906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43" name="Oval 10"/>
                    <p:cNvSpPr/>
                    <p:nvPr/>
                  </p:nvSpPr>
                  <p:spPr>
                    <a:xfrm>
                      <a:off x="4742226" y="25092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49" name="Group 48"/>
                  <p:cNvGrpSpPr/>
                  <p:nvPr/>
                </p:nvGrpSpPr>
                <p:grpSpPr>
                  <a:xfrm>
                    <a:off x="7092880" y="1088164"/>
                    <a:ext cx="558932" cy="558932"/>
                    <a:chOff x="5060880" y="368497"/>
                    <a:chExt cx="558932" cy="558932"/>
                  </a:xfrm>
                  <a:grpFill/>
                </p:grpSpPr>
                <p:sp>
                  <p:nvSpPr>
                    <p:cNvPr id="140" name="Oval 139"/>
                    <p:cNvSpPr/>
                    <p:nvPr/>
                  </p:nvSpPr>
                  <p:spPr>
                    <a:xfrm>
                      <a:off x="5060880" y="36849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41" name="Oval 12"/>
                    <p:cNvSpPr/>
                    <p:nvPr/>
                  </p:nvSpPr>
                  <p:spPr>
                    <a:xfrm>
                      <a:off x="5142734" y="45035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0" name="Group 49"/>
                  <p:cNvGrpSpPr/>
                  <p:nvPr/>
                </p:nvGrpSpPr>
                <p:grpSpPr>
                  <a:xfrm>
                    <a:off x="7449923" y="1357790"/>
                    <a:ext cx="558932" cy="558932"/>
                    <a:chOff x="5417923" y="638123"/>
                    <a:chExt cx="558932" cy="558932"/>
                  </a:xfrm>
                  <a:grpFill/>
                </p:grpSpPr>
                <p:sp>
                  <p:nvSpPr>
                    <p:cNvPr id="138" name="Oval 137"/>
                    <p:cNvSpPr/>
                    <p:nvPr/>
                  </p:nvSpPr>
                  <p:spPr>
                    <a:xfrm>
                      <a:off x="5417923" y="638123"/>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39" name="Oval 14"/>
                    <p:cNvSpPr/>
                    <p:nvPr/>
                  </p:nvSpPr>
                  <p:spPr>
                    <a:xfrm>
                      <a:off x="5499777" y="719977"/>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1" name="Group 50"/>
                  <p:cNvGrpSpPr/>
                  <p:nvPr/>
                </p:nvGrpSpPr>
                <p:grpSpPr>
                  <a:xfrm>
                    <a:off x="7751344" y="1688433"/>
                    <a:ext cx="558932" cy="558932"/>
                    <a:chOff x="5719344" y="968766"/>
                    <a:chExt cx="558932" cy="558932"/>
                  </a:xfrm>
                  <a:grpFill/>
                </p:grpSpPr>
                <p:sp>
                  <p:nvSpPr>
                    <p:cNvPr id="136" name="Oval 135"/>
                    <p:cNvSpPr/>
                    <p:nvPr/>
                  </p:nvSpPr>
                  <p:spPr>
                    <a:xfrm>
                      <a:off x="5719344" y="968766"/>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37" name="Oval 16"/>
                    <p:cNvSpPr/>
                    <p:nvPr/>
                  </p:nvSpPr>
                  <p:spPr>
                    <a:xfrm>
                      <a:off x="5801198" y="1050620"/>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2" name="Group 51"/>
                  <p:cNvGrpSpPr/>
                  <p:nvPr/>
                </p:nvGrpSpPr>
                <p:grpSpPr>
                  <a:xfrm>
                    <a:off x="7986876" y="2068831"/>
                    <a:ext cx="558932" cy="558932"/>
                    <a:chOff x="5954876" y="1349164"/>
                    <a:chExt cx="558932" cy="558932"/>
                  </a:xfrm>
                  <a:grpFill/>
                </p:grpSpPr>
                <p:sp>
                  <p:nvSpPr>
                    <p:cNvPr id="134" name="Oval 133"/>
                    <p:cNvSpPr/>
                    <p:nvPr/>
                  </p:nvSpPr>
                  <p:spPr>
                    <a:xfrm>
                      <a:off x="5954876" y="1349164"/>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35" name="Oval 18"/>
                    <p:cNvSpPr/>
                    <p:nvPr/>
                  </p:nvSpPr>
                  <p:spPr>
                    <a:xfrm>
                      <a:off x="6036730" y="1431018"/>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3" name="Group 52"/>
                  <p:cNvGrpSpPr/>
                  <p:nvPr/>
                </p:nvGrpSpPr>
                <p:grpSpPr>
                  <a:xfrm>
                    <a:off x="8148501" y="2486032"/>
                    <a:ext cx="558932" cy="558932"/>
                    <a:chOff x="6116501" y="1766365"/>
                    <a:chExt cx="558932" cy="558932"/>
                  </a:xfrm>
                  <a:grpFill/>
                </p:grpSpPr>
                <p:sp>
                  <p:nvSpPr>
                    <p:cNvPr id="132" name="Oval 131"/>
                    <p:cNvSpPr/>
                    <p:nvPr/>
                  </p:nvSpPr>
                  <p:spPr>
                    <a:xfrm>
                      <a:off x="6116501" y="1766365"/>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33" name="Oval 20"/>
                    <p:cNvSpPr/>
                    <p:nvPr/>
                  </p:nvSpPr>
                  <p:spPr>
                    <a:xfrm>
                      <a:off x="6198355" y="1848219"/>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4" name="Group 53"/>
                  <p:cNvGrpSpPr/>
                  <p:nvPr/>
                </p:nvGrpSpPr>
                <p:grpSpPr>
                  <a:xfrm>
                    <a:off x="8230713" y="2925827"/>
                    <a:ext cx="558932" cy="558932"/>
                    <a:chOff x="6198713" y="2206160"/>
                    <a:chExt cx="558932" cy="558932"/>
                  </a:xfrm>
                  <a:grpFill/>
                </p:grpSpPr>
                <p:sp>
                  <p:nvSpPr>
                    <p:cNvPr id="130" name="Oval 129"/>
                    <p:cNvSpPr/>
                    <p:nvPr/>
                  </p:nvSpPr>
                  <p:spPr>
                    <a:xfrm>
                      <a:off x="6198713" y="2206160"/>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31" name="Oval 22"/>
                    <p:cNvSpPr/>
                    <p:nvPr/>
                  </p:nvSpPr>
                  <p:spPr>
                    <a:xfrm>
                      <a:off x="6280567" y="2288014"/>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5" name="Group 54"/>
                  <p:cNvGrpSpPr/>
                  <p:nvPr/>
                </p:nvGrpSpPr>
                <p:grpSpPr>
                  <a:xfrm>
                    <a:off x="8230713" y="3373241"/>
                    <a:ext cx="558932" cy="558932"/>
                    <a:chOff x="6198713" y="2653574"/>
                    <a:chExt cx="558932" cy="558932"/>
                  </a:xfrm>
                  <a:grpFill/>
                </p:grpSpPr>
                <p:sp>
                  <p:nvSpPr>
                    <p:cNvPr id="128" name="Oval 127"/>
                    <p:cNvSpPr/>
                    <p:nvPr/>
                  </p:nvSpPr>
                  <p:spPr>
                    <a:xfrm>
                      <a:off x="6198713" y="2653574"/>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29" name="Oval 24"/>
                    <p:cNvSpPr/>
                    <p:nvPr/>
                  </p:nvSpPr>
                  <p:spPr>
                    <a:xfrm>
                      <a:off x="6280567" y="2735428"/>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6" name="Group 55"/>
                  <p:cNvGrpSpPr/>
                  <p:nvPr/>
                </p:nvGrpSpPr>
                <p:grpSpPr>
                  <a:xfrm>
                    <a:off x="8148501" y="3813036"/>
                    <a:ext cx="558932" cy="558932"/>
                    <a:chOff x="6116501" y="3093369"/>
                    <a:chExt cx="558932" cy="558932"/>
                  </a:xfrm>
                  <a:grpFill/>
                </p:grpSpPr>
                <p:sp>
                  <p:nvSpPr>
                    <p:cNvPr id="126" name="Oval 125"/>
                    <p:cNvSpPr/>
                    <p:nvPr/>
                  </p:nvSpPr>
                  <p:spPr>
                    <a:xfrm>
                      <a:off x="6116501" y="3093369"/>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27" name="Oval 26"/>
                    <p:cNvSpPr/>
                    <p:nvPr/>
                  </p:nvSpPr>
                  <p:spPr>
                    <a:xfrm>
                      <a:off x="6198355" y="3175223"/>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7" name="Group 56"/>
                  <p:cNvGrpSpPr/>
                  <p:nvPr/>
                </p:nvGrpSpPr>
                <p:grpSpPr>
                  <a:xfrm>
                    <a:off x="7986876" y="4230236"/>
                    <a:ext cx="558932" cy="558932"/>
                    <a:chOff x="5954876" y="3510569"/>
                    <a:chExt cx="558932" cy="558932"/>
                  </a:xfrm>
                  <a:grpFill/>
                </p:grpSpPr>
                <p:sp>
                  <p:nvSpPr>
                    <p:cNvPr id="124" name="Oval 123"/>
                    <p:cNvSpPr/>
                    <p:nvPr/>
                  </p:nvSpPr>
                  <p:spPr>
                    <a:xfrm>
                      <a:off x="5954876" y="3510569"/>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25" name="Oval 28"/>
                    <p:cNvSpPr/>
                    <p:nvPr/>
                  </p:nvSpPr>
                  <p:spPr>
                    <a:xfrm>
                      <a:off x="6036730" y="3592423"/>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8" name="Group 57"/>
                  <p:cNvGrpSpPr/>
                  <p:nvPr/>
                </p:nvGrpSpPr>
                <p:grpSpPr>
                  <a:xfrm>
                    <a:off x="7751344" y="4610635"/>
                    <a:ext cx="558932" cy="558932"/>
                    <a:chOff x="5719344" y="3890968"/>
                    <a:chExt cx="558932" cy="558932"/>
                  </a:xfrm>
                  <a:grpFill/>
                </p:grpSpPr>
                <p:sp>
                  <p:nvSpPr>
                    <p:cNvPr id="122" name="Oval 121"/>
                    <p:cNvSpPr/>
                    <p:nvPr/>
                  </p:nvSpPr>
                  <p:spPr>
                    <a:xfrm>
                      <a:off x="5719344" y="3890968"/>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23" name="Oval 30"/>
                    <p:cNvSpPr/>
                    <p:nvPr/>
                  </p:nvSpPr>
                  <p:spPr>
                    <a:xfrm>
                      <a:off x="5801198" y="3972822"/>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59" name="Group 58"/>
                  <p:cNvGrpSpPr/>
                  <p:nvPr/>
                </p:nvGrpSpPr>
                <p:grpSpPr>
                  <a:xfrm>
                    <a:off x="7449923" y="4941277"/>
                    <a:ext cx="558932" cy="558932"/>
                    <a:chOff x="5417923" y="4221610"/>
                    <a:chExt cx="558932" cy="558932"/>
                  </a:xfrm>
                  <a:grpFill/>
                </p:grpSpPr>
                <p:sp>
                  <p:nvSpPr>
                    <p:cNvPr id="120" name="Oval 119"/>
                    <p:cNvSpPr/>
                    <p:nvPr/>
                  </p:nvSpPr>
                  <p:spPr>
                    <a:xfrm>
                      <a:off x="5417923" y="4221610"/>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21" name="Oval 32"/>
                    <p:cNvSpPr/>
                    <p:nvPr/>
                  </p:nvSpPr>
                  <p:spPr>
                    <a:xfrm>
                      <a:off x="5499777" y="4303464"/>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0" name="Group 59"/>
                  <p:cNvGrpSpPr/>
                  <p:nvPr/>
                </p:nvGrpSpPr>
                <p:grpSpPr>
                  <a:xfrm>
                    <a:off x="7092880" y="5210904"/>
                    <a:ext cx="558932" cy="558932"/>
                    <a:chOff x="5060880" y="4491237"/>
                    <a:chExt cx="558932" cy="558932"/>
                  </a:xfrm>
                  <a:grpFill/>
                </p:grpSpPr>
                <p:sp>
                  <p:nvSpPr>
                    <p:cNvPr id="118" name="Oval 117"/>
                    <p:cNvSpPr/>
                    <p:nvPr/>
                  </p:nvSpPr>
                  <p:spPr>
                    <a:xfrm>
                      <a:off x="5060880" y="449123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19" name="Oval 34"/>
                    <p:cNvSpPr/>
                    <p:nvPr/>
                  </p:nvSpPr>
                  <p:spPr>
                    <a:xfrm>
                      <a:off x="5142734" y="457309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1" name="Group 60"/>
                  <p:cNvGrpSpPr/>
                  <p:nvPr/>
                </p:nvGrpSpPr>
                <p:grpSpPr>
                  <a:xfrm>
                    <a:off x="6692372" y="5410333"/>
                    <a:ext cx="558932" cy="558932"/>
                    <a:chOff x="4660372" y="4690666"/>
                    <a:chExt cx="558932" cy="558932"/>
                  </a:xfrm>
                  <a:grpFill/>
                </p:grpSpPr>
                <p:sp>
                  <p:nvSpPr>
                    <p:cNvPr id="116" name="Oval 115"/>
                    <p:cNvSpPr/>
                    <p:nvPr/>
                  </p:nvSpPr>
                  <p:spPr>
                    <a:xfrm>
                      <a:off x="4660372" y="4690666"/>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17" name="Oval 36"/>
                    <p:cNvSpPr/>
                    <p:nvPr/>
                  </p:nvSpPr>
                  <p:spPr>
                    <a:xfrm>
                      <a:off x="4742226" y="4772520"/>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2" name="Group 61"/>
                  <p:cNvGrpSpPr/>
                  <p:nvPr/>
                </p:nvGrpSpPr>
                <p:grpSpPr>
                  <a:xfrm>
                    <a:off x="6262038" y="5532774"/>
                    <a:ext cx="558932" cy="558932"/>
                    <a:chOff x="4230038" y="4813107"/>
                    <a:chExt cx="558932" cy="558932"/>
                  </a:xfrm>
                  <a:grpFill/>
                </p:grpSpPr>
                <p:sp>
                  <p:nvSpPr>
                    <p:cNvPr id="114" name="Oval 113"/>
                    <p:cNvSpPr/>
                    <p:nvPr/>
                  </p:nvSpPr>
                  <p:spPr>
                    <a:xfrm>
                      <a:off x="4230038" y="481310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15" name="Oval 38"/>
                    <p:cNvSpPr/>
                    <p:nvPr/>
                  </p:nvSpPr>
                  <p:spPr>
                    <a:xfrm>
                      <a:off x="4311892" y="489496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3" name="Group 62"/>
                  <p:cNvGrpSpPr/>
                  <p:nvPr/>
                </p:nvGrpSpPr>
                <p:grpSpPr>
                  <a:xfrm>
                    <a:off x="5816533" y="5574056"/>
                    <a:ext cx="558932" cy="558932"/>
                    <a:chOff x="3784533" y="4854389"/>
                    <a:chExt cx="558932" cy="558932"/>
                  </a:xfrm>
                  <a:grpFill/>
                </p:grpSpPr>
                <p:sp>
                  <p:nvSpPr>
                    <p:cNvPr id="112" name="Oval 111"/>
                    <p:cNvSpPr/>
                    <p:nvPr/>
                  </p:nvSpPr>
                  <p:spPr>
                    <a:xfrm>
                      <a:off x="3784533" y="4854389"/>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13" name="Oval 40"/>
                    <p:cNvSpPr/>
                    <p:nvPr/>
                  </p:nvSpPr>
                  <p:spPr>
                    <a:xfrm>
                      <a:off x="3866387" y="4936243"/>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4" name="Group 63"/>
                  <p:cNvGrpSpPr/>
                  <p:nvPr/>
                </p:nvGrpSpPr>
                <p:grpSpPr>
                  <a:xfrm>
                    <a:off x="5371029" y="5532774"/>
                    <a:ext cx="558932" cy="558932"/>
                    <a:chOff x="3339029" y="4813107"/>
                    <a:chExt cx="558932" cy="558932"/>
                  </a:xfrm>
                  <a:grpFill/>
                </p:grpSpPr>
                <p:sp>
                  <p:nvSpPr>
                    <p:cNvPr id="110" name="Oval 109"/>
                    <p:cNvSpPr/>
                    <p:nvPr/>
                  </p:nvSpPr>
                  <p:spPr>
                    <a:xfrm>
                      <a:off x="3339029" y="481310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11" name="Oval 42"/>
                    <p:cNvSpPr/>
                    <p:nvPr/>
                  </p:nvSpPr>
                  <p:spPr>
                    <a:xfrm>
                      <a:off x="3420883" y="489496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5" name="Group 64"/>
                  <p:cNvGrpSpPr/>
                  <p:nvPr/>
                </p:nvGrpSpPr>
                <p:grpSpPr>
                  <a:xfrm>
                    <a:off x="4940695" y="5410333"/>
                    <a:ext cx="558932" cy="558932"/>
                    <a:chOff x="2908695" y="4690666"/>
                    <a:chExt cx="558932" cy="558932"/>
                  </a:xfrm>
                  <a:grpFill/>
                </p:grpSpPr>
                <p:sp>
                  <p:nvSpPr>
                    <p:cNvPr id="108" name="Oval 107"/>
                    <p:cNvSpPr/>
                    <p:nvPr/>
                  </p:nvSpPr>
                  <p:spPr>
                    <a:xfrm>
                      <a:off x="2908695" y="4690666"/>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09" name="Oval 44"/>
                    <p:cNvSpPr/>
                    <p:nvPr/>
                  </p:nvSpPr>
                  <p:spPr>
                    <a:xfrm>
                      <a:off x="2990549" y="4772520"/>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6" name="Group 65"/>
                  <p:cNvGrpSpPr/>
                  <p:nvPr/>
                </p:nvGrpSpPr>
                <p:grpSpPr>
                  <a:xfrm>
                    <a:off x="4540187" y="5210904"/>
                    <a:ext cx="558932" cy="558932"/>
                    <a:chOff x="2508187" y="4491237"/>
                    <a:chExt cx="558932" cy="558932"/>
                  </a:xfrm>
                  <a:grpFill/>
                </p:grpSpPr>
                <p:sp>
                  <p:nvSpPr>
                    <p:cNvPr id="106" name="Oval 105"/>
                    <p:cNvSpPr/>
                    <p:nvPr/>
                  </p:nvSpPr>
                  <p:spPr>
                    <a:xfrm>
                      <a:off x="2508187" y="449123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07" name="Oval 46"/>
                    <p:cNvSpPr/>
                    <p:nvPr/>
                  </p:nvSpPr>
                  <p:spPr>
                    <a:xfrm>
                      <a:off x="2590041" y="457309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7" name="Group 66"/>
                  <p:cNvGrpSpPr/>
                  <p:nvPr/>
                </p:nvGrpSpPr>
                <p:grpSpPr>
                  <a:xfrm>
                    <a:off x="4183143" y="4941277"/>
                    <a:ext cx="558932" cy="558932"/>
                    <a:chOff x="2151143" y="4221610"/>
                    <a:chExt cx="558932" cy="558932"/>
                  </a:xfrm>
                  <a:grpFill/>
                </p:grpSpPr>
                <p:sp>
                  <p:nvSpPr>
                    <p:cNvPr id="104" name="Oval 103"/>
                    <p:cNvSpPr/>
                    <p:nvPr/>
                  </p:nvSpPr>
                  <p:spPr>
                    <a:xfrm>
                      <a:off x="2151143" y="4221610"/>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05" name="Oval 48"/>
                    <p:cNvSpPr/>
                    <p:nvPr/>
                  </p:nvSpPr>
                  <p:spPr>
                    <a:xfrm>
                      <a:off x="2232997" y="4303464"/>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8" name="Group 67"/>
                  <p:cNvGrpSpPr/>
                  <p:nvPr/>
                </p:nvGrpSpPr>
                <p:grpSpPr>
                  <a:xfrm>
                    <a:off x="3881723" y="4610635"/>
                    <a:ext cx="558932" cy="558932"/>
                    <a:chOff x="1849723" y="3890968"/>
                    <a:chExt cx="558932" cy="558932"/>
                  </a:xfrm>
                  <a:grpFill/>
                </p:grpSpPr>
                <p:sp>
                  <p:nvSpPr>
                    <p:cNvPr id="102" name="Oval 101"/>
                    <p:cNvSpPr/>
                    <p:nvPr/>
                  </p:nvSpPr>
                  <p:spPr>
                    <a:xfrm>
                      <a:off x="1849723" y="3890968"/>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03" name="Oval 50"/>
                    <p:cNvSpPr/>
                    <p:nvPr/>
                  </p:nvSpPr>
                  <p:spPr>
                    <a:xfrm>
                      <a:off x="1931577" y="3972822"/>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69" name="Group 68"/>
                  <p:cNvGrpSpPr/>
                  <p:nvPr/>
                </p:nvGrpSpPr>
                <p:grpSpPr>
                  <a:xfrm>
                    <a:off x="3646190" y="4230236"/>
                    <a:ext cx="558932" cy="558932"/>
                    <a:chOff x="1614190" y="3510569"/>
                    <a:chExt cx="558932" cy="558932"/>
                  </a:xfrm>
                  <a:grpFill/>
                </p:grpSpPr>
                <p:sp>
                  <p:nvSpPr>
                    <p:cNvPr id="100" name="Oval 99"/>
                    <p:cNvSpPr/>
                    <p:nvPr/>
                  </p:nvSpPr>
                  <p:spPr>
                    <a:xfrm>
                      <a:off x="1614190" y="3510569"/>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101" name="Oval 52"/>
                    <p:cNvSpPr/>
                    <p:nvPr/>
                  </p:nvSpPr>
                  <p:spPr>
                    <a:xfrm>
                      <a:off x="1696044" y="3592423"/>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0" name="Group 69"/>
                  <p:cNvGrpSpPr/>
                  <p:nvPr/>
                </p:nvGrpSpPr>
                <p:grpSpPr>
                  <a:xfrm>
                    <a:off x="3484566" y="3813036"/>
                    <a:ext cx="558932" cy="558932"/>
                    <a:chOff x="1452566" y="3093369"/>
                    <a:chExt cx="558932" cy="558932"/>
                  </a:xfrm>
                  <a:grpFill/>
                </p:grpSpPr>
                <p:sp>
                  <p:nvSpPr>
                    <p:cNvPr id="98" name="Oval 97"/>
                    <p:cNvSpPr/>
                    <p:nvPr/>
                  </p:nvSpPr>
                  <p:spPr>
                    <a:xfrm>
                      <a:off x="1452566" y="3093369"/>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99" name="Oval 54"/>
                    <p:cNvSpPr/>
                    <p:nvPr/>
                  </p:nvSpPr>
                  <p:spPr>
                    <a:xfrm>
                      <a:off x="1534420" y="3175223"/>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1" name="Group 70"/>
                  <p:cNvGrpSpPr/>
                  <p:nvPr/>
                </p:nvGrpSpPr>
                <p:grpSpPr>
                  <a:xfrm>
                    <a:off x="3402354" y="3373241"/>
                    <a:ext cx="558932" cy="558932"/>
                    <a:chOff x="1370354" y="2653574"/>
                    <a:chExt cx="558932" cy="558932"/>
                  </a:xfrm>
                  <a:grpFill/>
                </p:grpSpPr>
                <p:sp>
                  <p:nvSpPr>
                    <p:cNvPr id="96" name="Oval 95"/>
                    <p:cNvSpPr/>
                    <p:nvPr/>
                  </p:nvSpPr>
                  <p:spPr>
                    <a:xfrm>
                      <a:off x="1370354" y="2653574"/>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97" name="Oval 56"/>
                    <p:cNvSpPr/>
                    <p:nvPr/>
                  </p:nvSpPr>
                  <p:spPr>
                    <a:xfrm>
                      <a:off x="1452208" y="2735428"/>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2" name="Group 71"/>
                  <p:cNvGrpSpPr/>
                  <p:nvPr/>
                </p:nvGrpSpPr>
                <p:grpSpPr>
                  <a:xfrm>
                    <a:off x="3402354" y="2925827"/>
                    <a:ext cx="558932" cy="558932"/>
                    <a:chOff x="1370354" y="2206160"/>
                    <a:chExt cx="558932" cy="558932"/>
                  </a:xfrm>
                  <a:grpFill/>
                </p:grpSpPr>
                <p:sp>
                  <p:nvSpPr>
                    <p:cNvPr id="94" name="Oval 93"/>
                    <p:cNvSpPr/>
                    <p:nvPr/>
                  </p:nvSpPr>
                  <p:spPr>
                    <a:xfrm>
                      <a:off x="1370354" y="2206160"/>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95" name="Oval 58"/>
                    <p:cNvSpPr/>
                    <p:nvPr/>
                  </p:nvSpPr>
                  <p:spPr>
                    <a:xfrm>
                      <a:off x="1452208" y="2288014"/>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3" name="Group 72"/>
                  <p:cNvGrpSpPr/>
                  <p:nvPr/>
                </p:nvGrpSpPr>
                <p:grpSpPr>
                  <a:xfrm>
                    <a:off x="3484566" y="2486032"/>
                    <a:ext cx="558932" cy="558932"/>
                    <a:chOff x="1452566" y="1766365"/>
                    <a:chExt cx="558932" cy="558932"/>
                  </a:xfrm>
                  <a:grpFill/>
                </p:grpSpPr>
                <p:sp>
                  <p:nvSpPr>
                    <p:cNvPr id="92" name="Oval 91"/>
                    <p:cNvSpPr/>
                    <p:nvPr/>
                  </p:nvSpPr>
                  <p:spPr>
                    <a:xfrm>
                      <a:off x="1452566" y="1766365"/>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93" name="Oval 60"/>
                    <p:cNvSpPr/>
                    <p:nvPr/>
                  </p:nvSpPr>
                  <p:spPr>
                    <a:xfrm>
                      <a:off x="1534420" y="1848219"/>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4" name="Group 73"/>
                  <p:cNvGrpSpPr/>
                  <p:nvPr/>
                </p:nvGrpSpPr>
                <p:grpSpPr>
                  <a:xfrm>
                    <a:off x="3646190" y="2068831"/>
                    <a:ext cx="558932" cy="558932"/>
                    <a:chOff x="1614190" y="1349164"/>
                    <a:chExt cx="558932" cy="558932"/>
                  </a:xfrm>
                  <a:grpFill/>
                </p:grpSpPr>
                <p:sp>
                  <p:nvSpPr>
                    <p:cNvPr id="90" name="Oval 89"/>
                    <p:cNvSpPr/>
                    <p:nvPr/>
                  </p:nvSpPr>
                  <p:spPr>
                    <a:xfrm>
                      <a:off x="1614190" y="1349164"/>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91" name="Oval 62"/>
                    <p:cNvSpPr/>
                    <p:nvPr/>
                  </p:nvSpPr>
                  <p:spPr>
                    <a:xfrm>
                      <a:off x="1696044" y="1431018"/>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5" name="Group 74"/>
                  <p:cNvGrpSpPr/>
                  <p:nvPr/>
                </p:nvGrpSpPr>
                <p:grpSpPr>
                  <a:xfrm>
                    <a:off x="3881723" y="1688433"/>
                    <a:ext cx="558932" cy="558932"/>
                    <a:chOff x="1849723" y="968766"/>
                    <a:chExt cx="558932" cy="558932"/>
                  </a:xfrm>
                  <a:grpFill/>
                </p:grpSpPr>
                <p:sp>
                  <p:nvSpPr>
                    <p:cNvPr id="88" name="Oval 87"/>
                    <p:cNvSpPr/>
                    <p:nvPr/>
                  </p:nvSpPr>
                  <p:spPr>
                    <a:xfrm>
                      <a:off x="1849723" y="968766"/>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89" name="Oval 64"/>
                    <p:cNvSpPr/>
                    <p:nvPr/>
                  </p:nvSpPr>
                  <p:spPr>
                    <a:xfrm>
                      <a:off x="1931577" y="1050620"/>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6" name="Group 75"/>
                  <p:cNvGrpSpPr/>
                  <p:nvPr/>
                </p:nvGrpSpPr>
                <p:grpSpPr>
                  <a:xfrm>
                    <a:off x="4183143" y="1357790"/>
                    <a:ext cx="558932" cy="558932"/>
                    <a:chOff x="2151143" y="638123"/>
                    <a:chExt cx="558932" cy="558932"/>
                  </a:xfrm>
                  <a:grpFill/>
                </p:grpSpPr>
                <p:sp>
                  <p:nvSpPr>
                    <p:cNvPr id="86" name="Oval 85"/>
                    <p:cNvSpPr/>
                    <p:nvPr/>
                  </p:nvSpPr>
                  <p:spPr>
                    <a:xfrm>
                      <a:off x="2151143" y="638123"/>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87" name="Oval 66"/>
                    <p:cNvSpPr/>
                    <p:nvPr/>
                  </p:nvSpPr>
                  <p:spPr>
                    <a:xfrm>
                      <a:off x="2232997" y="719977"/>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7" name="Group 76"/>
                  <p:cNvGrpSpPr/>
                  <p:nvPr/>
                </p:nvGrpSpPr>
                <p:grpSpPr>
                  <a:xfrm>
                    <a:off x="4540187" y="1088164"/>
                    <a:ext cx="558932" cy="558932"/>
                    <a:chOff x="2508187" y="368497"/>
                    <a:chExt cx="558932" cy="558932"/>
                  </a:xfrm>
                  <a:grpFill/>
                </p:grpSpPr>
                <p:sp>
                  <p:nvSpPr>
                    <p:cNvPr id="84" name="Oval 83"/>
                    <p:cNvSpPr/>
                    <p:nvPr/>
                  </p:nvSpPr>
                  <p:spPr>
                    <a:xfrm>
                      <a:off x="2508187" y="36849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85" name="Oval 68"/>
                    <p:cNvSpPr/>
                    <p:nvPr/>
                  </p:nvSpPr>
                  <p:spPr>
                    <a:xfrm>
                      <a:off x="2590041" y="45035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8" name="Group 77"/>
                  <p:cNvGrpSpPr/>
                  <p:nvPr/>
                </p:nvGrpSpPr>
                <p:grpSpPr>
                  <a:xfrm>
                    <a:off x="4940695" y="888734"/>
                    <a:ext cx="558932" cy="558932"/>
                    <a:chOff x="2908695" y="169067"/>
                    <a:chExt cx="558932" cy="558932"/>
                  </a:xfrm>
                  <a:grpFill/>
                </p:grpSpPr>
                <p:sp>
                  <p:nvSpPr>
                    <p:cNvPr id="82" name="Oval 81"/>
                    <p:cNvSpPr/>
                    <p:nvPr/>
                  </p:nvSpPr>
                  <p:spPr>
                    <a:xfrm>
                      <a:off x="2908695" y="16906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83" name="Oval 70"/>
                    <p:cNvSpPr/>
                    <p:nvPr/>
                  </p:nvSpPr>
                  <p:spPr>
                    <a:xfrm>
                      <a:off x="2990549" y="25092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a:solidFill>
                          <a:prstClr val="black"/>
                        </a:solidFill>
                      </a:endParaRPr>
                    </a:p>
                  </p:txBody>
                </p:sp>
              </p:grpSp>
              <p:grpSp>
                <p:nvGrpSpPr>
                  <p:cNvPr id="79" name="Group 78"/>
                  <p:cNvGrpSpPr/>
                  <p:nvPr/>
                </p:nvGrpSpPr>
                <p:grpSpPr>
                  <a:xfrm>
                    <a:off x="5371029" y="766294"/>
                    <a:ext cx="558932" cy="558932"/>
                    <a:chOff x="3339029" y="46627"/>
                    <a:chExt cx="558932" cy="558932"/>
                  </a:xfrm>
                  <a:grpFill/>
                </p:grpSpPr>
                <p:sp>
                  <p:nvSpPr>
                    <p:cNvPr id="80" name="Oval 79"/>
                    <p:cNvSpPr/>
                    <p:nvPr/>
                  </p:nvSpPr>
                  <p:spPr>
                    <a:xfrm>
                      <a:off x="3339029" y="46627"/>
                      <a:ext cx="558932" cy="558932"/>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eaLnBrk="1" hangingPunct="1">
                        <a:defRPr/>
                      </a:pPr>
                      <a:endParaRPr lang="en-AU" sz="1800" b="0">
                        <a:solidFill>
                          <a:prstClr val="black"/>
                        </a:solidFill>
                      </a:endParaRPr>
                    </a:p>
                  </p:txBody>
                </p:sp>
                <p:sp>
                  <p:nvSpPr>
                    <p:cNvPr id="81" name="Oval 72"/>
                    <p:cNvSpPr/>
                    <p:nvPr/>
                  </p:nvSpPr>
                  <p:spPr>
                    <a:xfrm>
                      <a:off x="3420883" y="128481"/>
                      <a:ext cx="395224" cy="395224"/>
                    </a:xfrm>
                    <a:prstGeom prst="rect">
                      <a:avLst/>
                    </a:prstGeom>
                    <a:grpFill/>
                    <a:ln>
                      <a:noFill/>
                    </a:ln>
                  </p:spPr>
                  <p:style>
                    <a:lnRef idx="0">
                      <a:scrgbClr r="0" g="0" b="0"/>
                    </a:lnRef>
                    <a:fillRef idx="0">
                      <a:scrgbClr r="0" g="0" b="0"/>
                    </a:fillRef>
                    <a:effectRef idx="0">
                      <a:scrgbClr r="0" g="0" b="0"/>
                    </a:effectRef>
                    <a:fontRef idx="minor">
                      <a:schemeClr val="tx1"/>
                    </a:fontRef>
                  </p:style>
                  <p:txBody>
                    <a:bodyPr lIns="27940" tIns="27940" rIns="27940" bIns="27940"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76">
                        <a:lnSpc>
                          <a:spcPct val="90000"/>
                        </a:lnSpc>
                        <a:spcAft>
                          <a:spcPct val="35000"/>
                        </a:spcAft>
                        <a:defRPr/>
                      </a:pPr>
                      <a:endParaRPr lang="en-AU" sz="2200" b="0" dirty="0">
                        <a:solidFill>
                          <a:prstClr val="black"/>
                        </a:solidFill>
                      </a:endParaRPr>
                    </a:p>
                  </p:txBody>
                </p:sp>
              </p:grpSp>
            </p:grpSp>
            <p:pic>
              <p:nvPicPr>
                <p:cNvPr id="10" name="Picture 9"/>
                <p:cNvPicPr>
                  <a:picLocks noChangeAspect="1"/>
                </p:cNvPicPr>
                <p:nvPr/>
              </p:nvPicPr>
              <p:blipFill>
                <a:blip r:embed="rId3" cstate="print"/>
                <a:stretch>
                  <a:fillRect/>
                </a:stretch>
              </p:blipFill>
              <p:spPr>
                <a:xfrm>
                  <a:off x="5742186" y="1779019"/>
                  <a:ext cx="281552" cy="288000"/>
                </a:xfrm>
                <a:prstGeom prst="rect">
                  <a:avLst/>
                </a:prstGeom>
                <a:grpFill/>
                <a:ln>
                  <a:noFill/>
                </a:ln>
              </p:spPr>
            </p:pic>
            <p:pic>
              <p:nvPicPr>
                <p:cNvPr id="12" name="Picture 11" descr="http://3.bp.blogspot.com/-aqgk_9E5BfA/VNKL1Kl_zXI/AAAAAAAAAfI/bm1Q0-7L-Nw/s1600/Logo%2BProvinsi%2BSumatera%2BUtara%2B-%2Banakcemerlang.com.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37092" y="1804983"/>
                  <a:ext cx="247197" cy="288000"/>
                </a:xfrm>
                <a:prstGeom prst="rect">
                  <a:avLst/>
                </a:prstGeom>
                <a:grpFill/>
                <a:ln>
                  <a:noFill/>
                </a:ln>
                <a:extLst/>
              </p:spPr>
            </p:pic>
            <p:pic>
              <p:nvPicPr>
                <p:cNvPr id="13" name="Picture 12" descr="http://4.bp.blogspot.com/-_zjxdO1BXRM/VvtCZuE0mzI/AAAAAAAAD1U/ahi3XBefBKAe-XuijZ4-85AdCqwrqZGSg/s1600/Provinsi%2BSumatra%2BBarat%2Bvector%2Blogo.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1759" r="21338"/>
                <a:stretch/>
              </p:blipFill>
              <p:spPr bwMode="auto">
                <a:xfrm>
                  <a:off x="6278942" y="1885490"/>
                  <a:ext cx="260270" cy="288000"/>
                </a:xfrm>
                <a:prstGeom prst="rect">
                  <a:avLst/>
                </a:prstGeom>
                <a:grpFill/>
                <a:ln>
                  <a:noFill/>
                </a:ln>
                <a:extLst/>
              </p:spPr>
            </p:pic>
            <p:pic>
              <p:nvPicPr>
                <p:cNvPr id="14" name="Picture 13" descr="https://upload.wikimedia.org/wikipedia/commons/thumb/1/15/Riau_COA.svg/2000px-Riau_COA.svg.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53513" y="2005419"/>
                  <a:ext cx="241852" cy="288000"/>
                </a:xfrm>
                <a:prstGeom prst="rect">
                  <a:avLst/>
                </a:prstGeom>
                <a:grpFill/>
                <a:ln>
                  <a:noFill/>
                </a:ln>
                <a:extLst/>
              </p:spPr>
            </p:pic>
            <p:pic>
              <p:nvPicPr>
                <p:cNvPr id="15" name="Picture 14" descr="http://2.bp.blogspot.com/-D8DJFbnCwnc/VnZK_OP5P6I/AAAAAAAAAlA/yKmerIbOyA8/s1600/logo-provinsi-kepulauan-riau.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09666" y="2164532"/>
                  <a:ext cx="215500" cy="288000"/>
                </a:xfrm>
                <a:prstGeom prst="rect">
                  <a:avLst/>
                </a:prstGeom>
                <a:grpFill/>
                <a:ln>
                  <a:noFill/>
                </a:ln>
                <a:extLst/>
              </p:spPr>
            </p:pic>
            <p:pic>
              <p:nvPicPr>
                <p:cNvPr id="16" name="Picture 15" descr="http://1.bp.blogspot.com/-wzO6UaV3e7w/T4WL-L-4sMI/AAAAAAAAFk0/WgrlUJIn2GY/s1600/LOGO+PROVINSI+SUMATERA+SELATAN.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08488" y="2396626"/>
                  <a:ext cx="224733" cy="288000"/>
                </a:xfrm>
                <a:prstGeom prst="rect">
                  <a:avLst/>
                </a:prstGeom>
                <a:grpFill/>
                <a:ln>
                  <a:noFill/>
                </a:ln>
                <a:extLst/>
              </p:spPr>
            </p:pic>
            <p:pic>
              <p:nvPicPr>
                <p:cNvPr id="17" name="Picture 16" descr="http://3.bp.blogspot.com/-5TVTWUX3aSE/UAYqsNbAOsI/AAAAAAAAAak/WRGdfq02_R0/s1600/Logo+Prov.+Jambi.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19068" y="2657466"/>
                  <a:ext cx="276860" cy="288000"/>
                </a:xfrm>
                <a:prstGeom prst="rect">
                  <a:avLst/>
                </a:prstGeom>
                <a:grpFill/>
                <a:ln>
                  <a:noFill/>
                </a:ln>
                <a:extLst/>
              </p:spPr>
            </p:pic>
            <p:pic>
              <p:nvPicPr>
                <p:cNvPr id="18" name="Picture 17" descr="https://upload.wikimedia.org/wikipedia/commons/thumb/7/75/Coat_of_arms_of_Bangka_Belitung.svg/2000px-Coat_of_arms_of_Bangka_Belitung.svg.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252789" y="2938430"/>
                  <a:ext cx="230773" cy="288000"/>
                </a:xfrm>
                <a:prstGeom prst="rect">
                  <a:avLst/>
                </a:prstGeom>
                <a:grpFill/>
                <a:ln>
                  <a:noFill/>
                </a:ln>
                <a:extLst/>
              </p:spPr>
            </p:pic>
            <p:pic>
              <p:nvPicPr>
                <p:cNvPr id="19" name="Picture 18" descr="C:\Users\ROKEUA9151\Downloads\bengkulu.jpg"/>
                <p:cNvPicPr>
                  <a:picLocks noChangeAspect="1" noChangeArrowheads="1"/>
                </p:cNvPicPr>
                <p:nvPr/>
              </p:nvPicPr>
              <p:blipFill>
                <a:blip r:embed="rId11" cstate="print"/>
                <a:srcRect/>
                <a:stretch>
                  <a:fillRect/>
                </a:stretch>
              </p:blipFill>
              <p:spPr bwMode="auto">
                <a:xfrm>
                  <a:off x="7304298" y="3210024"/>
                  <a:ext cx="230038" cy="288000"/>
                </a:xfrm>
                <a:prstGeom prst="rect">
                  <a:avLst/>
                </a:prstGeom>
                <a:grpFill/>
                <a:ln>
                  <a:noFill/>
                </a:ln>
              </p:spPr>
            </p:pic>
            <p:pic>
              <p:nvPicPr>
                <p:cNvPr id="20" name="Picture 19" descr="https://annurolampung.files.wordpress.com/2014/12/lampung_coa.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319179" y="3498838"/>
                  <a:ext cx="200276" cy="288000"/>
                </a:xfrm>
                <a:prstGeom prst="rect">
                  <a:avLst/>
                </a:prstGeom>
                <a:grpFill/>
                <a:ln>
                  <a:noFill/>
                </a:ln>
                <a:extLst/>
              </p:spPr>
            </p:pic>
            <p:pic>
              <p:nvPicPr>
                <p:cNvPr id="21" name="Picture 20" descr="https://upload.wikimedia.org/wikipedia/commons/1/1a/Banten_coa.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233221" y="3768073"/>
                  <a:ext cx="273164" cy="288000"/>
                </a:xfrm>
                <a:prstGeom prst="rect">
                  <a:avLst/>
                </a:prstGeom>
                <a:grpFill/>
                <a:ln>
                  <a:noFill/>
                </a:ln>
                <a:extLst/>
              </p:spPr>
            </p:pic>
            <p:pic>
              <p:nvPicPr>
                <p:cNvPr id="22" name="Picture 21" descr="https://upload.wikimedia.org/wikipedia/commons/thumb/9/90/Jakarta_COA.svg/2000px-Jakarta_COA.svg.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44120" y="4053826"/>
                  <a:ext cx="255092" cy="288000"/>
                </a:xfrm>
                <a:prstGeom prst="rect">
                  <a:avLst/>
                </a:prstGeom>
                <a:grpFill/>
                <a:ln>
                  <a:noFill/>
                </a:ln>
                <a:extLst/>
              </p:spPr>
            </p:pic>
            <p:pic>
              <p:nvPicPr>
                <p:cNvPr id="23" name="Picture 22" descr="http://3.bp.blogspot.com/-3WjnHjN-3Z8/TdujSIwu0_I/AAAAAAAADrw/FNDfIg_Ky3M/s1600/logo+Jawa_Barat.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965287" y="4267200"/>
                  <a:ext cx="273713" cy="324000"/>
                </a:xfrm>
                <a:prstGeom prst="rect">
                  <a:avLst/>
                </a:prstGeom>
                <a:grpFill/>
                <a:ln>
                  <a:noFill/>
                </a:ln>
                <a:extLst/>
              </p:spPr>
            </p:pic>
            <p:pic>
              <p:nvPicPr>
                <p:cNvPr id="24" name="Picture 23" descr="http://2.bp.blogspot.com/-uFWzRkjBlNU/USxzWhqxwyI/AAAAAAAAATg/r7L7wHfpnrM/s1600/Logo-Jawa+Tengah.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780901" y="4497867"/>
                  <a:ext cx="258205" cy="288000"/>
                </a:xfrm>
                <a:prstGeom prst="rect">
                  <a:avLst/>
                </a:prstGeom>
                <a:grpFill/>
                <a:ln>
                  <a:noFill/>
                </a:ln>
                <a:extLst/>
              </p:spPr>
            </p:pic>
            <p:pic>
              <p:nvPicPr>
                <p:cNvPr id="25" name="Picture 24" descr="http://4.bp.blogspot.com/-bIX_baV9DIc/VNKLnZc0N_I/AAAAAAAAAbo/Oq9M7WHgnds/s1600/Logo%2BProvinsi%2BDI%2BYogyakarta%2B-%2Banakcemerlang.com.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581676" y="4641867"/>
                  <a:ext cx="222124" cy="288000"/>
                </a:xfrm>
                <a:prstGeom prst="rect">
                  <a:avLst/>
                </a:prstGeom>
                <a:grpFill/>
                <a:ln>
                  <a:noFill/>
                </a:ln>
                <a:extLst/>
              </p:spPr>
            </p:pic>
            <p:pic>
              <p:nvPicPr>
                <p:cNvPr id="26" name="Picture 25" descr="http://1.bp.blogspot.com/-O_Wa_dyHxlg/TdujEdvirEI/AAAAAAAADrs/WSlK1QrAi8I/s1600/logo+Jawa+Timur.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6313723" y="4784161"/>
                  <a:ext cx="232412" cy="288000"/>
                </a:xfrm>
                <a:prstGeom prst="rect">
                  <a:avLst/>
                </a:prstGeom>
                <a:grpFill/>
                <a:ln>
                  <a:noFill/>
                </a:ln>
                <a:extLst/>
              </p:spPr>
            </p:pic>
            <p:pic>
              <p:nvPicPr>
                <p:cNvPr id="27" name="Picture 26" descr="http://2.bp.blogspot.com/-QkeXJQcLXyY/Tdukk2K52oI/AAAAAAAADr8/dQI72ubZ35Y/s1600/Logo_Provinsi-Bali.png"/>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6015276" y="4846142"/>
                  <a:ext cx="302516" cy="288000"/>
                </a:xfrm>
                <a:prstGeom prst="rect">
                  <a:avLst/>
                </a:prstGeom>
                <a:grpFill/>
                <a:ln>
                  <a:noFill/>
                </a:ln>
                <a:extLst/>
              </p:spPr>
            </p:pic>
            <p:pic>
              <p:nvPicPr>
                <p:cNvPr id="28" name="Picture 27" descr="http://3.bp.blogspot.com/-M_pmsuPznOY/TyPMrz9p8LI/AAAAAAAAEqY/4XxINdXszhU/s1600/LOGO+PROPINSI+KALIMANTAN+BARAT.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5767164" y="4888676"/>
                  <a:ext cx="212661" cy="288000"/>
                </a:xfrm>
                <a:prstGeom prst="rect">
                  <a:avLst/>
                </a:prstGeom>
                <a:grpFill/>
                <a:ln>
                  <a:noFill/>
                </a:ln>
                <a:extLst/>
              </p:spPr>
            </p:pic>
            <p:pic>
              <p:nvPicPr>
                <p:cNvPr id="29" name="Picture 28" descr="http://1.bp.blogspot.com/-f5SH9cjZUkM/VNKMXh9Vz4I/AAAAAAAAAfQ/kYr2H5PPSaA/s1600/Logo%2BProvinsi%2BKalimantan%2BTengah%2B-%2Banakcemerlang.com.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5469921" y="4883296"/>
                  <a:ext cx="251353" cy="288000"/>
                </a:xfrm>
                <a:prstGeom prst="rect">
                  <a:avLst/>
                </a:prstGeom>
                <a:grpFill/>
                <a:ln>
                  <a:noFill/>
                </a:ln>
                <a:extLst/>
              </p:spPr>
            </p:pic>
            <p:pic>
              <p:nvPicPr>
                <p:cNvPr id="30" name="Picture 29" descr="http://2.bp.blogspot.com/-cOQfYqhJYEM/VMMnVrjB8VI/AAAAAAAABaU/igJAMKFHyPE/s1600/logo%2Bpemprov%2Bkalimantan%2Bselatan.png"/>
                <p:cNvPicPr>
                  <a:picLocks noChangeAspect="1" noChangeArrowheads="1"/>
                </p:cNvPicPr>
                <p:nvPr/>
              </p:nvPicPr>
              <p:blipFill rotWithShape="1">
                <a:blip r:embed="rId22" cstate="print">
                  <a:extLst>
                    <a:ext uri="{28A0092B-C50C-407E-A947-70E740481C1C}">
                      <a14:useLocalDpi xmlns="" xmlns:a14="http://schemas.microsoft.com/office/drawing/2010/main" val="0"/>
                    </a:ext>
                  </a:extLst>
                </a:blip>
                <a:srcRect l="23438" r="24317"/>
                <a:stretch/>
              </p:blipFill>
              <p:spPr bwMode="auto">
                <a:xfrm>
                  <a:off x="5201867" y="4810964"/>
                  <a:ext cx="222428" cy="288000"/>
                </a:xfrm>
                <a:prstGeom prst="rect">
                  <a:avLst/>
                </a:prstGeom>
                <a:grpFill/>
                <a:ln>
                  <a:noFill/>
                </a:ln>
                <a:extLst/>
              </p:spPr>
            </p:pic>
            <p:pic>
              <p:nvPicPr>
                <p:cNvPr id="31" name="Picture 30" descr="http://2.bp.blogspot.com/-XFQd83G5McA/Uxu9V3SG9PI/AAAAAAAAMlU/Wn2xM9Q30uY/s1600/Logo+Provinsi+Kalimantan+Timur.png"/>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946538" y="4672334"/>
                  <a:ext cx="235594" cy="288000"/>
                </a:xfrm>
                <a:prstGeom prst="rect">
                  <a:avLst/>
                </a:prstGeom>
                <a:grpFill/>
                <a:ln>
                  <a:noFill/>
                </a:ln>
                <a:extLst/>
              </p:spPr>
            </p:pic>
            <p:pic>
              <p:nvPicPr>
                <p:cNvPr id="32" name="Picture 31" descr="http://3.bp.blogspot.com/-be4m_0B66Wo/VEHSC3zMw9I/AAAAAAAAShI/Z5_o4606xwg/s1600/LOGO%2BKALIMANTAN%2BUTARA.png"/>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4721395" y="4495734"/>
                  <a:ext cx="225692" cy="288000"/>
                </a:xfrm>
                <a:prstGeom prst="rect">
                  <a:avLst/>
                </a:prstGeom>
                <a:grpFill/>
                <a:ln>
                  <a:noFill/>
                </a:ln>
                <a:extLst/>
              </p:spPr>
            </p:pic>
            <p:pic>
              <p:nvPicPr>
                <p:cNvPr id="33" name="Picture 32" descr="https://ardilamadi2.files.wordpress.com/2012/08/400f9-logoprovinsisulawesiutara.png"/>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4494981" y="4262768"/>
                  <a:ext cx="301694" cy="288000"/>
                </a:xfrm>
                <a:prstGeom prst="rect">
                  <a:avLst/>
                </a:prstGeom>
                <a:grpFill/>
                <a:ln>
                  <a:noFill/>
                </a:ln>
                <a:extLst/>
              </p:spPr>
            </p:pic>
            <p:pic>
              <p:nvPicPr>
                <p:cNvPr id="34" name="Picture 33" descr="http://3.bp.blogspot.com/--mPSKlvrNgQ/VNKLofh_WiI/AAAAAAAAAbw/_c4JCNPICWk/s1600/Logo%2BProvinsi%2BGorontalo%2B-%2Banakcemerlang.com.jpg"/>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4359018" y="4043984"/>
                  <a:ext cx="258918" cy="288000"/>
                </a:xfrm>
                <a:prstGeom prst="rect">
                  <a:avLst/>
                </a:prstGeom>
                <a:grpFill/>
                <a:ln>
                  <a:noFill/>
                </a:ln>
                <a:extLst/>
              </p:spPr>
            </p:pic>
            <p:pic>
              <p:nvPicPr>
                <p:cNvPr id="35" name="Picture 34" descr="https://luvori.files.wordpress.com/2012/12/logo-sulteng-hq.png"/>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4284445" y="3773435"/>
                  <a:ext cx="207244" cy="288000"/>
                </a:xfrm>
                <a:prstGeom prst="rect">
                  <a:avLst/>
                </a:prstGeom>
                <a:grpFill/>
                <a:ln>
                  <a:noFill/>
                </a:ln>
                <a:extLst/>
              </p:spPr>
            </p:pic>
            <p:pic>
              <p:nvPicPr>
                <p:cNvPr id="36" name="Picture 35" descr="http://2.bp.blogspot.com/-Ymdk0zH3XDA/VNKLyB68rKI/AAAAAAAAAeU/j85QBmOY8r4/s1600/Logo%2BProvinsi%2BSulawesi%2BSelatan%2B-%2Banakcemerlang.com.png"/>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4219114" y="3474417"/>
                  <a:ext cx="248084" cy="288000"/>
                </a:xfrm>
                <a:prstGeom prst="rect">
                  <a:avLst/>
                </a:prstGeom>
                <a:grpFill/>
                <a:ln>
                  <a:noFill/>
                </a:ln>
                <a:extLst/>
              </p:spPr>
            </p:pic>
            <p:pic>
              <p:nvPicPr>
                <p:cNvPr id="37" name="Picture 36" descr="http://logovektor.com/wp-content/uploads/2015/07/19_Logo-Provinsi-Sulawesi-Barat.png"/>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4219078" y="3202347"/>
                  <a:ext cx="247457" cy="288000"/>
                </a:xfrm>
                <a:prstGeom prst="rect">
                  <a:avLst/>
                </a:prstGeom>
                <a:grpFill/>
                <a:ln>
                  <a:noFill/>
                </a:ln>
                <a:extLst/>
              </p:spPr>
            </p:pic>
            <p:pic>
              <p:nvPicPr>
                <p:cNvPr id="38" name="Picture 37" descr="https://upload.wikimedia.org/wikipedia/commons/thumb/7/7f/Southeast_Sulawesi_COA.svg/2000px-Southeast_Sulawesi_COA.svg.png"/>
                <p:cNvPicPr>
                  <a:picLocks noChangeAspect="1" noChangeArrowheads="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4242967" y="2909712"/>
                  <a:ext cx="299533" cy="288000"/>
                </a:xfrm>
                <a:prstGeom prst="rect">
                  <a:avLst/>
                </a:prstGeom>
                <a:grpFill/>
                <a:ln>
                  <a:noFill/>
                </a:ln>
                <a:extLst/>
              </p:spPr>
            </p:pic>
            <p:pic>
              <p:nvPicPr>
                <p:cNvPr id="39" name="Picture 38" descr="http://1.bp.blogspot.com/-CxPd7gfV_oc/Uxu_8ggjfgI/AAAAAAAAMls/-Pxlrzqye04/s1600/Logo+Provinsi+Nusa+Tenggara+Barat.png"/>
                <p:cNvPicPr>
                  <a:picLocks noChangeAspect="1" noChangeArrowheads="1"/>
                </p:cNvPicPr>
                <p:nvPr/>
              </p:nvPicPr>
              <p:blipFill>
                <a:blip r:embed="rId31" cstate="print">
                  <a:extLst>
                    <a:ext uri="{28A0092B-C50C-407E-A947-70E740481C1C}">
                      <a14:useLocalDpi xmlns="" xmlns:a14="http://schemas.microsoft.com/office/drawing/2010/main" val="0"/>
                    </a:ext>
                  </a:extLst>
                </a:blip>
                <a:srcRect/>
                <a:stretch>
                  <a:fillRect/>
                </a:stretch>
              </p:blipFill>
              <p:spPr bwMode="auto">
                <a:xfrm>
                  <a:off x="4400139" y="2665456"/>
                  <a:ext cx="195301" cy="288000"/>
                </a:xfrm>
                <a:prstGeom prst="rect">
                  <a:avLst/>
                </a:prstGeom>
                <a:grpFill/>
                <a:ln>
                  <a:noFill/>
                </a:ln>
                <a:extLst/>
              </p:spPr>
            </p:pic>
            <p:pic>
              <p:nvPicPr>
                <p:cNvPr id="40" name="Picture 39" descr="https://upload.wikimedia.org/wikipedia/commons/thumb/7/7f/East_Nusa_Tenggara_COA.svg/2000px-East_Nusa_Tenggara_COA.svg.png"/>
                <p:cNvPicPr>
                  <a:picLocks noChangeAspect="1" noChangeArrowheads="1"/>
                </p:cNvPicPr>
                <p:nvPr/>
              </p:nvPicPr>
              <p:blipFill>
                <a:blip r:embed="rId32" cstate="print">
                  <a:extLst>
                    <a:ext uri="{28A0092B-C50C-407E-A947-70E740481C1C}">
                      <a14:useLocalDpi xmlns="" xmlns:a14="http://schemas.microsoft.com/office/drawing/2010/main" val="0"/>
                    </a:ext>
                  </a:extLst>
                </a:blip>
                <a:srcRect/>
                <a:stretch>
                  <a:fillRect/>
                </a:stretch>
              </p:blipFill>
              <p:spPr bwMode="auto">
                <a:xfrm>
                  <a:off x="4504678" y="2417985"/>
                  <a:ext cx="279340" cy="288000"/>
                </a:xfrm>
                <a:prstGeom prst="rect">
                  <a:avLst/>
                </a:prstGeom>
                <a:grpFill/>
                <a:ln>
                  <a:noFill/>
                </a:ln>
                <a:extLst/>
              </p:spPr>
            </p:pic>
            <p:pic>
              <p:nvPicPr>
                <p:cNvPr id="41" name="Picture 40" descr="http://1.bp.blogspot.com/-cstQxvFo5BY/UNl0gXeJEiI/AAAAAAAAIro/bhN5gkrD0iA/s1600/LOGO+PROVINSI+MALUKU.png"/>
                <p:cNvPicPr>
                  <a:picLocks noChangeAspect="1" noChangeArrowheads="1"/>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4714019" y="2207725"/>
                  <a:ext cx="252149" cy="288000"/>
                </a:xfrm>
                <a:prstGeom prst="rect">
                  <a:avLst/>
                </a:prstGeom>
                <a:grpFill/>
                <a:ln>
                  <a:noFill/>
                </a:ln>
                <a:extLst/>
              </p:spPr>
            </p:pic>
            <p:pic>
              <p:nvPicPr>
                <p:cNvPr id="42" name="Picture 41" descr="http://4.bp.blogspot.com/-iagWKVACLMo/UWPtSRyn0PI/AAAAAAAANEQ/1aD0qESYgJI/s1600/LOGO+KWARDA+MALUKU+UTARA.png"/>
                <p:cNvPicPr>
                  <a:picLocks noChangeAspect="1" noChangeArrowheads="1"/>
                </p:cNvPicPr>
                <p:nvPr/>
              </p:nvPicPr>
              <p:blipFill>
                <a:blip r:embed="rId34" cstate="print">
                  <a:extLst>
                    <a:ext uri="{28A0092B-C50C-407E-A947-70E740481C1C}">
                      <a14:useLocalDpi xmlns="" xmlns:a14="http://schemas.microsoft.com/office/drawing/2010/main" val="0"/>
                    </a:ext>
                  </a:extLst>
                </a:blip>
                <a:srcRect/>
                <a:stretch>
                  <a:fillRect/>
                </a:stretch>
              </p:blipFill>
              <p:spPr bwMode="auto">
                <a:xfrm>
                  <a:off x="4947452" y="2043885"/>
                  <a:ext cx="245244" cy="288000"/>
                </a:xfrm>
                <a:prstGeom prst="rect">
                  <a:avLst/>
                </a:prstGeom>
                <a:grpFill/>
                <a:ln>
                  <a:noFill/>
                </a:ln>
                <a:extLst/>
              </p:spPr>
            </p:pic>
            <p:pic>
              <p:nvPicPr>
                <p:cNvPr id="43" name="Picture 42" descr="http://4.bp.blogspot.com/-NDpbAcK86WY/TduqeF7D17I/AAAAAAAADsY/K3J4i7UQ7fA/s1600/logo+Papua.png"/>
                <p:cNvPicPr>
                  <a:picLocks noChangeAspect="1" noChangeArrowheads="1"/>
                </p:cNvPicPr>
                <p:nvPr/>
              </p:nvPicPr>
              <p:blipFill>
                <a:blip r:embed="rId35" cstate="print">
                  <a:extLst>
                    <a:ext uri="{28A0092B-C50C-407E-A947-70E740481C1C}">
                      <a14:useLocalDpi xmlns="" xmlns:a14="http://schemas.microsoft.com/office/drawing/2010/main" val="0"/>
                    </a:ext>
                  </a:extLst>
                </a:blip>
                <a:srcRect/>
                <a:stretch>
                  <a:fillRect/>
                </a:stretch>
              </p:blipFill>
              <p:spPr bwMode="auto">
                <a:xfrm>
                  <a:off x="5199285" y="1907120"/>
                  <a:ext cx="250108" cy="288000"/>
                </a:xfrm>
                <a:prstGeom prst="rect">
                  <a:avLst/>
                </a:prstGeom>
                <a:grpFill/>
                <a:ln>
                  <a:noFill/>
                </a:ln>
                <a:extLst/>
              </p:spPr>
            </p:pic>
            <p:pic>
              <p:nvPicPr>
                <p:cNvPr id="44" name="Picture 43" descr="http://4.bp.blogspot.com/-qsLr3sKA8LA/TgRKJuGMYmI/AAAAAAAADzI/FRA4CvJl6XQ/s1600/LOGO+PAPUA+BARAT.png"/>
                <p:cNvPicPr>
                  <a:picLocks noChangeAspect="1" noChangeArrowheads="1"/>
                </p:cNvPicPr>
                <p:nvPr/>
              </p:nvPicPr>
              <p:blipFill>
                <a:blip r:embed="rId36" cstate="print">
                  <a:extLst>
                    <a:ext uri="{28A0092B-C50C-407E-A947-70E740481C1C}">
                      <a14:useLocalDpi xmlns="" xmlns:a14="http://schemas.microsoft.com/office/drawing/2010/main" val="0"/>
                    </a:ext>
                  </a:extLst>
                </a:blip>
                <a:srcRect/>
                <a:stretch>
                  <a:fillRect/>
                </a:stretch>
              </p:blipFill>
              <p:spPr bwMode="auto">
                <a:xfrm>
                  <a:off x="5488838" y="1830955"/>
                  <a:ext cx="204300" cy="288000"/>
                </a:xfrm>
                <a:prstGeom prst="rect">
                  <a:avLst/>
                </a:prstGeom>
                <a:grpFill/>
                <a:ln>
                  <a:noFill/>
                </a:ln>
                <a:extLst/>
              </p:spPr>
            </p:pic>
          </p:grpSp>
        </p:grpSp>
        <p:sp>
          <p:nvSpPr>
            <p:cNvPr id="5" name="Oval 4"/>
            <p:cNvSpPr/>
            <p:nvPr/>
          </p:nvSpPr>
          <p:spPr>
            <a:xfrm>
              <a:off x="2786219" y="1540892"/>
              <a:ext cx="2338857" cy="233960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AU" b="0">
                <a:solidFill>
                  <a:prstClr val="white"/>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4E9309C0-5C7D-48AD-9AFA-B220E83B58DD}"/>
              </a:ext>
            </a:extLst>
          </p:cNvPr>
          <p:cNvSpPr/>
          <p:nvPr/>
        </p:nvSpPr>
        <p:spPr>
          <a:xfrm>
            <a:off x="943178" y="1716136"/>
            <a:ext cx="3782469" cy="461009"/>
          </a:xfrm>
          <a:prstGeom prst="round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t>URUSAN PEMERINTAHAN </a:t>
            </a:r>
          </a:p>
        </p:txBody>
      </p:sp>
      <p:sp>
        <p:nvSpPr>
          <p:cNvPr id="33" name="Rectangle 32">
            <a:extLst>
              <a:ext uri="{FF2B5EF4-FFF2-40B4-BE49-F238E27FC236}">
                <a16:creationId xmlns="" xmlns:a16="http://schemas.microsoft.com/office/drawing/2014/main" id="{3D1C9263-E7C9-4D67-AEFB-B839D8B8918F}"/>
              </a:ext>
            </a:extLst>
          </p:cNvPr>
          <p:cNvSpPr/>
          <p:nvPr/>
        </p:nvSpPr>
        <p:spPr>
          <a:xfrm>
            <a:off x="126235" y="3385464"/>
            <a:ext cx="2050913" cy="1894113"/>
          </a:xfrm>
          <a:prstGeom prst="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indent="-312887" algn="just">
              <a:defRPr/>
            </a:pPr>
            <a:r>
              <a:rPr lang="id-ID" sz="1600" dirty="0">
                <a:solidFill>
                  <a:schemeClr val="bg1"/>
                </a:solidFill>
              </a:rPr>
              <a:t>URUSAN  PEMERNTAHAN YANG SEPENUHNYA MENJADI KEWWENGAN  PUSAT </a:t>
            </a:r>
          </a:p>
        </p:txBody>
      </p:sp>
      <p:sp>
        <p:nvSpPr>
          <p:cNvPr id="61" name="Rounded Rectangle 60">
            <a:extLst>
              <a:ext uri="{FF2B5EF4-FFF2-40B4-BE49-F238E27FC236}">
                <a16:creationId xmlns="" xmlns:a16="http://schemas.microsoft.com/office/drawing/2014/main" id="{3A95653F-3857-4386-ADF8-30DDD150E0BA}"/>
              </a:ext>
            </a:extLst>
          </p:cNvPr>
          <p:cNvSpPr/>
          <p:nvPr/>
        </p:nvSpPr>
        <p:spPr>
          <a:xfrm>
            <a:off x="535445" y="2629127"/>
            <a:ext cx="1859687" cy="609600"/>
          </a:xfrm>
          <a:prstGeom prst="round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t>ABSOLUT </a:t>
            </a:r>
          </a:p>
        </p:txBody>
      </p:sp>
      <p:sp>
        <p:nvSpPr>
          <p:cNvPr id="62" name="Rounded Rectangle 61">
            <a:extLst>
              <a:ext uri="{FF2B5EF4-FFF2-40B4-BE49-F238E27FC236}">
                <a16:creationId xmlns="" xmlns:a16="http://schemas.microsoft.com/office/drawing/2014/main" id="{2F4F5A8D-C90F-4D9A-A9D6-BBD16EC7B0C2}"/>
              </a:ext>
            </a:extLst>
          </p:cNvPr>
          <p:cNvSpPr/>
          <p:nvPr/>
        </p:nvSpPr>
        <p:spPr>
          <a:xfrm>
            <a:off x="2950400" y="2629127"/>
            <a:ext cx="1859687" cy="609600"/>
          </a:xfrm>
          <a:prstGeom prst="round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t>KONKURENT </a:t>
            </a:r>
          </a:p>
        </p:txBody>
      </p:sp>
      <p:sp>
        <p:nvSpPr>
          <p:cNvPr id="63" name="Rectangle 62">
            <a:extLst>
              <a:ext uri="{FF2B5EF4-FFF2-40B4-BE49-F238E27FC236}">
                <a16:creationId xmlns="" xmlns:a16="http://schemas.microsoft.com/office/drawing/2014/main" id="{0E6677E1-6016-4C6B-A0B1-ECA0E179A7EB}"/>
              </a:ext>
            </a:extLst>
          </p:cNvPr>
          <p:cNvSpPr/>
          <p:nvPr/>
        </p:nvSpPr>
        <p:spPr>
          <a:xfrm>
            <a:off x="2743210" y="3619726"/>
            <a:ext cx="1176127" cy="266700"/>
          </a:xfrm>
          <a:prstGeom prst="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dirty="0"/>
              <a:t>WAJIB </a:t>
            </a:r>
          </a:p>
        </p:txBody>
      </p:sp>
      <p:sp>
        <p:nvSpPr>
          <p:cNvPr id="65" name="Rectangle 64">
            <a:extLst>
              <a:ext uri="{FF2B5EF4-FFF2-40B4-BE49-F238E27FC236}">
                <a16:creationId xmlns="" xmlns:a16="http://schemas.microsoft.com/office/drawing/2014/main" id="{A5A833BB-B7AC-44DC-AD01-D520947AFC68}"/>
              </a:ext>
            </a:extLst>
          </p:cNvPr>
          <p:cNvSpPr/>
          <p:nvPr/>
        </p:nvSpPr>
        <p:spPr>
          <a:xfrm>
            <a:off x="4056193" y="3619726"/>
            <a:ext cx="1176127" cy="266700"/>
          </a:xfrm>
          <a:prstGeom prst="rect">
            <a:avLst/>
          </a:prstGeom>
          <a:solidFill>
            <a:schemeClr val="accent6">
              <a:lumMod val="50000"/>
            </a:schemeClr>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dirty="0"/>
              <a:t>PILIHAN </a:t>
            </a:r>
          </a:p>
        </p:txBody>
      </p:sp>
      <p:sp>
        <p:nvSpPr>
          <p:cNvPr id="5" name="Down Arrow 4">
            <a:extLst>
              <a:ext uri="{FF2B5EF4-FFF2-40B4-BE49-F238E27FC236}">
                <a16:creationId xmlns="" xmlns:a16="http://schemas.microsoft.com/office/drawing/2014/main" id="{5F0B75C6-9167-46EB-8AFC-4CEC5E0C5F0D}"/>
              </a:ext>
            </a:extLst>
          </p:cNvPr>
          <p:cNvSpPr/>
          <p:nvPr/>
        </p:nvSpPr>
        <p:spPr>
          <a:xfrm rot="2607560">
            <a:off x="2107956" y="2242256"/>
            <a:ext cx="480583" cy="3810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66" name="Down Arrow 65">
            <a:extLst>
              <a:ext uri="{FF2B5EF4-FFF2-40B4-BE49-F238E27FC236}">
                <a16:creationId xmlns="" xmlns:a16="http://schemas.microsoft.com/office/drawing/2014/main" id="{72F6C961-6B84-4540-B619-E4038105935E}"/>
              </a:ext>
            </a:extLst>
          </p:cNvPr>
          <p:cNvSpPr/>
          <p:nvPr/>
        </p:nvSpPr>
        <p:spPr>
          <a:xfrm rot="18855142">
            <a:off x="2903216" y="2198089"/>
            <a:ext cx="390474" cy="468923"/>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6" name="Oval 5">
            <a:extLst>
              <a:ext uri="{FF2B5EF4-FFF2-40B4-BE49-F238E27FC236}">
                <a16:creationId xmlns="" xmlns:a16="http://schemas.microsoft.com/office/drawing/2014/main" id="{862A79E7-7278-4364-B309-41852E814D5F}"/>
              </a:ext>
            </a:extLst>
          </p:cNvPr>
          <p:cNvSpPr/>
          <p:nvPr/>
        </p:nvSpPr>
        <p:spPr>
          <a:xfrm>
            <a:off x="2813057" y="4213225"/>
            <a:ext cx="1125537"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t>SPM </a:t>
            </a:r>
          </a:p>
        </p:txBody>
      </p:sp>
      <p:cxnSp>
        <p:nvCxnSpPr>
          <p:cNvPr id="8" name="Straight Arrow Connector 7">
            <a:extLst>
              <a:ext uri="{FF2B5EF4-FFF2-40B4-BE49-F238E27FC236}">
                <a16:creationId xmlns="" xmlns:a16="http://schemas.microsoft.com/office/drawing/2014/main" id="{B92CF7DE-CDF3-4EE2-86E8-64779B140ED8}"/>
              </a:ext>
            </a:extLst>
          </p:cNvPr>
          <p:cNvCxnSpPr/>
          <p:nvPr/>
        </p:nvCxnSpPr>
        <p:spPr>
          <a:xfrm>
            <a:off x="3376613" y="3973518"/>
            <a:ext cx="0" cy="17938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 xmlns:a16="http://schemas.microsoft.com/office/drawing/2014/main" id="{BDE65A7A-5505-4D32-B036-0AC743C8EFEF}"/>
              </a:ext>
            </a:extLst>
          </p:cNvPr>
          <p:cNvSpPr/>
          <p:nvPr/>
        </p:nvSpPr>
        <p:spPr>
          <a:xfrm>
            <a:off x="6821716" y="1716140"/>
            <a:ext cx="4169596" cy="352151"/>
          </a:xfrm>
          <a:prstGeom prst="round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solidFill>
                  <a:schemeClr val="tx1"/>
                </a:solidFill>
              </a:rPr>
              <a:t>URUSAN PEMERINTAHAN </a:t>
            </a:r>
          </a:p>
        </p:txBody>
      </p:sp>
      <p:sp>
        <p:nvSpPr>
          <p:cNvPr id="77" name="Rectangle 76">
            <a:extLst>
              <a:ext uri="{FF2B5EF4-FFF2-40B4-BE49-F238E27FC236}">
                <a16:creationId xmlns="" xmlns:a16="http://schemas.microsoft.com/office/drawing/2014/main" id="{FE04C46A-88F0-4A48-8FC9-41A94ED93FC0}"/>
              </a:ext>
            </a:extLst>
          </p:cNvPr>
          <p:cNvSpPr/>
          <p:nvPr/>
        </p:nvSpPr>
        <p:spPr>
          <a:xfrm>
            <a:off x="5791206" y="3167742"/>
            <a:ext cx="2094149" cy="1714500"/>
          </a:xfrm>
          <a:prstGeom prst="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indent="-312887" algn="just">
              <a:defRPr/>
            </a:pPr>
            <a:r>
              <a:rPr lang="id-ID" sz="1600" dirty="0">
                <a:solidFill>
                  <a:schemeClr val="tx1"/>
                </a:solidFill>
              </a:rPr>
              <a:t>URUSAN  PEMERNTAHAN YANG SEPENUHNYA MENJADI KEWENANGAN PUSAT</a:t>
            </a:r>
          </a:p>
        </p:txBody>
      </p:sp>
      <p:sp>
        <p:nvSpPr>
          <p:cNvPr id="78" name="Rounded Rectangle 77">
            <a:extLst>
              <a:ext uri="{FF2B5EF4-FFF2-40B4-BE49-F238E27FC236}">
                <a16:creationId xmlns="" xmlns:a16="http://schemas.microsoft.com/office/drawing/2014/main" id="{E01FC6FA-BE78-4080-9CB2-0E9AB07AEB57}"/>
              </a:ext>
            </a:extLst>
          </p:cNvPr>
          <p:cNvSpPr/>
          <p:nvPr/>
        </p:nvSpPr>
        <p:spPr>
          <a:xfrm>
            <a:off x="5905454" y="2481943"/>
            <a:ext cx="1859687" cy="609600"/>
          </a:xfrm>
          <a:prstGeom prst="round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solidFill>
                  <a:schemeClr val="tx1"/>
                </a:solidFill>
              </a:rPr>
              <a:t>ABSOLUT </a:t>
            </a:r>
          </a:p>
        </p:txBody>
      </p:sp>
      <p:sp>
        <p:nvSpPr>
          <p:cNvPr id="79" name="Rounded Rectangle 78">
            <a:extLst>
              <a:ext uri="{FF2B5EF4-FFF2-40B4-BE49-F238E27FC236}">
                <a16:creationId xmlns="" xmlns:a16="http://schemas.microsoft.com/office/drawing/2014/main" id="{9D3B9B89-4265-4866-AC3D-D88EDD0ACED2}"/>
              </a:ext>
            </a:extLst>
          </p:cNvPr>
          <p:cNvSpPr/>
          <p:nvPr/>
        </p:nvSpPr>
        <p:spPr>
          <a:xfrm>
            <a:off x="10305150" y="2481943"/>
            <a:ext cx="1683657" cy="609600"/>
          </a:xfrm>
          <a:prstGeom prst="round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solidFill>
                  <a:schemeClr val="tx1"/>
                </a:solidFill>
              </a:rPr>
              <a:t>KONKUREN </a:t>
            </a:r>
          </a:p>
        </p:txBody>
      </p:sp>
      <p:sp>
        <p:nvSpPr>
          <p:cNvPr id="80" name="Rectangle 79">
            <a:extLst>
              <a:ext uri="{FF2B5EF4-FFF2-40B4-BE49-F238E27FC236}">
                <a16:creationId xmlns="" xmlns:a16="http://schemas.microsoft.com/office/drawing/2014/main" id="{FBCC1E44-A874-43D2-BF68-A2B88265CCB9}"/>
              </a:ext>
            </a:extLst>
          </p:cNvPr>
          <p:cNvSpPr/>
          <p:nvPr/>
        </p:nvSpPr>
        <p:spPr>
          <a:xfrm>
            <a:off x="8853722" y="3597729"/>
            <a:ext cx="1176127" cy="266700"/>
          </a:xfrm>
          <a:prstGeom prst="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dirty="0">
                <a:solidFill>
                  <a:schemeClr val="tx1"/>
                </a:solidFill>
              </a:rPr>
              <a:t>WAJIB </a:t>
            </a:r>
          </a:p>
        </p:txBody>
      </p:sp>
      <p:sp>
        <p:nvSpPr>
          <p:cNvPr id="81" name="Rectangle 80">
            <a:extLst>
              <a:ext uri="{FF2B5EF4-FFF2-40B4-BE49-F238E27FC236}">
                <a16:creationId xmlns="" xmlns:a16="http://schemas.microsoft.com/office/drawing/2014/main" id="{246211C6-2216-4B85-94A0-CAAC7B0BC14A}"/>
              </a:ext>
            </a:extLst>
          </p:cNvPr>
          <p:cNvSpPr/>
          <p:nvPr/>
        </p:nvSpPr>
        <p:spPr>
          <a:xfrm>
            <a:off x="10305150" y="3597729"/>
            <a:ext cx="1176127" cy="266700"/>
          </a:xfrm>
          <a:prstGeom prst="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dirty="0">
                <a:solidFill>
                  <a:schemeClr val="tx1"/>
                </a:solidFill>
              </a:rPr>
              <a:t>PILIHAN </a:t>
            </a:r>
          </a:p>
        </p:txBody>
      </p:sp>
      <p:sp>
        <p:nvSpPr>
          <p:cNvPr id="82" name="Down Arrow 81">
            <a:extLst>
              <a:ext uri="{FF2B5EF4-FFF2-40B4-BE49-F238E27FC236}">
                <a16:creationId xmlns="" xmlns:a16="http://schemas.microsoft.com/office/drawing/2014/main" id="{2CB9D334-C7C2-4DBA-985C-B80BD229FF21}"/>
              </a:ext>
            </a:extLst>
          </p:cNvPr>
          <p:cNvSpPr/>
          <p:nvPr/>
        </p:nvSpPr>
        <p:spPr>
          <a:xfrm rot="2607560">
            <a:off x="7691960" y="2095074"/>
            <a:ext cx="480583" cy="3810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83" name="Down Arrow 82">
            <a:extLst>
              <a:ext uri="{FF2B5EF4-FFF2-40B4-BE49-F238E27FC236}">
                <a16:creationId xmlns="" xmlns:a16="http://schemas.microsoft.com/office/drawing/2014/main" id="{95EF90F1-B4AC-4A07-9E96-79CDA008AB76}"/>
              </a:ext>
            </a:extLst>
          </p:cNvPr>
          <p:cNvSpPr/>
          <p:nvPr/>
        </p:nvSpPr>
        <p:spPr>
          <a:xfrm>
            <a:off x="8710315" y="2094865"/>
            <a:ext cx="480583" cy="3810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86" name="Rounded Rectangle 85">
            <a:extLst>
              <a:ext uri="{FF2B5EF4-FFF2-40B4-BE49-F238E27FC236}">
                <a16:creationId xmlns="" xmlns:a16="http://schemas.microsoft.com/office/drawing/2014/main" id="{938675E4-0E01-4366-A9CC-F4E25318892E}"/>
              </a:ext>
            </a:extLst>
          </p:cNvPr>
          <p:cNvSpPr/>
          <p:nvPr/>
        </p:nvSpPr>
        <p:spPr>
          <a:xfrm>
            <a:off x="7924801" y="2481943"/>
            <a:ext cx="2258208" cy="609600"/>
          </a:xfrm>
          <a:prstGeom prst="round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lnSpc>
                <a:spcPts val="1525"/>
              </a:lnSpc>
              <a:defRPr/>
            </a:pPr>
            <a:r>
              <a:rPr lang="id-ID" sz="1600" b="1" dirty="0">
                <a:solidFill>
                  <a:schemeClr val="tx1"/>
                </a:solidFill>
              </a:rPr>
              <a:t>URUSAN PEMERINTAHAN UMUM  </a:t>
            </a:r>
          </a:p>
        </p:txBody>
      </p:sp>
      <p:sp>
        <p:nvSpPr>
          <p:cNvPr id="87" name="Down Arrow 86">
            <a:extLst>
              <a:ext uri="{FF2B5EF4-FFF2-40B4-BE49-F238E27FC236}">
                <a16:creationId xmlns="" xmlns:a16="http://schemas.microsoft.com/office/drawing/2014/main" id="{0A68E9B2-5D5D-4B92-B548-23B67C5E38BA}"/>
              </a:ext>
            </a:extLst>
          </p:cNvPr>
          <p:cNvSpPr/>
          <p:nvPr/>
        </p:nvSpPr>
        <p:spPr>
          <a:xfrm rot="18855142">
            <a:off x="9987772" y="2063061"/>
            <a:ext cx="390474" cy="468923"/>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88" name="Rectangle 87">
            <a:extLst>
              <a:ext uri="{FF2B5EF4-FFF2-40B4-BE49-F238E27FC236}">
                <a16:creationId xmlns="" xmlns:a16="http://schemas.microsoft.com/office/drawing/2014/main" id="{58CB2443-9BED-4251-A708-5AEA3D56654E}"/>
              </a:ext>
            </a:extLst>
          </p:cNvPr>
          <p:cNvSpPr/>
          <p:nvPr/>
        </p:nvSpPr>
        <p:spPr>
          <a:xfrm>
            <a:off x="8708573" y="3973286"/>
            <a:ext cx="1302411" cy="400731"/>
          </a:xfrm>
          <a:prstGeom prst="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lnSpc>
                <a:spcPts val="1408"/>
              </a:lnSpc>
              <a:defRPr/>
            </a:pPr>
            <a:r>
              <a:rPr lang="en-AU" sz="1600" dirty="0">
                <a:solidFill>
                  <a:schemeClr val="tx1"/>
                </a:solidFill>
              </a:rPr>
              <a:t>YANDAS</a:t>
            </a:r>
            <a:endParaRPr lang="id-ID" sz="1600" dirty="0">
              <a:solidFill>
                <a:schemeClr val="tx1"/>
              </a:solidFill>
            </a:endParaRPr>
          </a:p>
        </p:txBody>
      </p:sp>
      <p:sp>
        <p:nvSpPr>
          <p:cNvPr id="90" name="Rectangle 89">
            <a:extLst>
              <a:ext uri="{FF2B5EF4-FFF2-40B4-BE49-F238E27FC236}">
                <a16:creationId xmlns="" xmlns:a16="http://schemas.microsoft.com/office/drawing/2014/main" id="{5B1A5110-9AFC-4EAA-B7CB-F025C0E8483F}"/>
              </a:ext>
            </a:extLst>
          </p:cNvPr>
          <p:cNvSpPr/>
          <p:nvPr/>
        </p:nvSpPr>
        <p:spPr>
          <a:xfrm>
            <a:off x="10232572" y="3973289"/>
            <a:ext cx="1293807" cy="460829"/>
          </a:xfrm>
          <a:prstGeom prst="rect">
            <a:avLst/>
          </a:prstGeom>
          <a:solidFill>
            <a:schemeClr val="accent3"/>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lnSpc>
                <a:spcPts val="1408"/>
              </a:lnSpc>
              <a:defRPr/>
            </a:pPr>
            <a:r>
              <a:rPr lang="id-ID" sz="1600" dirty="0">
                <a:solidFill>
                  <a:schemeClr val="tx1"/>
                </a:solidFill>
              </a:rPr>
              <a:t>NON </a:t>
            </a:r>
            <a:r>
              <a:rPr lang="en-AU" sz="1600" dirty="0">
                <a:solidFill>
                  <a:schemeClr val="tx1"/>
                </a:solidFill>
              </a:rPr>
              <a:t>YANDAS</a:t>
            </a:r>
            <a:endParaRPr lang="id-ID" sz="1600" dirty="0">
              <a:solidFill>
                <a:schemeClr val="tx1"/>
              </a:solidFill>
            </a:endParaRPr>
          </a:p>
        </p:txBody>
      </p:sp>
      <p:sp>
        <p:nvSpPr>
          <p:cNvPr id="91" name="Oval 90">
            <a:extLst>
              <a:ext uri="{FF2B5EF4-FFF2-40B4-BE49-F238E27FC236}">
                <a16:creationId xmlns="" xmlns:a16="http://schemas.microsoft.com/office/drawing/2014/main" id="{421C6808-953B-4318-8317-8859DD7AD952}"/>
              </a:ext>
            </a:extLst>
          </p:cNvPr>
          <p:cNvSpPr/>
          <p:nvPr/>
        </p:nvSpPr>
        <p:spPr>
          <a:xfrm>
            <a:off x="8447088" y="4625975"/>
            <a:ext cx="1930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r>
              <a:rPr lang="id-ID" sz="1600" b="1" dirty="0"/>
              <a:t>SPM</a:t>
            </a:r>
          </a:p>
          <a:p>
            <a:pPr algn="ctr">
              <a:defRPr/>
            </a:pPr>
            <a:r>
              <a:rPr lang="id-ID" sz="1600" b="1" dirty="0"/>
              <a:t>(psl 11 (3)) </a:t>
            </a:r>
          </a:p>
        </p:txBody>
      </p:sp>
      <p:cxnSp>
        <p:nvCxnSpPr>
          <p:cNvPr id="92" name="Straight Arrow Connector 91">
            <a:extLst>
              <a:ext uri="{FF2B5EF4-FFF2-40B4-BE49-F238E27FC236}">
                <a16:creationId xmlns="" xmlns:a16="http://schemas.microsoft.com/office/drawing/2014/main" id="{E38D1CD5-CE14-410E-B1CA-3071C531C600}"/>
              </a:ext>
            </a:extLst>
          </p:cNvPr>
          <p:cNvCxnSpPr/>
          <p:nvPr/>
        </p:nvCxnSpPr>
        <p:spPr>
          <a:xfrm>
            <a:off x="9378949" y="4427538"/>
            <a:ext cx="0" cy="14446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Down Arrow 92">
            <a:extLst>
              <a:ext uri="{FF2B5EF4-FFF2-40B4-BE49-F238E27FC236}">
                <a16:creationId xmlns="" xmlns:a16="http://schemas.microsoft.com/office/drawing/2014/main" id="{E072C317-CC5F-4F6E-8913-6C91C1D26213}"/>
              </a:ext>
            </a:extLst>
          </p:cNvPr>
          <p:cNvSpPr/>
          <p:nvPr/>
        </p:nvSpPr>
        <p:spPr>
          <a:xfrm rot="2607560">
            <a:off x="3193777" y="3283659"/>
            <a:ext cx="480583" cy="3810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94" name="Down Arrow 93">
            <a:extLst>
              <a:ext uri="{FF2B5EF4-FFF2-40B4-BE49-F238E27FC236}">
                <a16:creationId xmlns="" xmlns:a16="http://schemas.microsoft.com/office/drawing/2014/main" id="{BA388942-AF2A-42CE-B7EA-8EE7C2657076}"/>
              </a:ext>
            </a:extLst>
          </p:cNvPr>
          <p:cNvSpPr/>
          <p:nvPr/>
        </p:nvSpPr>
        <p:spPr>
          <a:xfrm rot="18855142">
            <a:off x="4216199" y="3233619"/>
            <a:ext cx="390474" cy="468923"/>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95" name="Down Arrow 94">
            <a:extLst>
              <a:ext uri="{FF2B5EF4-FFF2-40B4-BE49-F238E27FC236}">
                <a16:creationId xmlns="" xmlns:a16="http://schemas.microsoft.com/office/drawing/2014/main" id="{9A89C464-52B2-4DE8-86BA-4E25AF3D71CC}"/>
              </a:ext>
            </a:extLst>
          </p:cNvPr>
          <p:cNvSpPr/>
          <p:nvPr/>
        </p:nvSpPr>
        <p:spPr>
          <a:xfrm rot="2607560">
            <a:off x="9207723" y="3193976"/>
            <a:ext cx="480583" cy="3810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96" name="Down Arrow 95">
            <a:extLst>
              <a:ext uri="{FF2B5EF4-FFF2-40B4-BE49-F238E27FC236}">
                <a16:creationId xmlns="" xmlns:a16="http://schemas.microsoft.com/office/drawing/2014/main" id="{666C2036-9A66-4838-B47D-89B6389B1784}"/>
              </a:ext>
            </a:extLst>
          </p:cNvPr>
          <p:cNvSpPr/>
          <p:nvPr/>
        </p:nvSpPr>
        <p:spPr>
          <a:xfrm rot="18855142">
            <a:off x="10619158" y="3149703"/>
            <a:ext cx="390474" cy="468923"/>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cxnSp>
        <p:nvCxnSpPr>
          <p:cNvPr id="97" name="Straight Connector 96">
            <a:extLst>
              <a:ext uri="{FF2B5EF4-FFF2-40B4-BE49-F238E27FC236}">
                <a16:creationId xmlns="" xmlns:a16="http://schemas.microsoft.com/office/drawing/2014/main" id="{34DF7E3C-B0E5-483C-A217-E4EB404DD1BD}"/>
              </a:ext>
            </a:extLst>
          </p:cNvPr>
          <p:cNvCxnSpPr/>
          <p:nvPr/>
        </p:nvCxnSpPr>
        <p:spPr>
          <a:xfrm flipH="1">
            <a:off x="5589067" y="794"/>
            <a:ext cx="1" cy="5381284"/>
          </a:xfrm>
          <a:prstGeom prst="line">
            <a:avLst/>
          </a:prstGeom>
          <a:ln w="38100"/>
          <a:effectLst>
            <a:glow rad="63500">
              <a:schemeClr val="accent1">
                <a:satMod val="175000"/>
                <a:alpha val="40000"/>
              </a:schemeClr>
            </a:glow>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9777" name="TextBox 14">
            <a:extLst>
              <a:ext uri="{FF2B5EF4-FFF2-40B4-BE49-F238E27FC236}">
                <a16:creationId xmlns="" xmlns:a16="http://schemas.microsoft.com/office/drawing/2014/main" id="{0D55DC73-2C21-4867-9F07-D25399A83F59}"/>
              </a:ext>
            </a:extLst>
          </p:cNvPr>
          <p:cNvSpPr txBox="1">
            <a:spLocks noChangeArrowheads="1"/>
          </p:cNvSpPr>
          <p:nvPr/>
        </p:nvSpPr>
        <p:spPr bwMode="auto">
          <a:xfrm>
            <a:off x="344488" y="992193"/>
            <a:ext cx="4808537" cy="600766"/>
          </a:xfrm>
          <a:prstGeom prst="rect">
            <a:avLst/>
          </a:prstGeom>
          <a:ln>
            <a:headEnd/>
            <a:tailEnd/>
          </a:ln>
        </p:spPr>
        <p:style>
          <a:lnRef idx="2">
            <a:schemeClr val="dk1"/>
          </a:lnRef>
          <a:fillRef idx="1">
            <a:schemeClr val="lt1"/>
          </a:fillRef>
          <a:effectRef idx="0">
            <a:schemeClr val="dk1"/>
          </a:effectRef>
          <a:fontRef idx="minor">
            <a:schemeClr val="dk1"/>
          </a:fontRef>
        </p:style>
        <p:txBody>
          <a:bodyPr lIns="107275" tIns="53638" rIns="107275" bIns="53638">
            <a:spAutoFit/>
          </a:bodyPr>
          <a:lstStyle/>
          <a:p>
            <a:pPr algn="ctr">
              <a:defRPr/>
            </a:pPr>
            <a:r>
              <a:rPr lang="id-ID" altLang="id-ID" b="1" dirty="0"/>
              <a:t>PEMBAGIAN URUSAN BERDASARKAN UU 32/2004 </a:t>
            </a:r>
          </a:p>
        </p:txBody>
      </p:sp>
      <p:cxnSp>
        <p:nvCxnSpPr>
          <p:cNvPr id="46" name="Straight Connector 45">
            <a:extLst>
              <a:ext uri="{FF2B5EF4-FFF2-40B4-BE49-F238E27FC236}">
                <a16:creationId xmlns="" xmlns:a16="http://schemas.microsoft.com/office/drawing/2014/main" id="{34451513-FB11-445B-B8DF-6388E1ABF01E}"/>
              </a:ext>
            </a:extLst>
          </p:cNvPr>
          <p:cNvCxnSpPr/>
          <p:nvPr/>
        </p:nvCxnSpPr>
        <p:spPr>
          <a:xfrm flipV="1">
            <a:off x="2221" y="5382081"/>
            <a:ext cx="12189781" cy="6351"/>
          </a:xfrm>
          <a:prstGeom prst="line">
            <a:avLst/>
          </a:prstGeom>
          <a:ln w="38100"/>
          <a:effectLst>
            <a:glow rad="63500">
              <a:schemeClr val="accent1">
                <a:satMod val="175000"/>
                <a:alpha val="40000"/>
              </a:schemeClr>
            </a:glow>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14417" name="TextBox 44">
            <a:extLst>
              <a:ext uri="{FF2B5EF4-FFF2-40B4-BE49-F238E27FC236}">
                <a16:creationId xmlns="" xmlns:a16="http://schemas.microsoft.com/office/drawing/2014/main" id="{F7B3D672-83F4-4779-A74F-9A53B4E9035A}"/>
              </a:ext>
            </a:extLst>
          </p:cNvPr>
          <p:cNvSpPr txBox="1">
            <a:spLocks noChangeArrowheads="1"/>
          </p:cNvSpPr>
          <p:nvPr/>
        </p:nvSpPr>
        <p:spPr bwMode="auto">
          <a:xfrm>
            <a:off x="1" y="5641974"/>
            <a:ext cx="7407275" cy="846987"/>
          </a:xfrm>
          <a:prstGeom prst="rect">
            <a:avLst/>
          </a:prstGeom>
          <a:solidFill>
            <a:srgbClr val="FF0000"/>
          </a:solidFill>
          <a:ln w="9525">
            <a:solidFill>
              <a:srgbClr val="FFFF00"/>
            </a:solidFill>
            <a:miter lim="800000"/>
            <a:headEnd/>
            <a:tailEnd/>
          </a:ln>
        </p:spPr>
        <p:txBody>
          <a:bodyPr lIns="107275" tIns="53638" rIns="107275" bIns="536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b="1">
                <a:solidFill>
                  <a:schemeClr val="bg1"/>
                </a:solidFill>
              </a:rPr>
              <a:t>Urusan Pemerintah Pusat yang dilimpahkan pelaksanaannya kepada gubernur dan bupati/walikota di wilayahnya masing-masing, misalnya urusan menjaga 4 konsensus dasar</a:t>
            </a:r>
          </a:p>
        </p:txBody>
      </p:sp>
      <p:sp>
        <p:nvSpPr>
          <p:cNvPr id="14418" name="Rectangle 42">
            <a:extLst>
              <a:ext uri="{FF2B5EF4-FFF2-40B4-BE49-F238E27FC236}">
                <a16:creationId xmlns="" xmlns:a16="http://schemas.microsoft.com/office/drawing/2014/main" id="{8DDE0F6D-97DD-40A7-ACD4-1E23F2D306DD}"/>
              </a:ext>
            </a:extLst>
          </p:cNvPr>
          <p:cNvSpPr>
            <a:spLocks noChangeArrowheads="1"/>
          </p:cNvSpPr>
          <p:nvPr/>
        </p:nvSpPr>
        <p:spPr bwMode="auto">
          <a:xfrm>
            <a:off x="7659687" y="5457827"/>
            <a:ext cx="4532313" cy="970098"/>
          </a:xfrm>
          <a:prstGeom prst="rect">
            <a:avLst/>
          </a:prstGeom>
          <a:solidFill>
            <a:srgbClr val="FFC000"/>
          </a:solidFill>
          <a:ln w="15875">
            <a:solidFill>
              <a:schemeClr val="tx1"/>
            </a:solidFill>
            <a:prstDash val="dash"/>
            <a:miter lim="800000"/>
            <a:headEnd/>
            <a:tailEnd/>
          </a:ln>
        </p:spPr>
        <p:txBody>
          <a:bodyPr lIns="107275" tIns="53638" rIns="107275" bIns="536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sz="1400" b="1">
                <a:latin typeface="Arial" panose="020B0604020202020204" pitchFamily="34" charset="0"/>
                <a:cs typeface="Arial" panose="020B0604020202020204" pitchFamily="34" charset="0"/>
              </a:rPr>
              <a:t>URUSAN KONKUREN</a:t>
            </a:r>
            <a:r>
              <a:rPr lang="id-ID" altLang="id-ID" sz="1400" b="1">
                <a:latin typeface="Arial" panose="020B0604020202020204" pitchFamily="34" charset="0"/>
                <a:cs typeface="Arial" panose="020B0604020202020204" pitchFamily="34" charset="0"/>
                <a:sym typeface="Wingdings" panose="05000000000000000000" pitchFamily="2" charset="2"/>
              </a:rPr>
              <a:t> URUSAN PEMERINTAHAN YG DIBAGI ANTARA PEM PUS DAN DAERAH PROV DAN DAERAH KAB/KOT   DAN  MENJADI DASAR PELAKSANAAN OTONOMI DAERAH</a:t>
            </a:r>
            <a:endParaRPr lang="id-ID" altLang="id-ID" sz="1400" b="1">
              <a:latin typeface="Arial" panose="020B0604020202020204" pitchFamily="34" charset="0"/>
              <a:cs typeface="Arial" panose="020B0604020202020204" pitchFamily="34" charset="0"/>
            </a:endParaRPr>
          </a:p>
        </p:txBody>
      </p:sp>
      <p:sp>
        <p:nvSpPr>
          <p:cNvPr id="45" name="Down Arrow 44">
            <a:extLst>
              <a:ext uri="{FF2B5EF4-FFF2-40B4-BE49-F238E27FC236}">
                <a16:creationId xmlns="" xmlns:a16="http://schemas.microsoft.com/office/drawing/2014/main" id="{D7E2F5D8-E0C1-4621-888C-3B2499E4DFA2}"/>
              </a:ext>
            </a:extLst>
          </p:cNvPr>
          <p:cNvSpPr/>
          <p:nvPr/>
        </p:nvSpPr>
        <p:spPr>
          <a:xfrm rot="1655607">
            <a:off x="7900888" y="3093663"/>
            <a:ext cx="454297" cy="2790028"/>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07275" tIns="53638" rIns="107275" bIns="53638" anchor="ctr"/>
          <a:lstStyle/>
          <a:p>
            <a:pPr algn="ctr">
              <a:defRPr/>
            </a:pPr>
            <a:endParaRPr lang="id-ID" sz="1600"/>
          </a:p>
        </p:txBody>
      </p:sp>
      <p:sp>
        <p:nvSpPr>
          <p:cNvPr id="38" name="Down Arrow 37">
            <a:extLst>
              <a:ext uri="{FF2B5EF4-FFF2-40B4-BE49-F238E27FC236}">
                <a16:creationId xmlns="" xmlns:a16="http://schemas.microsoft.com/office/drawing/2014/main" id="{685BCEB2-011B-4FD2-8BC3-DA081CA0C6BB}"/>
              </a:ext>
            </a:extLst>
          </p:cNvPr>
          <p:cNvSpPr/>
          <p:nvPr/>
        </p:nvSpPr>
        <p:spPr>
          <a:xfrm>
            <a:off x="11684000" y="3211515"/>
            <a:ext cx="304800" cy="2097087"/>
          </a:xfrm>
          <a:prstGeom prst="downArrow">
            <a:avLst/>
          </a:prstGeom>
          <a:solidFill>
            <a:schemeClr val="tx2"/>
          </a:solidFill>
          <a:ln>
            <a:solidFill>
              <a:schemeClr val="accent3"/>
            </a:solidFill>
          </a:ln>
        </p:spPr>
        <p:style>
          <a:lnRef idx="1">
            <a:schemeClr val="accent3"/>
          </a:lnRef>
          <a:fillRef idx="3">
            <a:schemeClr val="accent3"/>
          </a:fillRef>
          <a:effectRef idx="2">
            <a:schemeClr val="accent3"/>
          </a:effectRef>
          <a:fontRef idx="minor">
            <a:schemeClr val="lt1"/>
          </a:fontRef>
        </p:style>
        <p:txBody>
          <a:bodyPr lIns="107275" tIns="53638" rIns="107275" bIns="53638" anchor="ctr"/>
          <a:lstStyle/>
          <a:p>
            <a:pPr marL="277501" indent="-277501" algn="ctr">
              <a:buFont typeface="+mj-lt"/>
              <a:buAutoNum type="arabicPeriod"/>
              <a:defRPr/>
            </a:pPr>
            <a:endParaRPr lang="id-ID" sz="1900" b="1" dirty="0">
              <a:solidFill>
                <a:schemeClr val="tx2">
                  <a:lumMod val="50000"/>
                </a:schemeClr>
              </a:solidFill>
            </a:endParaRPr>
          </a:p>
        </p:txBody>
      </p:sp>
      <p:sp>
        <p:nvSpPr>
          <p:cNvPr id="60" name="TextBox 14">
            <a:extLst>
              <a:ext uri="{FF2B5EF4-FFF2-40B4-BE49-F238E27FC236}">
                <a16:creationId xmlns="" xmlns:a16="http://schemas.microsoft.com/office/drawing/2014/main" id="{0EDE957C-840A-4808-8B91-5C522071908E}"/>
              </a:ext>
            </a:extLst>
          </p:cNvPr>
          <p:cNvSpPr txBox="1">
            <a:spLocks noChangeArrowheads="1"/>
          </p:cNvSpPr>
          <p:nvPr/>
        </p:nvSpPr>
        <p:spPr bwMode="auto">
          <a:xfrm>
            <a:off x="6450015" y="992193"/>
            <a:ext cx="4808537" cy="600766"/>
          </a:xfrm>
          <a:prstGeom prst="rect">
            <a:avLst/>
          </a:prstGeom>
          <a:ln>
            <a:headEnd/>
            <a:tailEnd/>
          </a:ln>
        </p:spPr>
        <p:style>
          <a:lnRef idx="2">
            <a:schemeClr val="dk1"/>
          </a:lnRef>
          <a:fillRef idx="1">
            <a:schemeClr val="lt1"/>
          </a:fillRef>
          <a:effectRef idx="0">
            <a:schemeClr val="dk1"/>
          </a:effectRef>
          <a:fontRef idx="minor">
            <a:schemeClr val="dk1"/>
          </a:fontRef>
        </p:style>
        <p:txBody>
          <a:bodyPr lIns="107275" tIns="53638" rIns="107275" bIns="53638">
            <a:spAutoFit/>
          </a:bodyPr>
          <a:lstStyle/>
          <a:p>
            <a:pPr algn="ctr">
              <a:defRPr/>
            </a:pPr>
            <a:r>
              <a:rPr lang="id-ID" altLang="id-ID" b="1" dirty="0"/>
              <a:t>PEMBAGIAN URUSAN BERDASARKAN UU 23/2014</a:t>
            </a:r>
          </a:p>
        </p:txBody>
      </p:sp>
      <p:grpSp>
        <p:nvGrpSpPr>
          <p:cNvPr id="3" name="Group 11"/>
          <p:cNvGrpSpPr>
            <a:grpSpLocks/>
          </p:cNvGrpSpPr>
          <p:nvPr/>
        </p:nvGrpSpPr>
        <p:grpSpPr bwMode="auto">
          <a:xfrm>
            <a:off x="-19047" y="54430"/>
            <a:ext cx="12211051" cy="1889124"/>
            <a:chOff x="-14288" y="96838"/>
            <a:chExt cx="9158288" cy="1889124"/>
          </a:xfrm>
          <a:effectLst>
            <a:outerShdw blurRad="50800" dist="38100" dir="2700000" algn="tl" rotWithShape="0">
              <a:srgbClr val="FF0000">
                <a:alpha val="40000"/>
              </a:srgbClr>
            </a:outerShdw>
          </a:effectLst>
        </p:grpSpPr>
        <p:grpSp>
          <p:nvGrpSpPr>
            <p:cNvPr id="4" name="Group 23"/>
            <p:cNvGrpSpPr>
              <a:grpSpLocks/>
            </p:cNvGrpSpPr>
            <p:nvPr/>
          </p:nvGrpSpPr>
          <p:grpSpPr bwMode="auto">
            <a:xfrm>
              <a:off x="-14288" y="96838"/>
              <a:ext cx="9158288" cy="1889124"/>
              <a:chOff x="-14256" y="200002"/>
              <a:chExt cx="9158256" cy="1889463"/>
            </a:xfrm>
          </p:grpSpPr>
          <p:grpSp>
            <p:nvGrpSpPr>
              <p:cNvPr id="7" name="Group 22"/>
              <p:cNvGrpSpPr>
                <a:grpSpLocks/>
              </p:cNvGrpSpPr>
              <p:nvPr/>
            </p:nvGrpSpPr>
            <p:grpSpPr bwMode="auto">
              <a:xfrm>
                <a:off x="-14256" y="285728"/>
                <a:ext cx="9158256" cy="831568"/>
                <a:chOff x="-14256" y="285728"/>
                <a:chExt cx="9158256" cy="831568"/>
              </a:xfrm>
            </p:grpSpPr>
            <p:grpSp>
              <p:nvGrpSpPr>
                <p:cNvPr id="9" name="Group 15"/>
                <p:cNvGrpSpPr>
                  <a:grpSpLocks/>
                </p:cNvGrpSpPr>
                <p:nvPr/>
              </p:nvGrpSpPr>
              <p:grpSpPr bwMode="auto">
                <a:xfrm>
                  <a:off x="-14256" y="500090"/>
                  <a:ext cx="9158256" cy="376306"/>
                  <a:chOff x="0" y="1828839"/>
                  <a:chExt cx="9144000" cy="304855"/>
                </a:xfrm>
              </p:grpSpPr>
              <p:sp>
                <p:nvSpPr>
                  <p:cNvPr id="48" name="Rectangle 47"/>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sp>
                <p:nvSpPr>
                  <p:cNvPr id="49" name="Rectangle 48"/>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grpSp>
            <p:pic>
              <p:nvPicPr>
                <p:cNvPr id="47" name="Picture 1" descr="logo"/>
                <p:cNvPicPr>
                  <a:picLocks noChangeAspect="1" noChangeArrowheads="1"/>
                </p:cNvPicPr>
                <p:nvPr/>
              </p:nvPicPr>
              <p:blipFill>
                <a:blip r:embed="rId3"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43" name="Picture 12" descr="garuda gud.png"/>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41" name="Rectangle 2"/>
            <p:cNvSpPr txBox="1">
              <a:spLocks noChangeArrowheads="1"/>
            </p:cNvSpPr>
            <p:nvPr/>
          </p:nvSpPr>
          <p:spPr bwMode="auto">
            <a:xfrm>
              <a:off x="2214563" y="499609"/>
              <a:ext cx="4643437" cy="381000"/>
            </a:xfrm>
            <a:prstGeom prst="rect">
              <a:avLst/>
            </a:prstGeom>
            <a:noFill/>
            <a:ln w="9525">
              <a:noFill/>
              <a:miter lim="800000"/>
              <a:headEnd/>
              <a:tailEnd/>
            </a:ln>
          </p:spPr>
          <p:txBody>
            <a:bodyPr/>
            <a:lstStyle/>
            <a:p>
              <a:pPr marL="402282" indent="-402282" algn="ctr" fontAlgn="auto">
                <a:lnSpc>
                  <a:spcPct val="90000"/>
                </a:lnSpc>
                <a:spcBef>
                  <a:spcPct val="20000"/>
                </a:spcBef>
                <a:spcAft>
                  <a:spcPts val="0"/>
                </a:spcAft>
                <a:defRPr/>
              </a:pPr>
              <a:r>
                <a:rPr lang="id-ID" sz="1600" b="1" dirty="0">
                  <a:solidFill>
                    <a:srgbClr val="000000"/>
                  </a:solidFill>
                  <a:latin typeface="Segoe UI Semilight" pitchFamily="34" charset="0"/>
                  <a:ea typeface="Verdana" pitchFamily="34" charset="0"/>
                  <a:cs typeface="Segoe UI Semilight" pitchFamily="34" charset="0"/>
                </a:rPr>
                <a:t>KEMENTERIAN DALAM NEGERI</a:t>
              </a:r>
              <a:endParaRPr lang="en-US" sz="1600" b="1" dirty="0">
                <a:solidFill>
                  <a:srgbClr val="000000"/>
                </a:solidFill>
                <a:latin typeface="Segoe UI Semilight" pitchFamily="34" charset="0"/>
                <a:ea typeface="Verdana" pitchFamily="34" charset="0"/>
                <a:cs typeface="Segoe UI Semilight" pitchFamily="34" charset="0"/>
              </a:endParaRPr>
            </a:p>
          </p:txBody>
        </p:sp>
      </p:grpSp>
    </p:spTree>
    <p:extLst>
      <p:ext uri="{BB962C8B-B14F-4D97-AF65-F5344CB8AC3E}">
        <p14:creationId xmlns:p14="http://schemas.microsoft.com/office/powerpoint/2010/main" xmlns="" val="10365337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7E41112-C7B7-4CE8-AC19-1043A458835C}"/>
              </a:ext>
            </a:extLst>
          </p:cNvPr>
          <p:cNvSpPr/>
          <p:nvPr/>
        </p:nvSpPr>
        <p:spPr>
          <a:xfrm>
            <a:off x="1016000" y="1004890"/>
            <a:ext cx="9956800" cy="454815"/>
          </a:xfrm>
          <a:prstGeom prst="rect">
            <a:avLst/>
          </a:prstGeom>
        </p:spPr>
        <p:style>
          <a:lnRef idx="1">
            <a:schemeClr val="accent3"/>
          </a:lnRef>
          <a:fillRef idx="2">
            <a:schemeClr val="accent3"/>
          </a:fillRef>
          <a:effectRef idx="1">
            <a:schemeClr val="accent3"/>
          </a:effectRef>
          <a:fontRef idx="minor">
            <a:schemeClr val="dk1"/>
          </a:fontRef>
        </p:style>
        <p:txBody>
          <a:bodyPr lIns="84655" tIns="42328" rIns="84655" bIns="42328">
            <a:spAutoFit/>
          </a:bodyPr>
          <a:lstStyle/>
          <a:p>
            <a:pPr algn="ctr" fontAlgn="auto">
              <a:spcBef>
                <a:spcPts val="0"/>
              </a:spcBef>
              <a:spcAft>
                <a:spcPts val="0"/>
              </a:spcAft>
              <a:defRPr/>
            </a:pPr>
            <a:r>
              <a:rPr lang="sv-SE" sz="2400" b="1" spc="295" dirty="0">
                <a:solidFill>
                  <a:schemeClr val="tx1"/>
                </a:solidFill>
                <a:latin typeface="Trebuchet MS" pitchFamily="34" charset="0"/>
              </a:rPr>
              <a:t> KLASIFIKASI URUSAN PEMERINTAHAN </a:t>
            </a:r>
          </a:p>
        </p:txBody>
      </p:sp>
      <p:sp>
        <p:nvSpPr>
          <p:cNvPr id="3" name="Rounded Rectangle 2">
            <a:extLst>
              <a:ext uri="{FF2B5EF4-FFF2-40B4-BE49-F238E27FC236}">
                <a16:creationId xmlns="" xmlns:a16="http://schemas.microsoft.com/office/drawing/2014/main" id="{B8762C01-18BF-4F94-ACE2-3352DA4C1C79}"/>
              </a:ext>
            </a:extLst>
          </p:cNvPr>
          <p:cNvSpPr>
            <a:spLocks noChangeArrowheads="1"/>
          </p:cNvSpPr>
          <p:nvPr/>
        </p:nvSpPr>
        <p:spPr bwMode="auto">
          <a:xfrm>
            <a:off x="4165602" y="1838325"/>
            <a:ext cx="3071813" cy="693738"/>
          </a:xfrm>
          <a:prstGeom prst="roundRect">
            <a:avLst>
              <a:gd name="adj" fmla="val 16667"/>
            </a:avLst>
          </a:prstGeom>
          <a:solidFill>
            <a:srgbClr val="FF9999"/>
          </a:solidFill>
          <a:ln w="38100">
            <a:solidFill>
              <a:schemeClr val="bg1"/>
            </a:solidFill>
            <a:round/>
            <a:headEnd/>
            <a:tailEnd/>
          </a:ln>
          <a:effectLst>
            <a:outerShdw blurRad="40000" dist="20000" dir="5400000" rotWithShape="0">
              <a:srgbClr val="000000">
                <a:alpha val="37999"/>
              </a:srgbClr>
            </a:outerShdw>
          </a:effectLst>
        </p:spPr>
        <p:txBody>
          <a:bodyPr lIns="84655" tIns="42328" rIns="84655" bIns="42328" anchor="ctr"/>
          <a:lstStyle/>
          <a:p>
            <a:pPr algn="ctr">
              <a:defRPr/>
            </a:pPr>
            <a:r>
              <a:rPr lang="id-ID" sz="1600" b="1">
                <a:solidFill>
                  <a:srgbClr val="002060"/>
                </a:solidFill>
                <a:latin typeface="Cambria" pitchFamily="18" charset="0"/>
                <a:ea typeface="MS PGothic" pitchFamily="34" charset="-128"/>
              </a:rPr>
              <a:t>KONKUREN</a:t>
            </a:r>
            <a:endParaRPr lang="th-TH" sz="1600" b="1">
              <a:solidFill>
                <a:srgbClr val="002060"/>
              </a:solidFill>
              <a:latin typeface="Cambria" pitchFamily="18" charset="0"/>
              <a:ea typeface="MS PGothic" pitchFamily="34" charset="-128"/>
            </a:endParaRPr>
          </a:p>
        </p:txBody>
      </p:sp>
      <p:sp>
        <p:nvSpPr>
          <p:cNvPr id="4" name="Rounded Rectangle 3">
            <a:extLst>
              <a:ext uri="{FF2B5EF4-FFF2-40B4-BE49-F238E27FC236}">
                <a16:creationId xmlns="" xmlns:a16="http://schemas.microsoft.com/office/drawing/2014/main" id="{C008511C-204E-4CD9-8F87-E5E59BE47088}"/>
              </a:ext>
            </a:extLst>
          </p:cNvPr>
          <p:cNvSpPr>
            <a:spLocks noChangeArrowheads="1"/>
          </p:cNvSpPr>
          <p:nvPr/>
        </p:nvSpPr>
        <p:spPr bwMode="auto">
          <a:xfrm>
            <a:off x="88902" y="1827218"/>
            <a:ext cx="3071813" cy="693737"/>
          </a:xfrm>
          <a:prstGeom prst="roundRect">
            <a:avLst>
              <a:gd name="adj" fmla="val 16667"/>
            </a:avLst>
          </a:prstGeom>
          <a:solidFill>
            <a:srgbClr val="00B050"/>
          </a:solidFill>
          <a:ln w="38100">
            <a:solidFill>
              <a:schemeClr val="bg1"/>
            </a:solidFill>
            <a:round/>
            <a:headEnd/>
            <a:tailEnd/>
          </a:ln>
          <a:effectLst>
            <a:outerShdw blurRad="40000" dist="20000" dir="5400000" rotWithShape="0">
              <a:srgbClr val="000000">
                <a:alpha val="37999"/>
              </a:srgbClr>
            </a:outerShdw>
          </a:effectLst>
        </p:spPr>
        <p:txBody>
          <a:bodyPr lIns="84655" tIns="42328" rIns="84655" bIns="42328" anchor="ctr"/>
          <a:lstStyle/>
          <a:p>
            <a:pPr algn="ctr">
              <a:defRPr/>
            </a:pPr>
            <a:r>
              <a:rPr lang="id-ID" sz="1600" b="1">
                <a:solidFill>
                  <a:srgbClr val="002060"/>
                </a:solidFill>
                <a:latin typeface="Cambria" pitchFamily="18" charset="0"/>
                <a:ea typeface="MS PGothic" pitchFamily="34" charset="-128"/>
              </a:rPr>
              <a:t>ABSOLUT</a:t>
            </a:r>
            <a:endParaRPr lang="en-US" sz="1600" b="1">
              <a:solidFill>
                <a:srgbClr val="002060"/>
              </a:solidFill>
              <a:latin typeface="Cambria" pitchFamily="18" charset="0"/>
              <a:ea typeface="MS PGothic" pitchFamily="34" charset="-128"/>
            </a:endParaRPr>
          </a:p>
        </p:txBody>
      </p:sp>
      <p:sp>
        <p:nvSpPr>
          <p:cNvPr id="5" name="Rounded Rectangle 4">
            <a:extLst>
              <a:ext uri="{FF2B5EF4-FFF2-40B4-BE49-F238E27FC236}">
                <a16:creationId xmlns="" xmlns:a16="http://schemas.microsoft.com/office/drawing/2014/main" id="{2A747415-FA5F-4F60-8631-64881F28F817}"/>
              </a:ext>
            </a:extLst>
          </p:cNvPr>
          <p:cNvSpPr/>
          <p:nvPr/>
        </p:nvSpPr>
        <p:spPr>
          <a:xfrm>
            <a:off x="330201" y="2959103"/>
            <a:ext cx="2595563" cy="2747963"/>
          </a:xfrm>
          <a:prstGeom prst="roundRect">
            <a:avLst/>
          </a:prstGeom>
        </p:spPr>
        <p:style>
          <a:lnRef idx="2">
            <a:schemeClr val="accent2"/>
          </a:lnRef>
          <a:fillRef idx="1">
            <a:schemeClr val="lt1"/>
          </a:fillRef>
          <a:effectRef idx="0">
            <a:schemeClr val="accent2"/>
          </a:effectRef>
          <a:fontRef idx="minor">
            <a:schemeClr val="dk1"/>
          </a:fontRef>
        </p:style>
        <p:txBody>
          <a:bodyPr lIns="84655" tIns="42328" rIns="84655" bIns="42328" anchor="ctr"/>
          <a:lstStyle/>
          <a:p>
            <a:pPr marL="285750" indent="-285750">
              <a:buFont typeface="Adobe Kaiti Std R"/>
              <a:buAutoNum type="arabicPeriod"/>
              <a:defRPr/>
            </a:pPr>
            <a:r>
              <a:rPr lang="id-ID" sz="1600">
                <a:solidFill>
                  <a:schemeClr val="tx1"/>
                </a:solidFill>
                <a:latin typeface="Cambria" pitchFamily="18" charset="0"/>
                <a:cs typeface="Arial" pitchFamily="34" charset="0"/>
              </a:rPr>
              <a:t>POLITIK LUAR NEGERI</a:t>
            </a:r>
            <a:endParaRPr lang="en-US" sz="1600">
              <a:solidFill>
                <a:schemeClr val="tx1"/>
              </a:solidFill>
              <a:latin typeface="Cambria" pitchFamily="18" charset="0"/>
              <a:cs typeface="Arial" pitchFamily="34" charset="0"/>
            </a:endParaRPr>
          </a:p>
          <a:p>
            <a:pPr marL="285750" indent="-285750">
              <a:buFont typeface="Adobe Kaiti Std R"/>
              <a:buAutoNum type="arabicPeriod"/>
              <a:defRPr/>
            </a:pPr>
            <a:r>
              <a:rPr lang="id-ID" sz="1600">
                <a:solidFill>
                  <a:schemeClr val="tx1"/>
                </a:solidFill>
                <a:latin typeface="Cambria" pitchFamily="18" charset="0"/>
                <a:cs typeface="Arial" pitchFamily="34" charset="0"/>
              </a:rPr>
              <a:t>PERTAHANAN</a:t>
            </a:r>
          </a:p>
          <a:p>
            <a:pPr marL="285750" indent="-285750">
              <a:buFont typeface="Adobe Kaiti Std R"/>
              <a:buAutoNum type="arabicPeriod"/>
              <a:defRPr/>
            </a:pPr>
            <a:r>
              <a:rPr lang="id-ID" sz="1600">
                <a:solidFill>
                  <a:schemeClr val="tx1"/>
                </a:solidFill>
                <a:latin typeface="Cambria" pitchFamily="18" charset="0"/>
                <a:cs typeface="Arial" pitchFamily="34" charset="0"/>
              </a:rPr>
              <a:t>KEAMANAN</a:t>
            </a:r>
          </a:p>
          <a:p>
            <a:pPr marL="285750" indent="-285750">
              <a:buFont typeface="Adobe Kaiti Std R"/>
              <a:buAutoNum type="arabicPeriod"/>
              <a:defRPr/>
            </a:pPr>
            <a:r>
              <a:rPr lang="en-US" sz="1600">
                <a:solidFill>
                  <a:schemeClr val="tx1"/>
                </a:solidFill>
                <a:latin typeface="Cambria" pitchFamily="18" charset="0"/>
                <a:cs typeface="Arial" pitchFamily="34" charset="0"/>
              </a:rPr>
              <a:t>YUSTISI</a:t>
            </a:r>
          </a:p>
          <a:p>
            <a:pPr marL="285750" indent="-285750">
              <a:buFont typeface="Adobe Kaiti Std R"/>
              <a:buAutoNum type="arabicPeriod"/>
              <a:defRPr/>
            </a:pPr>
            <a:r>
              <a:rPr lang="id-ID" sz="1600">
                <a:solidFill>
                  <a:schemeClr val="tx1"/>
                </a:solidFill>
                <a:latin typeface="Cambria" pitchFamily="18" charset="0"/>
                <a:cs typeface="Arial" pitchFamily="34" charset="0"/>
              </a:rPr>
              <a:t>AGAMA</a:t>
            </a:r>
          </a:p>
          <a:p>
            <a:pPr marL="285750" indent="-285750">
              <a:buFont typeface="Adobe Kaiti Std R"/>
              <a:buAutoNum type="arabicPeriod"/>
              <a:defRPr/>
            </a:pPr>
            <a:r>
              <a:rPr lang="id-ID" sz="1600">
                <a:solidFill>
                  <a:schemeClr val="tx1"/>
                </a:solidFill>
                <a:latin typeface="Cambria" pitchFamily="18" charset="0"/>
                <a:cs typeface="Arial" pitchFamily="34" charset="0"/>
              </a:rPr>
              <a:t>MONETER &amp; FISKAL</a:t>
            </a:r>
            <a:r>
              <a:rPr lang="en-US" sz="1600">
                <a:solidFill>
                  <a:schemeClr val="tx1"/>
                </a:solidFill>
                <a:latin typeface="Cambria" pitchFamily="18" charset="0"/>
                <a:cs typeface="Arial" pitchFamily="34" charset="0"/>
              </a:rPr>
              <a:t> NASIONAL</a:t>
            </a:r>
          </a:p>
          <a:p>
            <a:pPr marL="285750" indent="-285750">
              <a:defRPr/>
            </a:pPr>
            <a:endParaRPr lang="th-TH" sz="1600">
              <a:solidFill>
                <a:schemeClr val="tx1"/>
              </a:solidFill>
              <a:latin typeface="Cambria" pitchFamily="18" charset="0"/>
              <a:cs typeface="Arial" pitchFamily="34" charset="0"/>
            </a:endParaRPr>
          </a:p>
        </p:txBody>
      </p:sp>
      <p:sp>
        <p:nvSpPr>
          <p:cNvPr id="6" name="Rounded Rectangle 5">
            <a:extLst>
              <a:ext uri="{FF2B5EF4-FFF2-40B4-BE49-F238E27FC236}">
                <a16:creationId xmlns="" xmlns:a16="http://schemas.microsoft.com/office/drawing/2014/main" id="{0826BB5D-B45B-4F2A-B65A-87EF7F45E4F5}"/>
              </a:ext>
            </a:extLst>
          </p:cNvPr>
          <p:cNvSpPr>
            <a:spLocks noChangeArrowheads="1"/>
          </p:cNvSpPr>
          <p:nvPr/>
        </p:nvSpPr>
        <p:spPr bwMode="auto">
          <a:xfrm>
            <a:off x="5994406" y="3000375"/>
            <a:ext cx="2381249" cy="501650"/>
          </a:xfrm>
          <a:prstGeom prst="roundRect">
            <a:avLst>
              <a:gd name="adj" fmla="val 16667"/>
            </a:avLst>
          </a:prstGeom>
          <a:solidFill>
            <a:srgbClr val="FF5050"/>
          </a:solidFill>
          <a:ln w="38100">
            <a:solidFill>
              <a:schemeClr val="bg1"/>
            </a:solidFill>
            <a:round/>
            <a:headEnd/>
            <a:tailEnd/>
          </a:ln>
          <a:effectLst>
            <a:outerShdw blurRad="40000" dist="20000" dir="5400000" rotWithShape="0">
              <a:srgbClr val="000000">
                <a:alpha val="37999"/>
              </a:srgbClr>
            </a:outerShdw>
          </a:effectLst>
        </p:spPr>
        <p:txBody>
          <a:bodyPr lIns="84655" tIns="42328" rIns="84655" bIns="42328" anchor="ctr"/>
          <a:lstStyle/>
          <a:p>
            <a:pPr algn="ctr">
              <a:defRPr/>
            </a:pPr>
            <a:r>
              <a:rPr lang="id-ID" sz="1700">
                <a:solidFill>
                  <a:srgbClr val="002060"/>
                </a:solidFill>
                <a:latin typeface="Cambria" pitchFamily="18" charset="0"/>
                <a:ea typeface="MS PGothic" pitchFamily="34" charset="-128"/>
              </a:rPr>
              <a:t>PILIHAN</a:t>
            </a:r>
            <a:r>
              <a:rPr lang="en-US" sz="1700">
                <a:solidFill>
                  <a:srgbClr val="002060"/>
                </a:solidFill>
                <a:latin typeface="Cambria" pitchFamily="18" charset="0"/>
                <a:ea typeface="MS PGothic" pitchFamily="34" charset="-128"/>
              </a:rPr>
              <a:t> (8)</a:t>
            </a:r>
            <a:endParaRPr lang="th-TH">
              <a:solidFill>
                <a:srgbClr val="002060"/>
              </a:solidFill>
              <a:latin typeface="Cambria" pitchFamily="18" charset="0"/>
              <a:ea typeface="MS PGothic" pitchFamily="34" charset="-128"/>
            </a:endParaRPr>
          </a:p>
        </p:txBody>
      </p:sp>
      <p:sp>
        <p:nvSpPr>
          <p:cNvPr id="8" name="Rounded Rectangle 7">
            <a:extLst>
              <a:ext uri="{FF2B5EF4-FFF2-40B4-BE49-F238E27FC236}">
                <a16:creationId xmlns="" xmlns:a16="http://schemas.microsoft.com/office/drawing/2014/main" id="{24660E72-389B-4A2A-ADD7-52F49DEAAC85}"/>
              </a:ext>
            </a:extLst>
          </p:cNvPr>
          <p:cNvSpPr>
            <a:spLocks noChangeArrowheads="1"/>
          </p:cNvSpPr>
          <p:nvPr/>
        </p:nvSpPr>
        <p:spPr bwMode="auto">
          <a:xfrm>
            <a:off x="3160715" y="2987676"/>
            <a:ext cx="2406651" cy="503238"/>
          </a:xfrm>
          <a:prstGeom prst="roundRect">
            <a:avLst>
              <a:gd name="adj" fmla="val 16667"/>
            </a:avLst>
          </a:prstGeom>
          <a:solidFill>
            <a:schemeClr val="accent4">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84655" tIns="42328" rIns="84655" bIns="42328" anchor="ctr"/>
          <a:lstStyle/>
          <a:p>
            <a:pPr algn="ctr">
              <a:defRPr/>
            </a:pPr>
            <a:r>
              <a:rPr lang="id-ID" sz="1700">
                <a:solidFill>
                  <a:schemeClr val="tx1"/>
                </a:solidFill>
                <a:latin typeface="Cambria" pitchFamily="18" charset="0"/>
                <a:cs typeface="Arial" pitchFamily="34" charset="0"/>
              </a:rPr>
              <a:t>WAJIB</a:t>
            </a:r>
            <a:endParaRPr lang="th-TH">
              <a:solidFill>
                <a:schemeClr val="tx1"/>
              </a:solidFill>
              <a:latin typeface="Cambria" pitchFamily="18" charset="0"/>
              <a:cs typeface="Arial" pitchFamily="34" charset="0"/>
            </a:endParaRPr>
          </a:p>
        </p:txBody>
      </p:sp>
      <p:sp>
        <p:nvSpPr>
          <p:cNvPr id="9" name="Rounded Rectangle 8">
            <a:extLst>
              <a:ext uri="{FF2B5EF4-FFF2-40B4-BE49-F238E27FC236}">
                <a16:creationId xmlns="" xmlns:a16="http://schemas.microsoft.com/office/drawing/2014/main" id="{8EC276FE-B491-4523-8D6A-1134E492E4FD}"/>
              </a:ext>
            </a:extLst>
          </p:cNvPr>
          <p:cNvSpPr/>
          <p:nvPr/>
        </p:nvSpPr>
        <p:spPr>
          <a:xfrm>
            <a:off x="3048000" y="4090993"/>
            <a:ext cx="2336800" cy="865187"/>
          </a:xfrm>
          <a:prstGeom prst="roundRect">
            <a:avLst/>
          </a:prstGeom>
          <a:solidFill>
            <a:srgbClr val="FFFF99"/>
          </a:solidFill>
          <a:ln/>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r>
              <a:rPr lang="id-ID" sz="1700" b="1">
                <a:solidFill>
                  <a:schemeClr val="tx1"/>
                </a:solidFill>
                <a:latin typeface="Cambria" pitchFamily="18" charset="0"/>
                <a:cs typeface="Arial" pitchFamily="34" charset="0"/>
              </a:rPr>
              <a:t>PELAYANAN DASAR</a:t>
            </a:r>
            <a:r>
              <a:rPr lang="en-US" sz="1700" b="1">
                <a:solidFill>
                  <a:schemeClr val="tx1"/>
                </a:solidFill>
                <a:latin typeface="Cambria" pitchFamily="18" charset="0"/>
                <a:cs typeface="Arial" pitchFamily="34" charset="0"/>
              </a:rPr>
              <a:t> (6)</a:t>
            </a:r>
            <a:endParaRPr lang="th-TH" b="1">
              <a:solidFill>
                <a:schemeClr val="tx1"/>
              </a:solidFill>
              <a:latin typeface="Cambria" pitchFamily="18" charset="0"/>
              <a:cs typeface="Arial" pitchFamily="34" charset="0"/>
            </a:endParaRPr>
          </a:p>
        </p:txBody>
      </p:sp>
      <p:sp>
        <p:nvSpPr>
          <p:cNvPr id="10" name="Rounded Rectangle 9">
            <a:extLst>
              <a:ext uri="{FF2B5EF4-FFF2-40B4-BE49-F238E27FC236}">
                <a16:creationId xmlns="" xmlns:a16="http://schemas.microsoft.com/office/drawing/2014/main" id="{E25E3196-65B8-4A64-B440-F4D8BBB5DB5A}"/>
              </a:ext>
            </a:extLst>
          </p:cNvPr>
          <p:cNvSpPr/>
          <p:nvPr/>
        </p:nvSpPr>
        <p:spPr>
          <a:xfrm>
            <a:off x="5605463" y="4116391"/>
            <a:ext cx="2411412" cy="839787"/>
          </a:xfrm>
          <a:prstGeom prst="round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r>
              <a:rPr lang="id-ID" sz="1700" b="1">
                <a:solidFill>
                  <a:schemeClr val="tx1"/>
                </a:solidFill>
                <a:latin typeface="Cambria" pitchFamily="18" charset="0"/>
                <a:cs typeface="Arial" pitchFamily="34" charset="0"/>
              </a:rPr>
              <a:t>NON PELAYANAN DASAR</a:t>
            </a:r>
            <a:r>
              <a:rPr lang="en-US" sz="1700" b="1">
                <a:solidFill>
                  <a:schemeClr val="tx1"/>
                </a:solidFill>
                <a:latin typeface="Cambria" pitchFamily="18" charset="0"/>
                <a:cs typeface="Arial" pitchFamily="34" charset="0"/>
              </a:rPr>
              <a:t> (18)</a:t>
            </a:r>
            <a:endParaRPr lang="th-TH" b="1">
              <a:solidFill>
                <a:schemeClr val="tx1"/>
              </a:solidFill>
              <a:latin typeface="Cambria" pitchFamily="18" charset="0"/>
              <a:cs typeface="Arial" pitchFamily="34" charset="0"/>
            </a:endParaRPr>
          </a:p>
        </p:txBody>
      </p:sp>
      <p:sp>
        <p:nvSpPr>
          <p:cNvPr id="11" name="Rounded Rectangle 10">
            <a:extLst>
              <a:ext uri="{FF2B5EF4-FFF2-40B4-BE49-F238E27FC236}">
                <a16:creationId xmlns="" xmlns:a16="http://schemas.microsoft.com/office/drawing/2014/main" id="{EDDBE7BC-3C9E-45CC-984D-86B2CE9654E3}"/>
              </a:ext>
            </a:extLst>
          </p:cNvPr>
          <p:cNvSpPr/>
          <p:nvPr/>
        </p:nvSpPr>
        <p:spPr>
          <a:xfrm>
            <a:off x="2832108" y="5649917"/>
            <a:ext cx="1987551" cy="903287"/>
          </a:xfrm>
          <a:prstGeom prst="roundRect">
            <a:avLst/>
          </a:prstGeom>
          <a:ln/>
        </p:spPr>
        <p:style>
          <a:lnRef idx="1">
            <a:schemeClr val="accent3"/>
          </a:lnRef>
          <a:fillRef idx="3">
            <a:schemeClr val="accent3"/>
          </a:fillRef>
          <a:effectRef idx="2">
            <a:schemeClr val="accent3"/>
          </a:effectRef>
          <a:fontRef idx="minor">
            <a:schemeClr val="lt1"/>
          </a:fontRef>
        </p:style>
        <p:txBody>
          <a:bodyPr lIns="84655" tIns="42328" rIns="84655" bIns="42328" anchor="ctr"/>
          <a:lstStyle/>
          <a:p>
            <a:pPr algn="ctr">
              <a:defRPr/>
            </a:pPr>
            <a:r>
              <a:rPr lang="id-ID" sz="2800" b="1">
                <a:solidFill>
                  <a:srgbClr val="002060"/>
                </a:solidFill>
                <a:latin typeface="Cambria" pitchFamily="18" charset="0"/>
                <a:cs typeface="Arial" pitchFamily="34" charset="0"/>
              </a:rPr>
              <a:t>S P M</a:t>
            </a:r>
            <a:endParaRPr lang="th-TH" sz="2800" b="1">
              <a:solidFill>
                <a:srgbClr val="002060"/>
              </a:solidFill>
              <a:latin typeface="Cambria" pitchFamily="18" charset="0"/>
              <a:cs typeface="Arial" pitchFamily="34" charset="0"/>
            </a:endParaRPr>
          </a:p>
        </p:txBody>
      </p:sp>
      <p:sp>
        <p:nvSpPr>
          <p:cNvPr id="13" name="Bent-Up Arrow 12">
            <a:extLst>
              <a:ext uri="{FF2B5EF4-FFF2-40B4-BE49-F238E27FC236}">
                <a16:creationId xmlns="" xmlns:a16="http://schemas.microsoft.com/office/drawing/2014/main" id="{1B6B7137-0C48-4900-BE40-0C251AF9D081}"/>
              </a:ext>
            </a:extLst>
          </p:cNvPr>
          <p:cNvSpPr/>
          <p:nvPr/>
        </p:nvSpPr>
        <p:spPr>
          <a:xfrm rot="10800000">
            <a:off x="3454406" y="2179842"/>
            <a:ext cx="686625" cy="816965"/>
          </a:xfrm>
          <a:prstGeom prst="bentUpArrow">
            <a:avLst/>
          </a:prstGeom>
          <a:ln/>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en-US">
              <a:solidFill>
                <a:srgbClr val="FFFFFF"/>
              </a:solidFill>
              <a:latin typeface="Trebuchet MS" pitchFamily="34" charset="0"/>
              <a:cs typeface="Arial" pitchFamily="34" charset="0"/>
            </a:endParaRPr>
          </a:p>
        </p:txBody>
      </p:sp>
      <p:sp>
        <p:nvSpPr>
          <p:cNvPr id="15" name="Rounded Rectangle 14">
            <a:extLst>
              <a:ext uri="{FF2B5EF4-FFF2-40B4-BE49-F238E27FC236}">
                <a16:creationId xmlns="" xmlns:a16="http://schemas.microsoft.com/office/drawing/2014/main" id="{9A5831C4-3978-4144-AE00-3274AF13D5B6}"/>
              </a:ext>
            </a:extLst>
          </p:cNvPr>
          <p:cNvSpPr>
            <a:spLocks noChangeArrowheads="1"/>
          </p:cNvSpPr>
          <p:nvPr/>
        </p:nvSpPr>
        <p:spPr bwMode="auto">
          <a:xfrm>
            <a:off x="8534402" y="1762130"/>
            <a:ext cx="3071813" cy="557213"/>
          </a:xfrm>
          <a:prstGeom prst="roundRect">
            <a:avLst>
              <a:gd name="adj" fmla="val 16667"/>
            </a:avLst>
          </a:prstGeom>
          <a:solidFill>
            <a:srgbClr val="993300"/>
          </a:solidFill>
          <a:ln w="38100">
            <a:solidFill>
              <a:schemeClr val="bg1"/>
            </a:solidFill>
            <a:round/>
            <a:headEnd/>
            <a:tailEnd/>
          </a:ln>
          <a:effectLst>
            <a:outerShdw blurRad="40000" dist="20000" dir="5400000" rotWithShape="0">
              <a:srgbClr val="000000">
                <a:alpha val="37999"/>
              </a:srgbClr>
            </a:outerShdw>
          </a:effectLst>
        </p:spPr>
        <p:txBody>
          <a:bodyPr lIns="84655" tIns="42328" rIns="84655" bIns="42328" anchor="ctr"/>
          <a:lstStyle/>
          <a:p>
            <a:pPr algn="ctr">
              <a:defRPr/>
            </a:pPr>
            <a:r>
              <a:rPr lang="id-ID" sz="1500" b="1">
                <a:solidFill>
                  <a:srgbClr val="FFFFFF"/>
                </a:solidFill>
                <a:latin typeface="Cambria" pitchFamily="18" charset="0"/>
                <a:ea typeface="MS PGothic" pitchFamily="34" charset="-128"/>
              </a:rPr>
              <a:t>URUSAN PEMERINTAHAN UMUM</a:t>
            </a:r>
            <a:endParaRPr lang="th-TH" sz="1500" b="1">
              <a:solidFill>
                <a:srgbClr val="FFFFFF"/>
              </a:solidFill>
              <a:latin typeface="Cambria" pitchFamily="18" charset="0"/>
              <a:ea typeface="MS PGothic" pitchFamily="34" charset="-128"/>
            </a:endParaRPr>
          </a:p>
        </p:txBody>
      </p:sp>
      <p:sp>
        <p:nvSpPr>
          <p:cNvPr id="18" name="Down Arrow 17">
            <a:extLst>
              <a:ext uri="{FF2B5EF4-FFF2-40B4-BE49-F238E27FC236}">
                <a16:creationId xmlns="" xmlns:a16="http://schemas.microsoft.com/office/drawing/2014/main" id="{34A08919-6A8A-48FA-955A-03B346E927A5}"/>
              </a:ext>
            </a:extLst>
          </p:cNvPr>
          <p:cNvSpPr/>
          <p:nvPr/>
        </p:nvSpPr>
        <p:spPr>
          <a:xfrm>
            <a:off x="1422400" y="1510863"/>
            <a:ext cx="406400" cy="301575"/>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FFC000"/>
              </a:solidFill>
              <a:latin typeface="Trebuchet MS" pitchFamily="34" charset="0"/>
              <a:cs typeface="Arial" pitchFamily="34" charset="0"/>
            </a:endParaRPr>
          </a:p>
        </p:txBody>
      </p:sp>
      <p:sp>
        <p:nvSpPr>
          <p:cNvPr id="21" name="Rounded Rectangle 20">
            <a:extLst>
              <a:ext uri="{FF2B5EF4-FFF2-40B4-BE49-F238E27FC236}">
                <a16:creationId xmlns="" xmlns:a16="http://schemas.microsoft.com/office/drawing/2014/main" id="{4298DC2F-D456-45A8-A15C-925BD1D805FC}"/>
              </a:ext>
            </a:extLst>
          </p:cNvPr>
          <p:cNvSpPr/>
          <p:nvPr/>
        </p:nvSpPr>
        <p:spPr>
          <a:xfrm>
            <a:off x="8605839" y="2665417"/>
            <a:ext cx="3382961" cy="2770187"/>
          </a:xfrm>
          <a:prstGeom prst="roundRect">
            <a:avLst/>
          </a:prstGeom>
        </p:spPr>
        <p:style>
          <a:lnRef idx="2">
            <a:schemeClr val="accent1"/>
          </a:lnRef>
          <a:fillRef idx="1">
            <a:schemeClr val="lt1"/>
          </a:fillRef>
          <a:effectRef idx="0">
            <a:schemeClr val="accent1"/>
          </a:effectRef>
          <a:fontRef idx="minor">
            <a:schemeClr val="dk1"/>
          </a:fontRef>
        </p:style>
        <p:txBody>
          <a:bodyPr lIns="84655" tIns="42328" rIns="84655" bIns="42328" anchor="ctr"/>
          <a:lstStyle/>
          <a:p>
            <a:pPr marL="336550" indent="-336550">
              <a:buFont typeface="Adobe Kaiti Std R"/>
              <a:buAutoNum type="arabicPeriod"/>
              <a:defRPr/>
            </a:pPr>
            <a:endParaRPr lang="id-ID" sz="1100">
              <a:solidFill>
                <a:schemeClr val="tx1"/>
              </a:solidFill>
              <a:latin typeface="Cambria" pitchFamily="18" charset="0"/>
              <a:cs typeface="Arial" pitchFamily="34" charset="0"/>
            </a:endParaRPr>
          </a:p>
          <a:p>
            <a:pPr marL="336550" indent="-336550">
              <a:buFont typeface="Adobe Kaiti Std R"/>
              <a:buAutoNum type="arabicPeriod"/>
              <a:defRPr/>
            </a:pPr>
            <a:r>
              <a:rPr lang="id-ID" sz="1100">
                <a:solidFill>
                  <a:schemeClr val="tx1"/>
                </a:solidFill>
                <a:latin typeface="Trebuchet MS" pitchFamily="34" charset="0"/>
                <a:cs typeface="Arial" pitchFamily="34" charset="0"/>
              </a:rPr>
              <a:t>PEMBINAAN WAWASAN KEBANGSAAN;</a:t>
            </a:r>
          </a:p>
          <a:p>
            <a:pPr marL="336550" indent="-336550">
              <a:buFont typeface="Adobe Kaiti Std R"/>
              <a:buAutoNum type="arabicPeriod"/>
              <a:defRPr/>
            </a:pPr>
            <a:r>
              <a:rPr lang="id-ID" sz="1100">
                <a:solidFill>
                  <a:schemeClr val="tx1"/>
                </a:solidFill>
                <a:latin typeface="Trebuchet MS" pitchFamily="34" charset="0"/>
                <a:cs typeface="Arial" pitchFamily="34" charset="0"/>
              </a:rPr>
              <a:t>PEMBINAAN PERSATUAN KESATUAN; </a:t>
            </a:r>
          </a:p>
          <a:p>
            <a:pPr marL="336550" indent="-336550">
              <a:buFont typeface="Adobe Kaiti Std R"/>
              <a:buAutoNum type="arabicPeriod"/>
              <a:defRPr/>
            </a:pPr>
            <a:r>
              <a:rPr lang="id-ID" sz="1100">
                <a:solidFill>
                  <a:schemeClr val="tx1"/>
                </a:solidFill>
                <a:latin typeface="Trebuchet MS" pitchFamily="34" charset="0"/>
                <a:cs typeface="Arial" pitchFamily="34" charset="0"/>
              </a:rPr>
              <a:t>PEMBINAAN KERUKUNAN ANTAR SARA</a:t>
            </a:r>
          </a:p>
          <a:p>
            <a:pPr marL="336550" indent="-336550">
              <a:buFont typeface="Adobe Kaiti Std R"/>
              <a:buAutoNum type="arabicPeriod"/>
              <a:defRPr/>
            </a:pPr>
            <a:r>
              <a:rPr lang="id-ID" sz="1100">
                <a:solidFill>
                  <a:schemeClr val="tx1"/>
                </a:solidFill>
                <a:latin typeface="Trebuchet MS" pitchFamily="34" charset="0"/>
                <a:cs typeface="Arial" pitchFamily="34" charset="0"/>
              </a:rPr>
              <a:t>PKS;</a:t>
            </a:r>
          </a:p>
          <a:p>
            <a:pPr marL="336550" indent="-336550">
              <a:buFont typeface="Adobe Kaiti Std R"/>
              <a:buAutoNum type="arabicPeriod"/>
              <a:defRPr/>
            </a:pPr>
            <a:r>
              <a:rPr lang="id-ID" sz="1100">
                <a:solidFill>
                  <a:schemeClr val="tx1"/>
                </a:solidFill>
                <a:latin typeface="Trebuchet MS" pitchFamily="34" charset="0"/>
                <a:cs typeface="Arial" pitchFamily="34" charset="0"/>
              </a:rPr>
              <a:t>KOORDINSASI TUGAS ANTARISNTANSI YG ADA DI DAERAH;</a:t>
            </a:r>
          </a:p>
          <a:p>
            <a:pPr marL="336550" indent="-336550">
              <a:buFont typeface="Adobe Kaiti Std R"/>
              <a:buAutoNum type="arabicPeriod"/>
              <a:defRPr/>
            </a:pPr>
            <a:r>
              <a:rPr lang="id-ID" sz="1100">
                <a:solidFill>
                  <a:schemeClr val="tx1"/>
                </a:solidFill>
                <a:latin typeface="Trebuchet MS" pitchFamily="34" charset="0"/>
                <a:cs typeface="Arial" pitchFamily="34" charset="0"/>
              </a:rPr>
              <a:t>PENGEMBANGAN DEMOKRASI;</a:t>
            </a:r>
          </a:p>
          <a:p>
            <a:pPr marL="336550" indent="-336550">
              <a:buFont typeface="Adobe Kaiti Std R"/>
              <a:buAutoNum type="arabicPeriod"/>
              <a:defRPr/>
            </a:pPr>
            <a:r>
              <a:rPr lang="id-ID" sz="1100">
                <a:solidFill>
                  <a:schemeClr val="tx1"/>
                </a:solidFill>
                <a:latin typeface="Trebuchet MS" pitchFamily="34" charset="0"/>
                <a:cs typeface="Arial" pitchFamily="34" charset="0"/>
              </a:rPr>
              <a:t>PELAKSANAAN URUSAN PEMERINTAHAN YG BUKAN MRP KEWENANGAN DAERAH/ TDK DILAKSANAKAN INSTANSI  VERTIKAL</a:t>
            </a:r>
            <a:endParaRPr lang="th-TH" sz="1100">
              <a:solidFill>
                <a:schemeClr val="tx1"/>
              </a:solidFill>
              <a:latin typeface="Trebuchet MS" pitchFamily="34" charset="0"/>
              <a:cs typeface="Arial" pitchFamily="34" charset="0"/>
            </a:endParaRPr>
          </a:p>
        </p:txBody>
      </p:sp>
      <p:sp>
        <p:nvSpPr>
          <p:cNvPr id="22" name="Down Arrow 21">
            <a:extLst>
              <a:ext uri="{FF2B5EF4-FFF2-40B4-BE49-F238E27FC236}">
                <a16:creationId xmlns="" xmlns:a16="http://schemas.microsoft.com/office/drawing/2014/main" id="{FCD9D488-7507-4F8D-B2D4-5F41C2811848}"/>
              </a:ext>
            </a:extLst>
          </p:cNvPr>
          <p:cNvSpPr/>
          <p:nvPr/>
        </p:nvSpPr>
        <p:spPr>
          <a:xfrm>
            <a:off x="9855204" y="2318000"/>
            <a:ext cx="476251" cy="349031"/>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24" name="Rounded Rectangle 23">
            <a:extLst>
              <a:ext uri="{FF2B5EF4-FFF2-40B4-BE49-F238E27FC236}">
                <a16:creationId xmlns="" xmlns:a16="http://schemas.microsoft.com/office/drawing/2014/main" id="{954DE1CF-80F9-4D33-B269-56CA509CD730}"/>
              </a:ext>
            </a:extLst>
          </p:cNvPr>
          <p:cNvSpPr/>
          <p:nvPr/>
        </p:nvSpPr>
        <p:spPr>
          <a:xfrm>
            <a:off x="8595852" y="6147770"/>
            <a:ext cx="3392949" cy="345970"/>
          </a:xfrm>
          <a:prstGeom prst="roundRect">
            <a:avLst/>
          </a:prstGeom>
          <a:ln/>
        </p:spPr>
        <p:style>
          <a:lnRef idx="0">
            <a:schemeClr val="accent6"/>
          </a:lnRef>
          <a:fillRef idx="3">
            <a:schemeClr val="accent6"/>
          </a:fillRef>
          <a:effectRef idx="3">
            <a:schemeClr val="accent6"/>
          </a:effectRef>
          <a:fontRef idx="minor">
            <a:schemeClr val="lt1"/>
          </a:fontRef>
        </p:style>
        <p:txBody>
          <a:bodyPr lIns="84655" tIns="42328" rIns="84655" bIns="42328" anchor="ctr"/>
          <a:lstStyle/>
          <a:p>
            <a:pPr algn="ctr">
              <a:defRPr/>
            </a:pPr>
            <a:r>
              <a:rPr lang="id-ID" sz="2800" b="1">
                <a:solidFill>
                  <a:srgbClr val="000000"/>
                </a:solidFill>
                <a:latin typeface="Cambria" pitchFamily="18" charset="0"/>
                <a:cs typeface="Arial" pitchFamily="34" charset="0"/>
              </a:rPr>
              <a:t>APBN</a:t>
            </a:r>
            <a:endParaRPr lang="th-TH" sz="2800" b="1">
              <a:solidFill>
                <a:srgbClr val="000000"/>
              </a:solidFill>
              <a:latin typeface="Cambria" pitchFamily="18" charset="0"/>
              <a:cs typeface="Arial" pitchFamily="34" charset="0"/>
            </a:endParaRPr>
          </a:p>
        </p:txBody>
      </p:sp>
      <p:sp>
        <p:nvSpPr>
          <p:cNvPr id="26" name="Rounded Rectangle 25">
            <a:extLst>
              <a:ext uri="{FF2B5EF4-FFF2-40B4-BE49-F238E27FC236}">
                <a16:creationId xmlns="" xmlns:a16="http://schemas.microsoft.com/office/drawing/2014/main" id="{8CEECCFB-6FD2-46C0-A5E3-23C2D9A422C2}"/>
              </a:ext>
            </a:extLst>
          </p:cNvPr>
          <p:cNvSpPr/>
          <p:nvPr/>
        </p:nvSpPr>
        <p:spPr>
          <a:xfrm>
            <a:off x="8608487" y="5651013"/>
            <a:ext cx="3380319" cy="329130"/>
          </a:xfrm>
          <a:prstGeom prst="roundRect">
            <a:avLst/>
          </a:prstGeom>
          <a:ln/>
        </p:spPr>
        <p:style>
          <a:lnRef idx="0">
            <a:schemeClr val="dk1"/>
          </a:lnRef>
          <a:fillRef idx="3">
            <a:schemeClr val="dk1"/>
          </a:fillRef>
          <a:effectRef idx="3">
            <a:schemeClr val="dk1"/>
          </a:effectRef>
          <a:fontRef idx="minor">
            <a:schemeClr val="lt1"/>
          </a:fontRef>
        </p:style>
        <p:txBody>
          <a:bodyPr lIns="84655" tIns="42328" rIns="84655" bIns="42328" anchor="ctr"/>
          <a:lstStyle/>
          <a:p>
            <a:pPr algn="ctr" fontAlgn="auto">
              <a:spcBef>
                <a:spcPts val="0"/>
              </a:spcBef>
              <a:spcAft>
                <a:spcPts val="0"/>
              </a:spcAft>
              <a:defRPr/>
            </a:pPr>
            <a:r>
              <a:rPr lang="id-ID" sz="1400" dirty="0">
                <a:solidFill>
                  <a:prstClr val="white"/>
                </a:solidFill>
                <a:latin typeface="Cambria" panose="02040503050406030204" pitchFamily="18" charset="0"/>
              </a:rPr>
              <a:t>FORKOPIMDA</a:t>
            </a:r>
          </a:p>
        </p:txBody>
      </p:sp>
      <p:sp>
        <p:nvSpPr>
          <p:cNvPr id="28" name="Down Arrow 27">
            <a:extLst>
              <a:ext uri="{FF2B5EF4-FFF2-40B4-BE49-F238E27FC236}">
                <a16:creationId xmlns="" xmlns:a16="http://schemas.microsoft.com/office/drawing/2014/main" id="{B07BA285-4029-41CC-AE72-FF75FCBE1943}"/>
              </a:ext>
            </a:extLst>
          </p:cNvPr>
          <p:cNvSpPr/>
          <p:nvPr/>
        </p:nvSpPr>
        <p:spPr>
          <a:xfrm>
            <a:off x="5486400" y="1503821"/>
            <a:ext cx="406400" cy="301575"/>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FFC000"/>
              </a:solidFill>
              <a:latin typeface="Trebuchet MS" pitchFamily="34" charset="0"/>
              <a:cs typeface="Arial" pitchFamily="34" charset="0"/>
            </a:endParaRPr>
          </a:p>
        </p:txBody>
      </p:sp>
      <p:sp>
        <p:nvSpPr>
          <p:cNvPr id="29" name="Down Arrow 28">
            <a:extLst>
              <a:ext uri="{FF2B5EF4-FFF2-40B4-BE49-F238E27FC236}">
                <a16:creationId xmlns="" xmlns:a16="http://schemas.microsoft.com/office/drawing/2014/main" id="{B7476352-16E7-41B5-BE76-90ADDD178303}"/>
              </a:ext>
            </a:extLst>
          </p:cNvPr>
          <p:cNvSpPr/>
          <p:nvPr/>
        </p:nvSpPr>
        <p:spPr>
          <a:xfrm>
            <a:off x="9855200" y="1503821"/>
            <a:ext cx="406400" cy="301575"/>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FFC000"/>
              </a:solidFill>
              <a:latin typeface="Trebuchet MS" pitchFamily="34" charset="0"/>
              <a:cs typeface="Arial" pitchFamily="34" charset="0"/>
            </a:endParaRPr>
          </a:p>
        </p:txBody>
      </p:sp>
      <p:sp>
        <p:nvSpPr>
          <p:cNvPr id="30" name="Bent-Up Arrow 29">
            <a:extLst>
              <a:ext uri="{FF2B5EF4-FFF2-40B4-BE49-F238E27FC236}">
                <a16:creationId xmlns="" xmlns:a16="http://schemas.microsoft.com/office/drawing/2014/main" id="{AACB600B-2A47-4DA0-A1BB-E8267CE169B9}"/>
              </a:ext>
            </a:extLst>
          </p:cNvPr>
          <p:cNvSpPr/>
          <p:nvPr/>
        </p:nvSpPr>
        <p:spPr>
          <a:xfrm rot="10800000" flipH="1">
            <a:off x="7233924" y="2194538"/>
            <a:ext cx="735775" cy="816965"/>
          </a:xfrm>
          <a:prstGeom prst="bentUpArrow">
            <a:avLst/>
          </a:prstGeom>
          <a:ln/>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en-US">
              <a:solidFill>
                <a:srgbClr val="FFFFFF"/>
              </a:solidFill>
              <a:latin typeface="Trebuchet MS" pitchFamily="34" charset="0"/>
              <a:cs typeface="Arial" pitchFamily="34" charset="0"/>
            </a:endParaRPr>
          </a:p>
        </p:txBody>
      </p:sp>
      <p:sp>
        <p:nvSpPr>
          <p:cNvPr id="31" name="Down Arrow 30">
            <a:extLst>
              <a:ext uri="{FF2B5EF4-FFF2-40B4-BE49-F238E27FC236}">
                <a16:creationId xmlns="" xmlns:a16="http://schemas.microsoft.com/office/drawing/2014/main" id="{ECC55F49-B494-485D-B4BA-FAC4ACF8CCA7}"/>
              </a:ext>
            </a:extLst>
          </p:cNvPr>
          <p:cNvSpPr/>
          <p:nvPr/>
        </p:nvSpPr>
        <p:spPr>
          <a:xfrm>
            <a:off x="1330770" y="2561938"/>
            <a:ext cx="476251" cy="349031"/>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16427" name="Slide Number Placeholder 2">
            <a:extLst>
              <a:ext uri="{FF2B5EF4-FFF2-40B4-BE49-F238E27FC236}">
                <a16:creationId xmlns="" xmlns:a16="http://schemas.microsoft.com/office/drawing/2014/main" id="{70B0CB20-3024-4B4D-A79F-CD9A5BEBEB6E}"/>
              </a:ext>
            </a:extLst>
          </p:cNvPr>
          <p:cNvSpPr txBox="1">
            <a:spLocks/>
          </p:cNvSpPr>
          <p:nvPr/>
        </p:nvSpPr>
        <p:spPr bwMode="auto">
          <a:xfrm>
            <a:off x="11607800" y="6383340"/>
            <a:ext cx="488949"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655" tIns="42328" rIns="84655" bIns="4232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fld id="{D6B7F994-77F1-4F49-9423-EE576FF29EC5}" type="slidenum">
              <a:rPr lang="en-US" altLang="id-ID" sz="1000" b="1">
                <a:solidFill>
                  <a:srgbClr val="000000"/>
                </a:solidFill>
                <a:latin typeface="Verdana" panose="020B0604030504040204" pitchFamily="34" charset="0"/>
                <a:ea typeface="MS PGothic" panose="020B0600070205080204" pitchFamily="34" charset="-128"/>
              </a:rPr>
              <a:pPr algn="ctr"/>
              <a:t>5</a:t>
            </a:fld>
            <a:endParaRPr lang="en-US" altLang="id-ID" sz="1000" b="1">
              <a:solidFill>
                <a:srgbClr val="000000"/>
              </a:solidFill>
              <a:latin typeface="Verdana" panose="020B0604030504040204" pitchFamily="34" charset="0"/>
              <a:ea typeface="MS PGothic" panose="020B0600070205080204" pitchFamily="34" charset="-128"/>
            </a:endParaRPr>
          </a:p>
        </p:txBody>
      </p:sp>
      <p:sp>
        <p:nvSpPr>
          <p:cNvPr id="14" name="Left-Up Arrow 13">
            <a:extLst>
              <a:ext uri="{FF2B5EF4-FFF2-40B4-BE49-F238E27FC236}">
                <a16:creationId xmlns="" xmlns:a16="http://schemas.microsoft.com/office/drawing/2014/main" id="{E9B073B6-BB71-41F4-94CB-3FD7DC7887DF}"/>
              </a:ext>
            </a:extLst>
          </p:cNvPr>
          <p:cNvSpPr/>
          <p:nvPr/>
        </p:nvSpPr>
        <p:spPr>
          <a:xfrm rot="13109781">
            <a:off x="4328583" y="3351213"/>
            <a:ext cx="1710267" cy="1009650"/>
          </a:xfrm>
          <a:prstGeom prst="leftUpArrow">
            <a:avLst>
              <a:gd name="adj1" fmla="val 17716"/>
              <a:gd name="adj2" fmla="val 25000"/>
              <a:gd name="adj3" fmla="val 25000"/>
            </a:avLst>
          </a:prstGeom>
          <a:ln>
            <a:noFill/>
          </a:ln>
        </p:spPr>
        <p:style>
          <a:lnRef idx="1">
            <a:schemeClr val="accent1"/>
          </a:lnRef>
          <a:fillRef idx="3">
            <a:schemeClr val="accent1"/>
          </a:fillRef>
          <a:effectRef idx="2">
            <a:schemeClr val="accent1"/>
          </a:effectRef>
          <a:fontRef idx="minor">
            <a:schemeClr val="lt1"/>
          </a:fontRef>
        </p:style>
        <p:txBody>
          <a:bodyPr lIns="84655" tIns="42328" rIns="84655" bIns="42328" anchor="ctr"/>
          <a:lstStyle/>
          <a:p>
            <a:pPr algn="ctr">
              <a:defRPr/>
            </a:pPr>
            <a:endParaRPr lang="en-US">
              <a:solidFill>
                <a:prstClr val="white"/>
              </a:solidFill>
            </a:endParaRPr>
          </a:p>
        </p:txBody>
      </p:sp>
      <p:sp>
        <p:nvSpPr>
          <p:cNvPr id="32" name="Down Arrow 31">
            <a:extLst>
              <a:ext uri="{FF2B5EF4-FFF2-40B4-BE49-F238E27FC236}">
                <a16:creationId xmlns="" xmlns:a16="http://schemas.microsoft.com/office/drawing/2014/main" id="{0F1FBD0F-45F9-4A43-B254-A3BA5674C720}"/>
              </a:ext>
            </a:extLst>
          </p:cNvPr>
          <p:cNvSpPr/>
          <p:nvPr/>
        </p:nvSpPr>
        <p:spPr>
          <a:xfrm>
            <a:off x="6650699" y="4956633"/>
            <a:ext cx="405408" cy="624942"/>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34" name="Down Arrow 33">
            <a:extLst>
              <a:ext uri="{FF2B5EF4-FFF2-40B4-BE49-F238E27FC236}">
                <a16:creationId xmlns="" xmlns:a16="http://schemas.microsoft.com/office/drawing/2014/main" id="{60292591-0B4C-4F1D-9747-0427C29B57EC}"/>
              </a:ext>
            </a:extLst>
          </p:cNvPr>
          <p:cNvSpPr/>
          <p:nvPr/>
        </p:nvSpPr>
        <p:spPr>
          <a:xfrm>
            <a:off x="7970495" y="3490975"/>
            <a:ext cx="405408" cy="2090600"/>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35" name="Rounded Rectangle 34">
            <a:extLst>
              <a:ext uri="{FF2B5EF4-FFF2-40B4-BE49-F238E27FC236}">
                <a16:creationId xmlns="" xmlns:a16="http://schemas.microsoft.com/office/drawing/2014/main" id="{615527D9-9532-41FC-A431-26C9B451AB6F}"/>
              </a:ext>
            </a:extLst>
          </p:cNvPr>
          <p:cNvSpPr/>
          <p:nvPr/>
        </p:nvSpPr>
        <p:spPr>
          <a:xfrm>
            <a:off x="5548315" y="5649916"/>
            <a:ext cx="2986087" cy="909637"/>
          </a:xfrm>
          <a:prstGeom prst="roundRect">
            <a:avLst/>
          </a:prstGeom>
          <a:ln>
            <a:noFill/>
          </a:ln>
        </p:spPr>
        <p:style>
          <a:lnRef idx="3">
            <a:schemeClr val="lt1"/>
          </a:lnRef>
          <a:fillRef idx="1">
            <a:schemeClr val="accent5"/>
          </a:fillRef>
          <a:effectRef idx="1">
            <a:schemeClr val="accent5"/>
          </a:effectRef>
          <a:fontRef idx="minor">
            <a:schemeClr val="lt1"/>
          </a:fontRef>
        </p:style>
        <p:txBody>
          <a:bodyPr lIns="84655" tIns="42328" rIns="84655" bIns="42328" anchor="ctr"/>
          <a:lstStyle/>
          <a:p>
            <a:pPr algn="ctr">
              <a:defRPr/>
            </a:pPr>
            <a:r>
              <a:rPr lang="en-US" sz="2800" b="1">
                <a:solidFill>
                  <a:srgbClr val="002060"/>
                </a:solidFill>
                <a:latin typeface="Cambria" pitchFamily="18" charset="0"/>
                <a:cs typeface="Arial" pitchFamily="34" charset="0"/>
              </a:rPr>
              <a:t>NSPK</a:t>
            </a:r>
            <a:endParaRPr lang="th-TH" sz="2800" b="1">
              <a:solidFill>
                <a:srgbClr val="002060"/>
              </a:solidFill>
              <a:latin typeface="Cambria" pitchFamily="18" charset="0"/>
              <a:cs typeface="Arial" pitchFamily="34" charset="0"/>
            </a:endParaRPr>
          </a:p>
        </p:txBody>
      </p:sp>
      <p:sp>
        <p:nvSpPr>
          <p:cNvPr id="36" name="Down Arrow 35">
            <a:extLst>
              <a:ext uri="{FF2B5EF4-FFF2-40B4-BE49-F238E27FC236}">
                <a16:creationId xmlns="" xmlns:a16="http://schemas.microsoft.com/office/drawing/2014/main" id="{BD184E6C-F397-4DBB-99EE-CA798B75B320}"/>
              </a:ext>
            </a:extLst>
          </p:cNvPr>
          <p:cNvSpPr/>
          <p:nvPr/>
        </p:nvSpPr>
        <p:spPr>
          <a:xfrm>
            <a:off x="10058404" y="5512138"/>
            <a:ext cx="476251" cy="105388"/>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37" name="Down Arrow 36">
            <a:extLst>
              <a:ext uri="{FF2B5EF4-FFF2-40B4-BE49-F238E27FC236}">
                <a16:creationId xmlns="" xmlns:a16="http://schemas.microsoft.com/office/drawing/2014/main" id="{E76B2608-ED5C-480D-94C2-56163CFAA02F}"/>
              </a:ext>
            </a:extLst>
          </p:cNvPr>
          <p:cNvSpPr/>
          <p:nvPr/>
        </p:nvSpPr>
        <p:spPr>
          <a:xfrm>
            <a:off x="10032439" y="5998203"/>
            <a:ext cx="476251" cy="105388"/>
          </a:xfrm>
          <a:prstGeom prst="downArrow">
            <a:avLst/>
          </a:prstGeom>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th-TH">
              <a:solidFill>
                <a:srgbClr val="002060"/>
              </a:solidFill>
              <a:latin typeface="Trebuchet MS" pitchFamily="34" charset="0"/>
              <a:cs typeface="Arial" pitchFamily="34" charset="0"/>
            </a:endParaRPr>
          </a:p>
        </p:txBody>
      </p:sp>
      <p:sp>
        <p:nvSpPr>
          <p:cNvPr id="39" name="Left-Up Arrow 38">
            <a:extLst>
              <a:ext uri="{FF2B5EF4-FFF2-40B4-BE49-F238E27FC236}">
                <a16:creationId xmlns="" xmlns:a16="http://schemas.microsoft.com/office/drawing/2014/main" id="{C379D436-FFA9-434E-9323-BE7998B9DB84}"/>
              </a:ext>
            </a:extLst>
          </p:cNvPr>
          <p:cNvSpPr/>
          <p:nvPr/>
        </p:nvSpPr>
        <p:spPr>
          <a:xfrm rot="13109781">
            <a:off x="4070297" y="4795416"/>
            <a:ext cx="1826180" cy="1280154"/>
          </a:xfrm>
          <a:prstGeom prst="leftUpArrow">
            <a:avLst>
              <a:gd name="adj1" fmla="val 15992"/>
              <a:gd name="adj2" fmla="val 25000"/>
              <a:gd name="adj3" fmla="val 25000"/>
            </a:avLst>
          </a:prstGeom>
          <a:ln/>
        </p:spPr>
        <p:style>
          <a:lnRef idx="0">
            <a:schemeClr val="accent2"/>
          </a:lnRef>
          <a:fillRef idx="3">
            <a:schemeClr val="accent2"/>
          </a:fillRef>
          <a:effectRef idx="3">
            <a:schemeClr val="accent2"/>
          </a:effectRef>
          <a:fontRef idx="minor">
            <a:schemeClr val="lt1"/>
          </a:fontRef>
        </p:style>
        <p:txBody>
          <a:bodyPr lIns="84655" tIns="42328" rIns="84655" bIns="42328" anchor="ctr"/>
          <a:lstStyle/>
          <a:p>
            <a:pPr algn="ctr">
              <a:defRPr/>
            </a:pPr>
            <a:endParaRPr lang="en-US">
              <a:solidFill>
                <a:srgbClr val="FFFFFF"/>
              </a:solidFill>
              <a:cs typeface="Arial" pitchFamily="34" charset="0"/>
            </a:endParaRPr>
          </a:p>
        </p:txBody>
      </p:sp>
      <p:grpSp>
        <p:nvGrpSpPr>
          <p:cNvPr id="7" name="Group 11"/>
          <p:cNvGrpSpPr>
            <a:grpSpLocks/>
          </p:cNvGrpSpPr>
          <p:nvPr/>
        </p:nvGrpSpPr>
        <p:grpSpPr bwMode="auto">
          <a:xfrm>
            <a:off x="-19047" y="15876"/>
            <a:ext cx="12211051" cy="1889124"/>
            <a:chOff x="-14288" y="96838"/>
            <a:chExt cx="9158288" cy="1889124"/>
          </a:xfrm>
          <a:effectLst>
            <a:outerShdw blurRad="50800" dist="38100" dir="2700000" algn="tl" rotWithShape="0">
              <a:srgbClr val="FF0000">
                <a:alpha val="40000"/>
              </a:srgbClr>
            </a:outerShdw>
          </a:effectLst>
        </p:grpSpPr>
        <p:grpSp>
          <p:nvGrpSpPr>
            <p:cNvPr id="12" name="Group 23"/>
            <p:cNvGrpSpPr>
              <a:grpSpLocks/>
            </p:cNvGrpSpPr>
            <p:nvPr/>
          </p:nvGrpSpPr>
          <p:grpSpPr bwMode="auto">
            <a:xfrm>
              <a:off x="-14288" y="96838"/>
              <a:ext cx="9158288" cy="1889124"/>
              <a:chOff x="-14256" y="200002"/>
              <a:chExt cx="9158256" cy="1889463"/>
            </a:xfrm>
          </p:grpSpPr>
          <p:grpSp>
            <p:nvGrpSpPr>
              <p:cNvPr id="16" name="Group 22"/>
              <p:cNvGrpSpPr>
                <a:grpSpLocks/>
              </p:cNvGrpSpPr>
              <p:nvPr/>
            </p:nvGrpSpPr>
            <p:grpSpPr bwMode="auto">
              <a:xfrm>
                <a:off x="-14256" y="285728"/>
                <a:ext cx="9158256" cy="831568"/>
                <a:chOff x="-14256" y="285728"/>
                <a:chExt cx="9158256" cy="831568"/>
              </a:xfrm>
            </p:grpSpPr>
            <p:grpSp>
              <p:nvGrpSpPr>
                <p:cNvPr id="17" name="Group 15"/>
                <p:cNvGrpSpPr>
                  <a:grpSpLocks/>
                </p:cNvGrpSpPr>
                <p:nvPr/>
              </p:nvGrpSpPr>
              <p:grpSpPr bwMode="auto">
                <a:xfrm>
                  <a:off x="-14256" y="500090"/>
                  <a:ext cx="9158256" cy="376306"/>
                  <a:chOff x="0" y="1828839"/>
                  <a:chExt cx="9144000" cy="304855"/>
                </a:xfrm>
              </p:grpSpPr>
              <p:sp>
                <p:nvSpPr>
                  <p:cNvPr id="45" name="Rectangle 44"/>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sp>
                <p:nvSpPr>
                  <p:cNvPr id="46" name="Rectangle 45"/>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grpSp>
            <p:pic>
              <p:nvPicPr>
                <p:cNvPr id="44" name="Picture 1" descr="logo"/>
                <p:cNvPicPr>
                  <a:picLocks noChangeAspect="1" noChangeArrowheads="1"/>
                </p:cNvPicPr>
                <p:nvPr/>
              </p:nvPicPr>
              <p:blipFill>
                <a:blip r:embed="rId2"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42" name="Picture 12" descr="garuda gud.png"/>
              <p:cNvPicPr>
                <a:picLocks noChangeAspect="1"/>
              </p:cNvPicPr>
              <p:nvPr/>
            </p:nvPicPr>
            <p:blipFill>
              <a:blip r:embed="rId3" cstate="print"/>
              <a:srcRect/>
              <a:stretch>
                <a:fillRect/>
              </a:stretch>
            </p:blipFill>
            <p:spPr bwMode="auto">
              <a:xfrm>
                <a:off x="500034" y="200002"/>
                <a:ext cx="857256" cy="1889463"/>
              </a:xfrm>
              <a:prstGeom prst="rect">
                <a:avLst/>
              </a:prstGeom>
              <a:noFill/>
              <a:ln w="9525">
                <a:noFill/>
                <a:miter lim="800000"/>
                <a:headEnd/>
                <a:tailEnd/>
              </a:ln>
            </p:spPr>
          </p:pic>
        </p:grpSp>
        <p:sp>
          <p:nvSpPr>
            <p:cNvPr id="40" name="Rectangle 2"/>
            <p:cNvSpPr txBox="1">
              <a:spLocks noChangeArrowheads="1"/>
            </p:cNvSpPr>
            <p:nvPr/>
          </p:nvSpPr>
          <p:spPr bwMode="auto">
            <a:xfrm>
              <a:off x="2214563" y="499609"/>
              <a:ext cx="4643437" cy="381000"/>
            </a:xfrm>
            <a:prstGeom prst="rect">
              <a:avLst/>
            </a:prstGeom>
            <a:noFill/>
            <a:ln w="9525">
              <a:noFill/>
              <a:miter lim="800000"/>
              <a:headEnd/>
              <a:tailEnd/>
            </a:ln>
          </p:spPr>
          <p:txBody>
            <a:bodyPr/>
            <a:lstStyle/>
            <a:p>
              <a:pPr marL="402282" indent="-402282" algn="ctr" fontAlgn="auto">
                <a:lnSpc>
                  <a:spcPct val="90000"/>
                </a:lnSpc>
                <a:spcBef>
                  <a:spcPct val="20000"/>
                </a:spcBef>
                <a:spcAft>
                  <a:spcPts val="0"/>
                </a:spcAft>
                <a:defRPr/>
              </a:pPr>
              <a:r>
                <a:rPr lang="id-ID" sz="1600" b="1" dirty="0">
                  <a:solidFill>
                    <a:srgbClr val="000000"/>
                  </a:solidFill>
                  <a:latin typeface="Segoe UI Semilight" pitchFamily="34" charset="0"/>
                  <a:ea typeface="Verdana" pitchFamily="34" charset="0"/>
                  <a:cs typeface="Segoe UI Semilight" pitchFamily="34" charset="0"/>
                </a:rPr>
                <a:t>KEMENTERIAN DALAM NEGERI</a:t>
              </a:r>
              <a:endParaRPr lang="en-US" sz="1600" b="1" dirty="0">
                <a:solidFill>
                  <a:srgbClr val="000000"/>
                </a:solidFill>
                <a:latin typeface="Segoe UI Semilight" pitchFamily="34" charset="0"/>
                <a:ea typeface="Verdana" pitchFamily="34" charset="0"/>
                <a:cs typeface="Segoe UI Semilight" pitchFamily="34" charset="0"/>
              </a:endParaRPr>
            </a:p>
          </p:txBody>
        </p:sp>
      </p:grpSp>
    </p:spTree>
    <p:extLst>
      <p:ext uri="{BB962C8B-B14F-4D97-AF65-F5344CB8AC3E}">
        <p14:creationId xmlns:p14="http://schemas.microsoft.com/office/powerpoint/2010/main" xmlns="" val="55919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par>
                          <p:cTn id="32" fill="hold" nodeType="after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par>
                          <p:cTn id="40" fill="hold" nodeType="afterGroup">
                            <p:stCondLst>
                              <p:cond delay="4500"/>
                            </p:stCondLst>
                            <p:childTnLst>
                              <p:par>
                                <p:cTn id="41" presetID="3"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par>
                          <p:cTn id="44" fill="hold" nodeType="afterGroup">
                            <p:stCondLst>
                              <p:cond delay="5000"/>
                            </p:stCondLst>
                            <p:childTnLst>
                              <p:par>
                                <p:cTn id="45" presetID="3" presetClass="entr" presetSubtype="1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par>
                          <p:cTn id="48" fill="hold" nodeType="afterGroup">
                            <p:stCondLst>
                              <p:cond delay="5500"/>
                            </p:stCondLst>
                            <p:childTnLst>
                              <p:par>
                                <p:cTn id="49" presetID="3" presetClass="entr" presetSubtype="1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par>
                          <p:cTn id="52" fill="hold" nodeType="afterGroup">
                            <p:stCondLst>
                              <p:cond delay="6000"/>
                            </p:stCondLst>
                            <p:childTnLst>
                              <p:par>
                                <p:cTn id="53" presetID="3" presetClass="entr" presetSubtype="1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par>
                          <p:cTn id="56" fill="hold" nodeType="afterGroup">
                            <p:stCondLst>
                              <p:cond delay="6500"/>
                            </p:stCondLst>
                            <p:childTnLst>
                              <p:par>
                                <p:cTn id="57" presetID="3" presetClass="entr" presetSubtype="1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childTnLst>
                          </p:cTn>
                        </p:par>
                        <p:par>
                          <p:cTn id="60" fill="hold" nodeType="afterGroup">
                            <p:stCondLst>
                              <p:cond delay="7000"/>
                            </p:stCondLst>
                            <p:childTnLst>
                              <p:par>
                                <p:cTn id="61" presetID="3" presetClass="entr" presetSubtype="1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par>
                          <p:cTn id="64" fill="hold" nodeType="afterGroup">
                            <p:stCondLst>
                              <p:cond delay="7500"/>
                            </p:stCondLst>
                            <p:childTnLst>
                              <p:par>
                                <p:cTn id="65" presetID="3"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par>
                          <p:cTn id="68" fill="hold" nodeType="afterGroup">
                            <p:stCondLst>
                              <p:cond delay="8000"/>
                            </p:stCondLst>
                            <p:childTnLst>
                              <p:par>
                                <p:cTn id="69" presetID="3" presetClass="entr" presetSubtype="10"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linds(horizontal)">
                                      <p:cBhvr>
                                        <p:cTn id="71" dur="500"/>
                                        <p:tgtEl>
                                          <p:spTgt spid="31"/>
                                        </p:tgtEl>
                                      </p:cBhvr>
                                    </p:animEffect>
                                  </p:childTnLst>
                                </p:cTn>
                              </p:par>
                            </p:childTnLst>
                          </p:cTn>
                        </p:par>
                        <p:par>
                          <p:cTn id="72" fill="hold" nodeType="afterGroup">
                            <p:stCondLst>
                              <p:cond delay="8500"/>
                            </p:stCondLst>
                            <p:childTnLst>
                              <p:par>
                                <p:cTn id="73" presetID="3" presetClass="entr" presetSubtype="10"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childTnLst>
                          </p:cTn>
                        </p:par>
                        <p:par>
                          <p:cTn id="76" fill="hold" nodeType="afterGroup">
                            <p:stCondLst>
                              <p:cond delay="9000"/>
                            </p:stCondLst>
                            <p:childTnLst>
                              <p:par>
                                <p:cTn id="77" presetID="3" presetClass="entr" presetSubtype="1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childTnLst>
                          </p:cTn>
                        </p:par>
                        <p:par>
                          <p:cTn id="80" fill="hold" nodeType="afterGroup">
                            <p:stCondLst>
                              <p:cond delay="9500"/>
                            </p:stCondLst>
                            <p:childTnLst>
                              <p:par>
                                <p:cTn id="81" presetID="3" presetClass="entr" presetSubtype="1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childTnLst>
                          </p:cTn>
                        </p:par>
                        <p:par>
                          <p:cTn id="84" fill="hold" nodeType="afterGroup">
                            <p:stCondLst>
                              <p:cond delay="10000"/>
                            </p:stCondLst>
                            <p:childTnLst>
                              <p:par>
                                <p:cTn id="85" presetID="3" presetClass="entr" presetSubtype="1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childTnLst>
                          </p:cTn>
                        </p:par>
                        <p:par>
                          <p:cTn id="88" fill="hold" nodeType="afterGroup">
                            <p:stCondLst>
                              <p:cond delay="10500"/>
                            </p:stCondLst>
                            <p:childTnLst>
                              <p:par>
                                <p:cTn id="89" presetID="3" presetClass="entr" presetSubtype="10"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6" grpId="0" animBg="1" autoUpdateAnimBg="0"/>
      <p:bldP spid="8" grpId="0" animBg="1" autoUpdateAnimBg="0"/>
      <p:bldP spid="15" grpId="0" animBg="1" autoUpdateAnimBg="0"/>
      <p:bldP spid="3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0626" y="416666"/>
            <a:ext cx="12212639" cy="188912"/>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prstClr val="white"/>
              </a:solidFill>
            </a:endParaRPr>
          </a:p>
        </p:txBody>
      </p:sp>
      <p:sp>
        <p:nvSpPr>
          <p:cNvPr id="12" name="Rectangle 11"/>
          <p:cNvSpPr/>
          <p:nvPr/>
        </p:nvSpPr>
        <p:spPr bwMode="auto">
          <a:xfrm>
            <a:off x="-20626" y="605597"/>
            <a:ext cx="12212639" cy="187325"/>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prstClr val="white"/>
              </a:solidFill>
            </a:endParaRPr>
          </a:p>
        </p:txBody>
      </p:sp>
      <p:pic>
        <p:nvPicPr>
          <p:cNvPr id="13" name="Picture 1" descr="logo"/>
          <p:cNvPicPr>
            <a:picLocks noChangeAspect="1" noChangeArrowheads="1"/>
          </p:cNvPicPr>
          <p:nvPr/>
        </p:nvPicPr>
        <p:blipFill>
          <a:blip r:embed="rId2" cstate="print"/>
          <a:srcRect/>
          <a:stretch>
            <a:fillRect/>
          </a:stretch>
        </p:blipFill>
        <p:spPr bwMode="auto">
          <a:xfrm>
            <a:off x="10382050" y="202343"/>
            <a:ext cx="990217" cy="831418"/>
          </a:xfrm>
          <a:prstGeom prst="rect">
            <a:avLst/>
          </a:prstGeom>
          <a:noFill/>
          <a:ln w="9525">
            <a:noFill/>
            <a:miter lim="800000"/>
            <a:headEnd/>
            <a:tailEnd/>
          </a:ln>
          <a:effectLst>
            <a:reflection blurRad="6350" stA="52000" endA="300" endPos="35000" dir="5400000" sy="-100000" algn="bl" rotWithShape="0"/>
          </a:effectLst>
        </p:spPr>
      </p:pic>
      <p:pic>
        <p:nvPicPr>
          <p:cNvPr id="14" name="Picture 12" descr="garuda gud.png"/>
          <p:cNvPicPr>
            <a:picLocks noChangeAspect="1"/>
          </p:cNvPicPr>
          <p:nvPr/>
        </p:nvPicPr>
        <p:blipFill>
          <a:blip r:embed="rId3" cstate="print"/>
          <a:srcRect/>
          <a:stretch>
            <a:fillRect/>
          </a:stretch>
        </p:blipFill>
        <p:spPr bwMode="auto">
          <a:xfrm>
            <a:off x="665173" y="116650"/>
            <a:ext cx="1143161" cy="1889123"/>
          </a:xfrm>
          <a:prstGeom prst="rect">
            <a:avLst/>
          </a:prstGeom>
          <a:noFill/>
          <a:ln w="9525">
            <a:noFill/>
            <a:miter lim="800000"/>
            <a:headEnd/>
            <a:tailEnd/>
          </a:ln>
        </p:spPr>
      </p:pic>
      <p:sp>
        <p:nvSpPr>
          <p:cNvPr id="15" name="Rectangle 14"/>
          <p:cNvSpPr/>
          <p:nvPr/>
        </p:nvSpPr>
        <p:spPr>
          <a:xfrm>
            <a:off x="239361" y="116632"/>
            <a:ext cx="11713301" cy="655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6" name="Rectangle 2"/>
          <p:cNvSpPr txBox="1">
            <a:spLocks noChangeArrowheads="1"/>
          </p:cNvSpPr>
          <p:nvPr/>
        </p:nvSpPr>
        <p:spPr bwMode="auto">
          <a:xfrm>
            <a:off x="2951556" y="559544"/>
            <a:ext cx="6192053" cy="381000"/>
          </a:xfrm>
          <a:prstGeom prst="rect">
            <a:avLst/>
          </a:prstGeom>
          <a:noFill/>
          <a:ln w="9525">
            <a:noFill/>
            <a:miter lim="800000"/>
            <a:headEnd/>
            <a:tailEnd/>
          </a:ln>
        </p:spPr>
        <p:txBody>
          <a:bodyPr/>
          <a:lstStyle/>
          <a:p>
            <a:pPr marL="342900" indent="-342900" algn="ctr">
              <a:lnSpc>
                <a:spcPct val="90000"/>
              </a:lnSpc>
              <a:spcBef>
                <a:spcPct val="20000"/>
              </a:spcBef>
              <a:buFont typeface="Wingdings" pitchFamily="2" charset="2"/>
              <a:buNone/>
              <a:defRPr/>
            </a:pPr>
            <a:r>
              <a:rPr lang="id-ID" sz="1550" dirty="0">
                <a:solidFill>
                  <a:srgbClr val="000000"/>
                </a:solidFill>
                <a:latin typeface="Rockwell Extra Bold" pitchFamily="18" charset="0"/>
                <a:ea typeface="Verdana" pitchFamily="34" charset="0"/>
                <a:cs typeface="Verdana" pitchFamily="34" charset="0"/>
              </a:rPr>
              <a:t>KEMENTERIAN DALAM NEGERI</a:t>
            </a:r>
            <a:endParaRPr lang="en-US" dirty="0">
              <a:solidFill>
                <a:srgbClr val="000000"/>
              </a:solidFill>
              <a:latin typeface="Rockwell Extra Bold" pitchFamily="18" charset="0"/>
              <a:ea typeface="Verdana" pitchFamily="34" charset="0"/>
              <a:cs typeface="Verdana" pitchFamily="34" charset="0"/>
            </a:endParaRPr>
          </a:p>
        </p:txBody>
      </p:sp>
      <p:sp>
        <p:nvSpPr>
          <p:cNvPr id="9" name="object 39"/>
          <p:cNvSpPr txBox="1"/>
          <p:nvPr/>
        </p:nvSpPr>
        <p:spPr>
          <a:xfrm>
            <a:off x="4673992" y="1157290"/>
            <a:ext cx="2607349" cy="684213"/>
          </a:xfrm>
          <a:prstGeom prst="rect">
            <a:avLst/>
          </a:prstGeom>
        </p:spPr>
        <p:txBody>
          <a:bodyPr lIns="0" tIns="0" rIns="0" bIns="0"/>
          <a:lstStyle/>
          <a:p>
            <a:pPr>
              <a:lnSpc>
                <a:spcPts val="1104"/>
              </a:lnSpc>
              <a:spcBef>
                <a:spcPts val="12"/>
              </a:spcBef>
              <a:defRPr/>
            </a:pPr>
            <a:endParaRPr sz="1100">
              <a:solidFill>
                <a:prstClr val="black"/>
              </a:solidFill>
              <a:ea typeface="MS PGothic" pitchFamily="34" charset="-128"/>
            </a:endParaRPr>
          </a:p>
          <a:p>
            <a:pPr marL="22876">
              <a:lnSpc>
                <a:spcPct val="96000"/>
              </a:lnSpc>
              <a:defRPr/>
            </a:pPr>
            <a:r>
              <a:rPr sz="2800" b="1" dirty="0">
                <a:solidFill>
                  <a:srgbClr val="FFFFFF"/>
                </a:solidFill>
                <a:latin typeface="Arial Narrow" panose="020B0606020202030204"/>
                <a:ea typeface="MS PGothic" pitchFamily="34" charset="-128"/>
                <a:cs typeface="Arial Narrow" panose="020B0606020202030204"/>
              </a:rPr>
              <a:t>D</a:t>
            </a:r>
            <a:endParaRPr sz="2800">
              <a:solidFill>
                <a:prstClr val="black"/>
              </a:solidFill>
              <a:latin typeface="Arial Narrow" panose="020B0606020202030204"/>
              <a:ea typeface="MS PGothic" pitchFamily="34" charset="-128"/>
              <a:cs typeface="Arial Narrow" panose="020B0606020202030204"/>
            </a:endParaRPr>
          </a:p>
        </p:txBody>
      </p:sp>
      <p:sp>
        <p:nvSpPr>
          <p:cNvPr id="10" name="object 17"/>
          <p:cNvSpPr>
            <a:spLocks noChangeArrowheads="1"/>
          </p:cNvSpPr>
          <p:nvPr/>
        </p:nvSpPr>
        <p:spPr bwMode="auto">
          <a:xfrm>
            <a:off x="0" y="1201675"/>
            <a:ext cx="12192000" cy="38100"/>
          </a:xfrm>
          <a:prstGeom prst="rect">
            <a:avLst/>
          </a:prstGeom>
          <a:blipFill dpi="0" rotWithShape="1">
            <a:blip r:embed="rId4"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endParaRPr lang="en-US" altLang="en-US">
              <a:solidFill>
                <a:srgbClr val="000000"/>
              </a:solidFill>
              <a:latin typeface="Calibri" pitchFamily="34" charset="0"/>
            </a:endParaRPr>
          </a:p>
        </p:txBody>
      </p:sp>
      <p:sp>
        <p:nvSpPr>
          <p:cNvPr id="17" name="object 25"/>
          <p:cNvSpPr>
            <a:spLocks/>
          </p:cNvSpPr>
          <p:nvPr/>
        </p:nvSpPr>
        <p:spPr bwMode="auto">
          <a:xfrm>
            <a:off x="1587508" y="1208024"/>
            <a:ext cx="8460895" cy="935038"/>
          </a:xfrm>
          <a:custGeom>
            <a:avLst/>
            <a:gdLst>
              <a:gd name="T0" fmla="*/ 0 w 4955540"/>
              <a:gd name="T1" fmla="*/ 34543 h 480060"/>
              <a:gd name="T2" fmla="*/ 0 w 4955540"/>
              <a:gd name="T3" fmla="*/ 445515 h 480060"/>
              <a:gd name="T4" fmla="*/ 2124 w 4955540"/>
              <a:gd name="T5" fmla="*/ 457450 h 480060"/>
              <a:gd name="T6" fmla="*/ 9391 w 4955540"/>
              <a:gd name="T7" fmla="*/ 469172 h 480060"/>
              <a:gd name="T8" fmla="*/ 20617 w 4955540"/>
              <a:gd name="T9" fmla="*/ 477128 h 480060"/>
              <a:gd name="T10" fmla="*/ 34543 w 4955540"/>
              <a:gd name="T11" fmla="*/ 480060 h 480060"/>
              <a:gd name="T12" fmla="*/ 4920995 w 4955540"/>
              <a:gd name="T13" fmla="*/ 480060 h 480060"/>
              <a:gd name="T14" fmla="*/ 4932930 w 4955540"/>
              <a:gd name="T15" fmla="*/ 477935 h 480060"/>
              <a:gd name="T16" fmla="*/ 4944652 w 4955540"/>
              <a:gd name="T17" fmla="*/ 470668 h 480060"/>
              <a:gd name="T18" fmla="*/ 4952608 w 4955540"/>
              <a:gd name="T19" fmla="*/ 459442 h 480060"/>
              <a:gd name="T20" fmla="*/ 4955540 w 4955540"/>
              <a:gd name="T21" fmla="*/ 445515 h 480060"/>
              <a:gd name="T22" fmla="*/ 4955540 w 4955540"/>
              <a:gd name="T23" fmla="*/ 34543 h 480060"/>
              <a:gd name="T24" fmla="*/ 4953415 w 4955540"/>
              <a:gd name="T25" fmla="*/ 22609 h 480060"/>
              <a:gd name="T26" fmla="*/ 4946148 w 4955540"/>
              <a:gd name="T27" fmla="*/ 10887 h 480060"/>
              <a:gd name="T28" fmla="*/ 4934922 w 4955540"/>
              <a:gd name="T29" fmla="*/ 2931 h 480060"/>
              <a:gd name="T30" fmla="*/ 4920995 w 4955540"/>
              <a:gd name="T31" fmla="*/ 0 h 480060"/>
              <a:gd name="T32" fmla="*/ 34543 w 4955540"/>
              <a:gd name="T33" fmla="*/ 0 h 480060"/>
              <a:gd name="T34" fmla="*/ 22609 w 4955540"/>
              <a:gd name="T35" fmla="*/ 2124 h 480060"/>
              <a:gd name="T36" fmla="*/ 10887 w 4955540"/>
              <a:gd name="T37" fmla="*/ 9391 h 480060"/>
              <a:gd name="T38" fmla="*/ 2931 w 4955540"/>
              <a:gd name="T39" fmla="*/ 20617 h 480060"/>
              <a:gd name="T40" fmla="*/ 0 w 4955540"/>
              <a:gd name="T41" fmla="*/ 34543 h 480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5540" h="480060">
                <a:moveTo>
                  <a:pt x="0" y="34543"/>
                </a:moveTo>
                <a:lnTo>
                  <a:pt x="0" y="445515"/>
                </a:lnTo>
                <a:lnTo>
                  <a:pt x="2124" y="457450"/>
                </a:lnTo>
                <a:lnTo>
                  <a:pt x="9391" y="469172"/>
                </a:lnTo>
                <a:lnTo>
                  <a:pt x="20617" y="477128"/>
                </a:lnTo>
                <a:lnTo>
                  <a:pt x="34543" y="480060"/>
                </a:lnTo>
                <a:lnTo>
                  <a:pt x="4920995" y="480060"/>
                </a:lnTo>
                <a:lnTo>
                  <a:pt x="4932930" y="477935"/>
                </a:lnTo>
                <a:lnTo>
                  <a:pt x="4944652" y="470668"/>
                </a:lnTo>
                <a:lnTo>
                  <a:pt x="4952608" y="459442"/>
                </a:lnTo>
                <a:lnTo>
                  <a:pt x="4955540" y="445515"/>
                </a:lnTo>
                <a:lnTo>
                  <a:pt x="4955540" y="34543"/>
                </a:lnTo>
                <a:lnTo>
                  <a:pt x="4953415" y="22609"/>
                </a:lnTo>
                <a:lnTo>
                  <a:pt x="4946148" y="10887"/>
                </a:lnTo>
                <a:lnTo>
                  <a:pt x="4934922" y="2931"/>
                </a:lnTo>
                <a:lnTo>
                  <a:pt x="4920995" y="0"/>
                </a:lnTo>
                <a:lnTo>
                  <a:pt x="34543" y="0"/>
                </a:lnTo>
                <a:lnTo>
                  <a:pt x="22609" y="2124"/>
                </a:lnTo>
                <a:lnTo>
                  <a:pt x="10887" y="9391"/>
                </a:lnTo>
                <a:lnTo>
                  <a:pt x="2931" y="20617"/>
                </a:lnTo>
                <a:lnTo>
                  <a:pt x="0" y="34543"/>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AU">
              <a:solidFill>
                <a:prstClr val="black"/>
              </a:solidFill>
              <a:latin typeface="Arial" pitchFamily="34" charset="0"/>
              <a:ea typeface="MS PGothic" pitchFamily="34" charset="-128"/>
            </a:endParaRPr>
          </a:p>
        </p:txBody>
      </p:sp>
      <p:sp>
        <p:nvSpPr>
          <p:cNvPr id="18" name="object 28"/>
          <p:cNvSpPr>
            <a:spLocks/>
          </p:cNvSpPr>
          <p:nvPr/>
        </p:nvSpPr>
        <p:spPr bwMode="auto">
          <a:xfrm>
            <a:off x="350235" y="1633483"/>
            <a:ext cx="3087008" cy="384175"/>
          </a:xfrm>
          <a:custGeom>
            <a:avLst/>
            <a:gdLst>
              <a:gd name="T0" fmla="*/ 0 w 8813800"/>
              <a:gd name="T1" fmla="*/ 0 h 1361439"/>
              <a:gd name="T2" fmla="*/ 8813800 w 8813800"/>
              <a:gd name="T3" fmla="*/ 1361439 h 1361439"/>
            </a:gdLst>
            <a:ahLst/>
            <a:cxnLst/>
            <a:rect l="T0" t="T1" r="T2" b="T3"/>
            <a:pathLst>
              <a:path w="8813800" h="1361439">
                <a:moveTo>
                  <a:pt x="0" y="85471"/>
                </a:moveTo>
                <a:lnTo>
                  <a:pt x="0" y="1275969"/>
                </a:lnTo>
                <a:lnTo>
                  <a:pt x="331" y="1283554"/>
                </a:lnTo>
                <a:lnTo>
                  <a:pt x="14177" y="1323161"/>
                </a:lnTo>
                <a:lnTo>
                  <a:pt x="44377" y="1350954"/>
                </a:lnTo>
                <a:lnTo>
                  <a:pt x="85420" y="1361439"/>
                </a:lnTo>
                <a:lnTo>
                  <a:pt x="8728329" y="1361439"/>
                </a:lnTo>
                <a:lnTo>
                  <a:pt x="8775542" y="1347249"/>
                </a:lnTo>
                <a:lnTo>
                  <a:pt x="8803320" y="1317041"/>
                </a:lnTo>
                <a:lnTo>
                  <a:pt x="8813800" y="1275969"/>
                </a:lnTo>
                <a:lnTo>
                  <a:pt x="8813800" y="85471"/>
                </a:lnTo>
                <a:lnTo>
                  <a:pt x="8799609" y="38257"/>
                </a:lnTo>
                <a:lnTo>
                  <a:pt x="8769401" y="10479"/>
                </a:lnTo>
                <a:lnTo>
                  <a:pt x="8728329" y="0"/>
                </a:lnTo>
                <a:lnTo>
                  <a:pt x="85420" y="0"/>
                </a:lnTo>
                <a:lnTo>
                  <a:pt x="38271" y="14176"/>
                </a:lnTo>
                <a:lnTo>
                  <a:pt x="10486" y="44388"/>
                </a:lnTo>
                <a:lnTo>
                  <a:pt x="0" y="85471"/>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US" altLang="en-US" sz="1900" b="1" dirty="0" err="1">
                <a:solidFill>
                  <a:srgbClr val="000000"/>
                </a:solidFill>
                <a:latin typeface="Calibri" pitchFamily="34" charset="0"/>
              </a:rPr>
              <a:t>Wajib</a:t>
            </a:r>
            <a:r>
              <a:rPr lang="en-US" altLang="en-US" sz="1900" b="1" dirty="0">
                <a:solidFill>
                  <a:srgbClr val="000000"/>
                </a:solidFill>
                <a:latin typeface="Calibri" pitchFamily="34" charset="0"/>
              </a:rPr>
              <a:t> </a:t>
            </a:r>
            <a:r>
              <a:rPr lang="en-US" altLang="en-US" sz="1900" b="1" dirty="0" err="1">
                <a:solidFill>
                  <a:srgbClr val="000000"/>
                </a:solidFill>
                <a:latin typeface="Calibri" pitchFamily="34" charset="0"/>
              </a:rPr>
              <a:t>Pelayanan</a:t>
            </a:r>
            <a:r>
              <a:rPr lang="en-US" altLang="en-US" sz="1900" b="1" dirty="0">
                <a:solidFill>
                  <a:srgbClr val="000000"/>
                </a:solidFill>
                <a:latin typeface="Calibri" pitchFamily="34" charset="0"/>
              </a:rPr>
              <a:t> </a:t>
            </a:r>
            <a:r>
              <a:rPr lang="en-US" altLang="en-US" sz="1900" b="1" dirty="0" err="1">
                <a:solidFill>
                  <a:srgbClr val="000000"/>
                </a:solidFill>
                <a:latin typeface="Calibri" pitchFamily="34" charset="0"/>
              </a:rPr>
              <a:t>Dasar</a:t>
            </a:r>
            <a:endParaRPr lang="en-US" altLang="en-US" sz="1900" b="1" dirty="0">
              <a:solidFill>
                <a:srgbClr val="000000"/>
              </a:solidFill>
              <a:latin typeface="Calibri" pitchFamily="34" charset="0"/>
            </a:endParaRPr>
          </a:p>
          <a:p>
            <a:pPr algn="ctr" fontAlgn="base">
              <a:spcBef>
                <a:spcPct val="0"/>
              </a:spcBef>
              <a:spcAft>
                <a:spcPct val="0"/>
              </a:spcAft>
            </a:pPr>
            <a:endParaRPr lang="en-US" altLang="en-US" sz="1900" dirty="0">
              <a:solidFill>
                <a:srgbClr val="000000"/>
              </a:solidFill>
              <a:latin typeface="Calibri" pitchFamily="34" charset="0"/>
            </a:endParaRPr>
          </a:p>
        </p:txBody>
      </p:sp>
      <p:sp>
        <p:nvSpPr>
          <p:cNvPr id="19" name="object 30"/>
          <p:cNvSpPr>
            <a:spLocks/>
          </p:cNvSpPr>
          <p:nvPr/>
        </p:nvSpPr>
        <p:spPr bwMode="auto">
          <a:xfrm>
            <a:off x="335231" y="2080600"/>
            <a:ext cx="2924532" cy="2687344"/>
          </a:xfrm>
          <a:custGeom>
            <a:avLst/>
            <a:gdLst>
              <a:gd name="T0" fmla="*/ 0 w 8854440"/>
              <a:gd name="T1" fmla="*/ 0 h 1361439"/>
              <a:gd name="T2" fmla="*/ 8854440 w 8854440"/>
              <a:gd name="T3" fmla="*/ 1361439 h 1361439"/>
            </a:gdLst>
            <a:ahLst/>
            <a:cxnLst/>
            <a:rect l="T0" t="T1" r="T2" b="T3"/>
            <a:pathLst>
              <a:path w="8854440" h="1361439">
                <a:moveTo>
                  <a:pt x="0" y="85470"/>
                </a:moveTo>
                <a:lnTo>
                  <a:pt x="0" y="1275968"/>
                </a:lnTo>
                <a:lnTo>
                  <a:pt x="331" y="1283554"/>
                </a:lnTo>
                <a:lnTo>
                  <a:pt x="14177" y="1323161"/>
                </a:lnTo>
                <a:lnTo>
                  <a:pt x="44377" y="1350954"/>
                </a:lnTo>
                <a:lnTo>
                  <a:pt x="85420" y="1361439"/>
                </a:lnTo>
                <a:lnTo>
                  <a:pt x="8768969" y="1361439"/>
                </a:lnTo>
                <a:lnTo>
                  <a:pt x="8816182" y="1347249"/>
                </a:lnTo>
                <a:lnTo>
                  <a:pt x="8843960" y="1317041"/>
                </a:lnTo>
                <a:lnTo>
                  <a:pt x="8854440" y="1275968"/>
                </a:lnTo>
                <a:lnTo>
                  <a:pt x="8854440" y="85470"/>
                </a:lnTo>
                <a:lnTo>
                  <a:pt x="8840249" y="38257"/>
                </a:lnTo>
                <a:lnTo>
                  <a:pt x="8810041" y="10479"/>
                </a:lnTo>
                <a:lnTo>
                  <a:pt x="8768969" y="0"/>
                </a:lnTo>
                <a:lnTo>
                  <a:pt x="85420" y="0"/>
                </a:lnTo>
                <a:lnTo>
                  <a:pt x="38271" y="14176"/>
                </a:lnTo>
                <a:lnTo>
                  <a:pt x="10486" y="44388"/>
                </a:lnTo>
                <a:lnTo>
                  <a:pt x="0" y="8547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marL="342900" indent="-176213">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US" altLang="en-US" sz="1400" b="1" dirty="0">
                <a:solidFill>
                  <a:srgbClr val="000000"/>
                </a:solidFill>
                <a:latin typeface="Calibri" pitchFamily="34" charset="0"/>
              </a:rPr>
              <a:t>6 URUSAN</a:t>
            </a:r>
          </a:p>
          <a:p>
            <a:pPr fontAlgn="base">
              <a:spcBef>
                <a:spcPct val="0"/>
              </a:spcBef>
              <a:spcAft>
                <a:spcPct val="0"/>
              </a:spcAft>
            </a:pP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Pendidikan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Kesehatan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Pekerjaan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Umum</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dan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Penataan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Ruang</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Perumahan</a:t>
            </a:r>
            <a:r>
              <a:rPr lang="en-US" altLang="en-US" sz="1400" dirty="0">
                <a:solidFill>
                  <a:srgbClr val="000000"/>
                </a:solidFill>
                <a:latin typeface="Calibri" pitchFamily="34" charset="0"/>
              </a:rPr>
              <a:t> Rakyat </a:t>
            </a:r>
            <a:r>
              <a:rPr lang="en-US" altLang="en-US" sz="1400" dirty="0" err="1">
                <a:solidFill>
                  <a:srgbClr val="000000"/>
                </a:solidFill>
                <a:latin typeface="Calibri" pitchFamily="34" charset="0"/>
              </a:rPr>
              <a:t>dan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Kawasan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Permukiman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Ketentraman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Ketertinam</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Umum</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dan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Perlindungan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Masyarakat</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Sosial</a:t>
            </a:r>
            <a:endParaRPr lang="en-US" altLang="en-US" sz="1200" dirty="0">
              <a:solidFill>
                <a:srgbClr val="000000"/>
              </a:solidFill>
              <a:latin typeface="Calibri" pitchFamily="34" charset="0"/>
            </a:endParaRPr>
          </a:p>
        </p:txBody>
      </p:sp>
      <p:sp>
        <p:nvSpPr>
          <p:cNvPr id="20" name="object 14"/>
          <p:cNvSpPr txBox="1">
            <a:spLocks noChangeArrowheads="1"/>
          </p:cNvSpPr>
          <p:nvPr/>
        </p:nvSpPr>
        <p:spPr bwMode="auto">
          <a:xfrm>
            <a:off x="423336" y="1124744"/>
            <a:ext cx="1134533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lnSpc>
                <a:spcPts val="2978"/>
              </a:lnSpc>
              <a:spcBef>
                <a:spcPts val="145"/>
              </a:spcBef>
              <a:spcAft>
                <a:spcPct val="0"/>
              </a:spcAft>
            </a:pPr>
            <a:r>
              <a:rPr lang="en-US" altLang="en-US" sz="2800" b="1" dirty="0">
                <a:solidFill>
                  <a:srgbClr val="000000"/>
                </a:solidFill>
                <a:latin typeface="Arial Narrow" pitchFamily="34" charset="0"/>
              </a:rPr>
              <a:t>URUSAN PEMERINTAHAN KONKUREN KEWENANGAN DAERAH</a:t>
            </a:r>
          </a:p>
        </p:txBody>
      </p:sp>
      <p:sp>
        <p:nvSpPr>
          <p:cNvPr id="22" name="object 28"/>
          <p:cNvSpPr>
            <a:spLocks/>
          </p:cNvSpPr>
          <p:nvPr/>
        </p:nvSpPr>
        <p:spPr bwMode="auto">
          <a:xfrm>
            <a:off x="3575183" y="1633483"/>
            <a:ext cx="4160212" cy="384175"/>
          </a:xfrm>
          <a:custGeom>
            <a:avLst/>
            <a:gdLst>
              <a:gd name="T0" fmla="*/ 0 w 8813800"/>
              <a:gd name="T1" fmla="*/ 0 h 1361439"/>
              <a:gd name="T2" fmla="*/ 8813800 w 8813800"/>
              <a:gd name="T3" fmla="*/ 1361439 h 1361439"/>
            </a:gdLst>
            <a:ahLst/>
            <a:cxnLst/>
            <a:rect l="T0" t="T1" r="T2" b="T3"/>
            <a:pathLst>
              <a:path w="8813800" h="1361439">
                <a:moveTo>
                  <a:pt x="0" y="85471"/>
                </a:moveTo>
                <a:lnTo>
                  <a:pt x="0" y="1275969"/>
                </a:lnTo>
                <a:lnTo>
                  <a:pt x="331" y="1283554"/>
                </a:lnTo>
                <a:lnTo>
                  <a:pt x="14177" y="1323161"/>
                </a:lnTo>
                <a:lnTo>
                  <a:pt x="44377" y="1350954"/>
                </a:lnTo>
                <a:lnTo>
                  <a:pt x="85420" y="1361439"/>
                </a:lnTo>
                <a:lnTo>
                  <a:pt x="8728329" y="1361439"/>
                </a:lnTo>
                <a:lnTo>
                  <a:pt x="8775542" y="1347249"/>
                </a:lnTo>
                <a:lnTo>
                  <a:pt x="8803320" y="1317041"/>
                </a:lnTo>
                <a:lnTo>
                  <a:pt x="8813800" y="1275969"/>
                </a:lnTo>
                <a:lnTo>
                  <a:pt x="8813800" y="85471"/>
                </a:lnTo>
                <a:lnTo>
                  <a:pt x="8799609" y="38257"/>
                </a:lnTo>
                <a:lnTo>
                  <a:pt x="8769401" y="10479"/>
                </a:lnTo>
                <a:lnTo>
                  <a:pt x="8728329" y="0"/>
                </a:lnTo>
                <a:lnTo>
                  <a:pt x="85420" y="0"/>
                </a:lnTo>
                <a:lnTo>
                  <a:pt x="38271" y="14176"/>
                </a:lnTo>
                <a:lnTo>
                  <a:pt x="10486" y="44388"/>
                </a:lnTo>
                <a:lnTo>
                  <a:pt x="0" y="85471"/>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US" altLang="en-US" sz="1900" b="1">
                <a:solidFill>
                  <a:srgbClr val="000000"/>
                </a:solidFill>
                <a:latin typeface="Calibri" pitchFamily="34" charset="0"/>
              </a:rPr>
              <a:t>Wajib Non Pelayanan Dasar</a:t>
            </a:r>
          </a:p>
          <a:p>
            <a:pPr algn="ctr" fontAlgn="base">
              <a:spcBef>
                <a:spcPct val="0"/>
              </a:spcBef>
              <a:spcAft>
                <a:spcPct val="0"/>
              </a:spcAft>
            </a:pPr>
            <a:endParaRPr lang="en-US" altLang="en-US" sz="1900">
              <a:solidFill>
                <a:srgbClr val="000000"/>
              </a:solidFill>
              <a:latin typeface="Calibri" pitchFamily="34" charset="0"/>
            </a:endParaRPr>
          </a:p>
        </p:txBody>
      </p:sp>
      <p:sp>
        <p:nvSpPr>
          <p:cNvPr id="23" name="object 28"/>
          <p:cNvSpPr>
            <a:spLocks/>
          </p:cNvSpPr>
          <p:nvPr/>
        </p:nvSpPr>
        <p:spPr bwMode="auto">
          <a:xfrm>
            <a:off x="8932007" y="1662057"/>
            <a:ext cx="2836660" cy="384175"/>
          </a:xfrm>
          <a:custGeom>
            <a:avLst/>
            <a:gdLst>
              <a:gd name="T0" fmla="*/ 0 w 8813800"/>
              <a:gd name="T1" fmla="*/ 0 h 1361439"/>
              <a:gd name="T2" fmla="*/ 8813800 w 8813800"/>
              <a:gd name="T3" fmla="*/ 1361439 h 1361439"/>
            </a:gdLst>
            <a:ahLst/>
            <a:cxnLst/>
            <a:rect l="T0" t="T1" r="T2" b="T3"/>
            <a:pathLst>
              <a:path w="8813800" h="1361439">
                <a:moveTo>
                  <a:pt x="0" y="85471"/>
                </a:moveTo>
                <a:lnTo>
                  <a:pt x="0" y="1275969"/>
                </a:lnTo>
                <a:lnTo>
                  <a:pt x="331" y="1283554"/>
                </a:lnTo>
                <a:lnTo>
                  <a:pt x="14177" y="1323161"/>
                </a:lnTo>
                <a:lnTo>
                  <a:pt x="44377" y="1350954"/>
                </a:lnTo>
                <a:lnTo>
                  <a:pt x="85420" y="1361439"/>
                </a:lnTo>
                <a:lnTo>
                  <a:pt x="8728329" y="1361439"/>
                </a:lnTo>
                <a:lnTo>
                  <a:pt x="8775542" y="1347249"/>
                </a:lnTo>
                <a:lnTo>
                  <a:pt x="8803320" y="1317041"/>
                </a:lnTo>
                <a:lnTo>
                  <a:pt x="8813800" y="1275969"/>
                </a:lnTo>
                <a:lnTo>
                  <a:pt x="8813800" y="85471"/>
                </a:lnTo>
                <a:lnTo>
                  <a:pt x="8799609" y="38257"/>
                </a:lnTo>
                <a:lnTo>
                  <a:pt x="8769401" y="10479"/>
                </a:lnTo>
                <a:lnTo>
                  <a:pt x="8728329" y="0"/>
                </a:lnTo>
                <a:lnTo>
                  <a:pt x="85420" y="0"/>
                </a:lnTo>
                <a:lnTo>
                  <a:pt x="38271" y="14176"/>
                </a:lnTo>
                <a:lnTo>
                  <a:pt x="10486" y="44388"/>
                </a:lnTo>
                <a:lnTo>
                  <a:pt x="0" y="85471"/>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US" altLang="en-US" sz="1900" b="1">
                <a:solidFill>
                  <a:srgbClr val="000000"/>
                </a:solidFill>
                <a:latin typeface="Calibri" pitchFamily="34" charset="0"/>
              </a:rPr>
              <a:t>Pilihan</a:t>
            </a:r>
          </a:p>
          <a:p>
            <a:pPr algn="ctr" fontAlgn="base">
              <a:spcBef>
                <a:spcPct val="0"/>
              </a:spcBef>
              <a:spcAft>
                <a:spcPct val="0"/>
              </a:spcAft>
            </a:pPr>
            <a:endParaRPr lang="en-US" altLang="en-US" sz="1900">
              <a:solidFill>
                <a:srgbClr val="000000"/>
              </a:solidFill>
              <a:latin typeface="Calibri" pitchFamily="34" charset="0"/>
            </a:endParaRPr>
          </a:p>
        </p:txBody>
      </p:sp>
      <p:sp>
        <p:nvSpPr>
          <p:cNvPr id="24" name="object 30"/>
          <p:cNvSpPr/>
          <p:nvPr/>
        </p:nvSpPr>
        <p:spPr>
          <a:xfrm>
            <a:off x="3387849" y="2119314"/>
            <a:ext cx="5376107" cy="4232806"/>
          </a:xfrm>
          <a:custGeom>
            <a:avLst/>
            <a:gdLst/>
            <a:ahLst/>
            <a:cxnLst/>
            <a:rect l="l" t="t" r="r" b="b"/>
            <a:pathLst>
              <a:path w="8854440" h="1361439">
                <a:moveTo>
                  <a:pt x="0" y="85470"/>
                </a:moveTo>
                <a:lnTo>
                  <a:pt x="0" y="1275968"/>
                </a:lnTo>
                <a:lnTo>
                  <a:pt x="331" y="1283554"/>
                </a:lnTo>
                <a:lnTo>
                  <a:pt x="14177" y="1323161"/>
                </a:lnTo>
                <a:lnTo>
                  <a:pt x="44377" y="1350954"/>
                </a:lnTo>
                <a:lnTo>
                  <a:pt x="85420" y="1361439"/>
                </a:lnTo>
                <a:lnTo>
                  <a:pt x="8768969" y="1361439"/>
                </a:lnTo>
                <a:lnTo>
                  <a:pt x="8816182" y="1347249"/>
                </a:lnTo>
                <a:lnTo>
                  <a:pt x="8843960" y="1317041"/>
                </a:lnTo>
                <a:lnTo>
                  <a:pt x="8854440" y="1275968"/>
                </a:lnTo>
                <a:lnTo>
                  <a:pt x="8854440" y="85470"/>
                </a:lnTo>
                <a:lnTo>
                  <a:pt x="8840249" y="38257"/>
                </a:lnTo>
                <a:lnTo>
                  <a:pt x="8810041" y="10479"/>
                </a:lnTo>
                <a:lnTo>
                  <a:pt x="8768969" y="0"/>
                </a:lnTo>
                <a:lnTo>
                  <a:pt x="85420" y="0"/>
                </a:lnTo>
                <a:lnTo>
                  <a:pt x="38271" y="14176"/>
                </a:lnTo>
                <a:lnTo>
                  <a:pt x="10486" y="44388"/>
                </a:lnTo>
                <a:lnTo>
                  <a:pt x="0" y="85470"/>
                </a:lnTo>
                <a:close/>
              </a:path>
            </a:pathLst>
          </a:custGeom>
          <a:noFill/>
          <a:ln>
            <a:solidFill>
              <a:schemeClr val="tx1"/>
            </a:solidFill>
          </a:ln>
        </p:spPr>
        <p:txBody>
          <a:bodyPr lIns="0" tIns="0" rIns="0" bIns="0"/>
          <a:lstStyle/>
          <a:p>
            <a:pPr marL="538691" indent="-344984">
              <a:defRPr/>
            </a:pPr>
            <a:r>
              <a:rPr lang="en-US" sz="1400" b="1" dirty="0">
                <a:solidFill>
                  <a:prstClr val="black"/>
                </a:solidFill>
                <a:ea typeface="MS PGothic" pitchFamily="34" charset="-128"/>
              </a:rPr>
              <a:t>18 URUSAN</a:t>
            </a:r>
          </a:p>
          <a:p>
            <a:pPr marL="536575" indent="-357188">
              <a:buFont typeface="+mj-lt"/>
              <a:buAutoNum type="arabicPeriod"/>
              <a:defRPr/>
            </a:pPr>
            <a:r>
              <a:rPr lang="en-US" sz="1400" dirty="0">
                <a:solidFill>
                  <a:prstClr val="black"/>
                </a:solidFill>
                <a:ea typeface="MS PGothic" pitchFamily="34" charset="-128"/>
              </a:rPr>
              <a:t>Tenaga </a:t>
            </a:r>
            <a:r>
              <a:rPr lang="en-US" sz="1400" dirty="0" err="1">
                <a:solidFill>
                  <a:prstClr val="black"/>
                </a:solidFill>
                <a:ea typeface="MS PGothic" pitchFamily="34" charset="-128"/>
              </a:rPr>
              <a:t>Kerja</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Pemberdayaan</a:t>
            </a:r>
            <a:r>
              <a:rPr lang="en-US" sz="1400" dirty="0">
                <a:solidFill>
                  <a:prstClr val="black"/>
                </a:solidFill>
                <a:ea typeface="MS PGothic" pitchFamily="34" charset="-128"/>
              </a:rPr>
              <a:t> </a:t>
            </a:r>
            <a:r>
              <a:rPr lang="en-US" sz="1400" dirty="0" err="1">
                <a:solidFill>
                  <a:prstClr val="black"/>
                </a:solidFill>
                <a:ea typeface="MS PGothic" pitchFamily="34" charset="-128"/>
              </a:rPr>
              <a:t>Perempuan</a:t>
            </a:r>
            <a:r>
              <a:rPr lang="en-US" sz="1400" dirty="0">
                <a:solidFill>
                  <a:prstClr val="black"/>
                </a:solidFill>
                <a:ea typeface="MS PGothic" pitchFamily="34" charset="-128"/>
              </a:rPr>
              <a:t>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Perlindungan</a:t>
            </a:r>
            <a:r>
              <a:rPr lang="en-US" sz="1400" dirty="0">
                <a:solidFill>
                  <a:prstClr val="black"/>
                </a:solidFill>
                <a:ea typeface="MS PGothic" pitchFamily="34" charset="-128"/>
              </a:rPr>
              <a:t> </a:t>
            </a:r>
            <a:r>
              <a:rPr lang="en-US" sz="1400" dirty="0" err="1">
                <a:solidFill>
                  <a:prstClr val="black"/>
                </a:solidFill>
                <a:ea typeface="MS PGothic" pitchFamily="34" charset="-128"/>
              </a:rPr>
              <a:t>Anak</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Pangan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Pertanahan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Lingkungan</a:t>
            </a:r>
            <a:r>
              <a:rPr lang="en-US" sz="1400" dirty="0">
                <a:solidFill>
                  <a:prstClr val="black"/>
                </a:solidFill>
                <a:ea typeface="MS PGothic" pitchFamily="34" charset="-128"/>
              </a:rPr>
              <a:t> </a:t>
            </a:r>
            <a:r>
              <a:rPr lang="en-US" sz="1400" dirty="0" err="1">
                <a:solidFill>
                  <a:prstClr val="black"/>
                </a:solidFill>
                <a:ea typeface="MS PGothic" pitchFamily="34" charset="-128"/>
              </a:rPr>
              <a:t>Hidup</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Administrasi</a:t>
            </a:r>
            <a:r>
              <a:rPr lang="en-US" sz="1400" dirty="0">
                <a:solidFill>
                  <a:prstClr val="black"/>
                </a:solidFill>
                <a:ea typeface="MS PGothic" pitchFamily="34" charset="-128"/>
              </a:rPr>
              <a:t> </a:t>
            </a:r>
            <a:r>
              <a:rPr lang="en-US" sz="1400" dirty="0" err="1">
                <a:solidFill>
                  <a:prstClr val="black"/>
                </a:solidFill>
                <a:ea typeface="MS PGothic" pitchFamily="34" charset="-128"/>
              </a:rPr>
              <a:t>Kependudukan</a:t>
            </a:r>
            <a:r>
              <a:rPr lang="en-US" sz="1400" dirty="0">
                <a:solidFill>
                  <a:prstClr val="black"/>
                </a:solidFill>
                <a:ea typeface="MS PGothic" pitchFamily="34" charset="-128"/>
              </a:rPr>
              <a:t>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Pencatatan</a:t>
            </a:r>
            <a:r>
              <a:rPr lang="en-US" sz="1400" dirty="0">
                <a:solidFill>
                  <a:prstClr val="black"/>
                </a:solidFill>
                <a:ea typeface="MS PGothic" pitchFamily="34" charset="-128"/>
              </a:rPr>
              <a:t> </a:t>
            </a:r>
            <a:r>
              <a:rPr lang="en-US" sz="1400" dirty="0" err="1">
                <a:solidFill>
                  <a:prstClr val="black"/>
                </a:solidFill>
                <a:ea typeface="MS PGothic" pitchFamily="34" charset="-128"/>
              </a:rPr>
              <a:t>Sipil</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Pemberdayaan</a:t>
            </a:r>
            <a:r>
              <a:rPr lang="en-US" sz="1400" dirty="0">
                <a:solidFill>
                  <a:prstClr val="black"/>
                </a:solidFill>
                <a:ea typeface="MS PGothic" pitchFamily="34" charset="-128"/>
              </a:rPr>
              <a:t> </a:t>
            </a:r>
            <a:r>
              <a:rPr lang="en-US" sz="1400" dirty="0" err="1">
                <a:solidFill>
                  <a:prstClr val="black"/>
                </a:solidFill>
                <a:ea typeface="MS PGothic" pitchFamily="34" charset="-128"/>
              </a:rPr>
              <a:t>Masyarakat</a:t>
            </a:r>
            <a:r>
              <a:rPr lang="en-US" sz="1400" dirty="0">
                <a:solidFill>
                  <a:prstClr val="black"/>
                </a:solidFill>
                <a:ea typeface="MS PGothic" pitchFamily="34" charset="-128"/>
              </a:rPr>
              <a:t>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Desa</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Pengendalian</a:t>
            </a:r>
            <a:r>
              <a:rPr lang="en-US" sz="1400" dirty="0">
                <a:solidFill>
                  <a:prstClr val="black"/>
                </a:solidFill>
                <a:ea typeface="MS PGothic" pitchFamily="34" charset="-128"/>
              </a:rPr>
              <a:t> </a:t>
            </a:r>
            <a:r>
              <a:rPr lang="en-US" sz="1400" dirty="0" err="1">
                <a:solidFill>
                  <a:prstClr val="black"/>
                </a:solidFill>
                <a:ea typeface="MS PGothic" pitchFamily="34" charset="-128"/>
              </a:rPr>
              <a:t>Penduduk</a:t>
            </a:r>
            <a:r>
              <a:rPr lang="en-US" sz="1400" dirty="0">
                <a:solidFill>
                  <a:prstClr val="black"/>
                </a:solidFill>
                <a:ea typeface="MS PGothic" pitchFamily="34" charset="-128"/>
              </a:rPr>
              <a:t>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Keluarga</a:t>
            </a:r>
            <a:r>
              <a:rPr lang="en-US" sz="1400" dirty="0">
                <a:solidFill>
                  <a:prstClr val="black"/>
                </a:solidFill>
                <a:ea typeface="MS PGothic" pitchFamily="34" charset="-128"/>
              </a:rPr>
              <a:t> </a:t>
            </a:r>
            <a:r>
              <a:rPr lang="en-US" sz="1400" dirty="0" err="1">
                <a:solidFill>
                  <a:prstClr val="black"/>
                </a:solidFill>
                <a:ea typeface="MS PGothic" pitchFamily="34" charset="-128"/>
              </a:rPr>
              <a:t>Berencana</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Perhubungan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Komunikasi</a:t>
            </a:r>
            <a:r>
              <a:rPr lang="en-US" sz="1400" dirty="0">
                <a:solidFill>
                  <a:prstClr val="black"/>
                </a:solidFill>
                <a:ea typeface="MS PGothic" pitchFamily="34" charset="-128"/>
              </a:rPr>
              <a:t> &amp; </a:t>
            </a:r>
            <a:r>
              <a:rPr lang="en-US" sz="1400" dirty="0" err="1">
                <a:solidFill>
                  <a:prstClr val="black"/>
                </a:solidFill>
                <a:ea typeface="MS PGothic" pitchFamily="34" charset="-128"/>
              </a:rPr>
              <a:t>Informastika</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Koperasi</a:t>
            </a:r>
            <a:r>
              <a:rPr lang="en-US" sz="1400" dirty="0">
                <a:solidFill>
                  <a:prstClr val="black"/>
                </a:solidFill>
                <a:ea typeface="MS PGothic" pitchFamily="34" charset="-128"/>
              </a:rPr>
              <a:t>, Usaha Kecil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Menengah</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srgbClr val="000000"/>
                </a:solidFill>
                <a:ea typeface="MS PGothic" pitchFamily="34" charset="-128"/>
              </a:rPr>
              <a:t>Penanaman</a:t>
            </a:r>
            <a:r>
              <a:rPr lang="en-US" sz="1400" dirty="0">
                <a:solidFill>
                  <a:srgbClr val="000000"/>
                </a:solidFill>
                <a:ea typeface="MS PGothic" pitchFamily="34" charset="-128"/>
              </a:rPr>
              <a:t> Modal</a:t>
            </a:r>
          </a:p>
          <a:p>
            <a:pPr marL="536575" indent="-357188">
              <a:buFont typeface="+mj-lt"/>
              <a:buAutoNum type="arabicPeriod"/>
              <a:defRPr/>
            </a:pPr>
            <a:r>
              <a:rPr lang="en-US" sz="1400" dirty="0" err="1">
                <a:solidFill>
                  <a:prstClr val="black"/>
                </a:solidFill>
                <a:ea typeface="MS PGothic" pitchFamily="34" charset="-128"/>
              </a:rPr>
              <a:t>Kepemudaan</a:t>
            </a:r>
            <a:r>
              <a:rPr lang="en-US" sz="1400" dirty="0">
                <a:solidFill>
                  <a:prstClr val="black"/>
                </a:solidFill>
                <a:ea typeface="MS PGothic" pitchFamily="34" charset="-128"/>
              </a:rPr>
              <a:t> </a:t>
            </a:r>
            <a:r>
              <a:rPr lang="en-US" sz="1400" dirty="0" err="1">
                <a:solidFill>
                  <a:prstClr val="black"/>
                </a:solidFill>
                <a:ea typeface="MS PGothic" pitchFamily="34" charset="-128"/>
              </a:rPr>
              <a:t>dan</a:t>
            </a:r>
            <a:r>
              <a:rPr lang="en-US" sz="1400" dirty="0">
                <a:solidFill>
                  <a:prstClr val="black"/>
                </a:solidFill>
                <a:ea typeface="MS PGothic" pitchFamily="34" charset="-128"/>
              </a:rPr>
              <a:t> </a:t>
            </a:r>
            <a:r>
              <a:rPr lang="en-US" sz="1400" dirty="0" err="1">
                <a:solidFill>
                  <a:prstClr val="black"/>
                </a:solidFill>
                <a:ea typeface="MS PGothic" pitchFamily="34" charset="-128"/>
              </a:rPr>
              <a:t>Olahraga</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Statistik</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Persandian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Kebudayaan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Perpustakaan</a:t>
            </a:r>
            <a:endParaRPr lang="en-US" sz="1400" dirty="0">
              <a:solidFill>
                <a:prstClr val="black"/>
              </a:solidFill>
              <a:ea typeface="MS PGothic" pitchFamily="34" charset="-128"/>
            </a:endParaRPr>
          </a:p>
          <a:p>
            <a:pPr marL="536575" indent="-357188">
              <a:buFont typeface="+mj-lt"/>
              <a:buAutoNum type="arabicPeriod"/>
              <a:defRPr/>
            </a:pPr>
            <a:r>
              <a:rPr lang="en-US" sz="1400" dirty="0" err="1">
                <a:solidFill>
                  <a:prstClr val="black"/>
                </a:solidFill>
                <a:ea typeface="MS PGothic" pitchFamily="34" charset="-128"/>
              </a:rPr>
              <a:t>Kearsipan</a:t>
            </a:r>
            <a:endParaRPr sz="1400" dirty="0">
              <a:solidFill>
                <a:prstClr val="black"/>
              </a:solidFill>
              <a:ea typeface="MS PGothic" pitchFamily="34" charset="-128"/>
            </a:endParaRPr>
          </a:p>
        </p:txBody>
      </p:sp>
      <p:sp>
        <p:nvSpPr>
          <p:cNvPr id="25" name="object 30"/>
          <p:cNvSpPr>
            <a:spLocks/>
          </p:cNvSpPr>
          <p:nvPr/>
        </p:nvSpPr>
        <p:spPr bwMode="auto">
          <a:xfrm>
            <a:off x="8932009" y="2119287"/>
            <a:ext cx="2836657" cy="3008697"/>
          </a:xfrm>
          <a:custGeom>
            <a:avLst/>
            <a:gdLst>
              <a:gd name="T0" fmla="*/ 0 w 8854440"/>
              <a:gd name="T1" fmla="*/ 0 h 1361439"/>
              <a:gd name="T2" fmla="*/ 8854440 w 8854440"/>
              <a:gd name="T3" fmla="*/ 1361439 h 1361439"/>
            </a:gdLst>
            <a:ahLst/>
            <a:cxnLst/>
            <a:rect l="T0" t="T1" r="T2" b="T3"/>
            <a:pathLst>
              <a:path w="8854440" h="1361439">
                <a:moveTo>
                  <a:pt x="0" y="85470"/>
                </a:moveTo>
                <a:lnTo>
                  <a:pt x="0" y="1275968"/>
                </a:lnTo>
                <a:lnTo>
                  <a:pt x="331" y="1283554"/>
                </a:lnTo>
                <a:lnTo>
                  <a:pt x="14177" y="1323161"/>
                </a:lnTo>
                <a:lnTo>
                  <a:pt x="44377" y="1350954"/>
                </a:lnTo>
                <a:lnTo>
                  <a:pt x="85420" y="1361439"/>
                </a:lnTo>
                <a:lnTo>
                  <a:pt x="8768969" y="1361439"/>
                </a:lnTo>
                <a:lnTo>
                  <a:pt x="8816182" y="1347249"/>
                </a:lnTo>
                <a:lnTo>
                  <a:pt x="8843960" y="1317041"/>
                </a:lnTo>
                <a:lnTo>
                  <a:pt x="8854440" y="1275968"/>
                </a:lnTo>
                <a:lnTo>
                  <a:pt x="8854440" y="85470"/>
                </a:lnTo>
                <a:lnTo>
                  <a:pt x="8840249" y="38257"/>
                </a:lnTo>
                <a:lnTo>
                  <a:pt x="8810041" y="10479"/>
                </a:lnTo>
                <a:lnTo>
                  <a:pt x="8768969" y="0"/>
                </a:lnTo>
                <a:lnTo>
                  <a:pt x="85420" y="0"/>
                </a:lnTo>
                <a:lnTo>
                  <a:pt x="38271" y="14176"/>
                </a:lnTo>
                <a:lnTo>
                  <a:pt x="10486" y="44388"/>
                </a:lnTo>
                <a:lnTo>
                  <a:pt x="0" y="8547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marL="344488" indent="-177800">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US" altLang="en-US" sz="1400" b="1" dirty="0">
                <a:solidFill>
                  <a:srgbClr val="000000"/>
                </a:solidFill>
                <a:latin typeface="Calibri" pitchFamily="34" charset="0"/>
              </a:rPr>
              <a:t>8 URUSAN</a:t>
            </a:r>
          </a:p>
          <a:p>
            <a:pPr fontAlgn="base">
              <a:spcBef>
                <a:spcPct val="0"/>
              </a:spcBef>
              <a:spcAft>
                <a:spcPct val="0"/>
              </a:spcAft>
            </a:pP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Kelautan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dan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Perikanan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Pariwisata</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Pertanian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Kehutanan</a:t>
            </a:r>
            <a:endParaRPr lang="en-US" altLang="en-US" sz="1400"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Energi</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dan</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Sumber</a:t>
            </a:r>
            <a:r>
              <a:rPr lang="en-US" altLang="en-US" sz="1400" dirty="0">
                <a:solidFill>
                  <a:srgbClr val="000000"/>
                </a:solidFill>
                <a:latin typeface="Calibri" pitchFamily="34" charset="0"/>
              </a:rPr>
              <a:t> </a:t>
            </a:r>
            <a:r>
              <a:rPr lang="en-US" altLang="en-US" sz="1400" dirty="0" err="1">
                <a:solidFill>
                  <a:srgbClr val="000000"/>
                </a:solidFill>
                <a:latin typeface="Calibri" pitchFamily="34" charset="0"/>
              </a:rPr>
              <a:t>Daya</a:t>
            </a:r>
            <a:r>
              <a:rPr lang="en-US" altLang="en-US" sz="1400" dirty="0">
                <a:solidFill>
                  <a:srgbClr val="000000"/>
                </a:solidFill>
                <a:latin typeface="Calibri" pitchFamily="34" charset="0"/>
              </a:rPr>
              <a:t> Mineral</a:t>
            </a:r>
          </a:p>
          <a:p>
            <a:pPr fontAlgn="base">
              <a:spcBef>
                <a:spcPct val="0"/>
              </a:spcBef>
              <a:spcAft>
                <a:spcPct val="0"/>
              </a:spcAft>
              <a:buFont typeface="Calibri" pitchFamily="34" charset="0"/>
              <a:buAutoNum type="arabicPeriod"/>
            </a:pPr>
            <a:r>
              <a:rPr lang="en-US" altLang="en-US" sz="2000" b="1" dirty="0" err="1">
                <a:solidFill>
                  <a:srgbClr val="000000"/>
                </a:solidFill>
                <a:latin typeface="Calibri" pitchFamily="34" charset="0"/>
              </a:rPr>
              <a:t>Perdagangan</a:t>
            </a:r>
            <a:endParaRPr lang="en-US" altLang="en-US" sz="2000" b="1"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2000" b="1" dirty="0" err="1">
                <a:solidFill>
                  <a:srgbClr val="000000"/>
                </a:solidFill>
                <a:latin typeface="Calibri" pitchFamily="34" charset="0"/>
              </a:rPr>
              <a:t>Perindustrian</a:t>
            </a:r>
            <a:endParaRPr lang="en-US" altLang="en-US" sz="2000" b="1" dirty="0">
              <a:solidFill>
                <a:srgbClr val="000000"/>
              </a:solidFill>
              <a:latin typeface="Calibri" pitchFamily="34" charset="0"/>
            </a:endParaRPr>
          </a:p>
          <a:p>
            <a:pPr fontAlgn="base">
              <a:spcBef>
                <a:spcPct val="0"/>
              </a:spcBef>
              <a:spcAft>
                <a:spcPct val="0"/>
              </a:spcAft>
              <a:buFont typeface="Calibri" pitchFamily="34" charset="0"/>
              <a:buAutoNum type="arabicPeriod"/>
            </a:pPr>
            <a:r>
              <a:rPr lang="en-US" altLang="en-US" sz="1400" dirty="0" err="1">
                <a:solidFill>
                  <a:srgbClr val="000000"/>
                </a:solidFill>
                <a:latin typeface="Calibri" pitchFamily="34" charset="0"/>
              </a:rPr>
              <a:t>Transmigrasi</a:t>
            </a:r>
            <a:endParaRPr lang="en-US" altLang="en-US" sz="1400" dirty="0">
              <a:solidFill>
                <a:srgbClr val="000000"/>
              </a:solidFill>
              <a:latin typeface="Calibri" pitchFamily="34" charset="0"/>
            </a:endParaRPr>
          </a:p>
        </p:txBody>
      </p:sp>
    </p:spTree>
    <p:extLst>
      <p:ext uri="{BB962C8B-B14F-4D97-AF65-F5344CB8AC3E}">
        <p14:creationId xmlns="" xmlns:p14="http://schemas.microsoft.com/office/powerpoint/2010/main" val="32511962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a:extLst>
              <a:ext uri="{FF2B5EF4-FFF2-40B4-BE49-F238E27FC236}">
                <a16:creationId xmlns="" xmlns:a16="http://schemas.microsoft.com/office/drawing/2014/main" id="{54A94C99-98E6-485F-8DC6-35A48DAFE1E3}"/>
              </a:ext>
            </a:extLst>
          </p:cNvPr>
          <p:cNvSpPr/>
          <p:nvPr/>
        </p:nvSpPr>
        <p:spPr>
          <a:xfrm>
            <a:off x="2252669" y="990600"/>
            <a:ext cx="7500937" cy="358834"/>
          </a:xfrm>
          <a:prstGeom prst="roundRect">
            <a:avLst/>
          </a:prstGeom>
        </p:spPr>
        <p:style>
          <a:lnRef idx="1">
            <a:schemeClr val="accent2"/>
          </a:lnRef>
          <a:fillRef idx="2">
            <a:schemeClr val="accent2"/>
          </a:fillRef>
          <a:effectRef idx="1">
            <a:schemeClr val="accent2"/>
          </a:effectRef>
          <a:fontRef idx="minor">
            <a:schemeClr val="dk1"/>
          </a:fontRef>
        </p:style>
        <p:txBody>
          <a:bodyPr lIns="91427" tIns="45714" rIns="91427" bIns="45714" anchor="ctr"/>
          <a:lstStyle/>
          <a:p>
            <a:pPr algn="ctr">
              <a:defRPr/>
            </a:pPr>
            <a:r>
              <a:rPr lang="id-ID" sz="2000">
                <a:solidFill>
                  <a:srgbClr val="002060"/>
                </a:solidFill>
                <a:latin typeface="Tahoma" pitchFamily="34" charset="0"/>
                <a:cs typeface="Tahoma" pitchFamily="34" charset="0"/>
              </a:rPr>
              <a:t>URUSAN PEMERINTAHAN KONKUREN</a:t>
            </a:r>
            <a:endParaRPr lang="en-US" sz="2000">
              <a:solidFill>
                <a:srgbClr val="002060"/>
              </a:solidFill>
              <a:latin typeface="Tahoma" pitchFamily="34" charset="0"/>
              <a:cs typeface="Tahoma" pitchFamily="34" charset="0"/>
            </a:endParaRPr>
          </a:p>
        </p:txBody>
      </p:sp>
      <p:sp>
        <p:nvSpPr>
          <p:cNvPr id="42" name="Rounded Rectangle 41">
            <a:extLst>
              <a:ext uri="{FF2B5EF4-FFF2-40B4-BE49-F238E27FC236}">
                <a16:creationId xmlns="" xmlns:a16="http://schemas.microsoft.com/office/drawing/2014/main" id="{79F2A973-CD22-4096-8C2E-787F0F6AEDE4}"/>
              </a:ext>
            </a:extLst>
          </p:cNvPr>
          <p:cNvSpPr/>
          <p:nvPr/>
        </p:nvSpPr>
        <p:spPr>
          <a:xfrm>
            <a:off x="1871662" y="1533526"/>
            <a:ext cx="9793287" cy="1103313"/>
          </a:xfrm>
          <a:prstGeom prst="roundRect">
            <a:avLst/>
          </a:prstGeom>
        </p:spPr>
        <p:style>
          <a:lnRef idx="1">
            <a:schemeClr val="accent4"/>
          </a:lnRef>
          <a:fillRef idx="2">
            <a:schemeClr val="accent4"/>
          </a:fillRef>
          <a:effectRef idx="1">
            <a:schemeClr val="accent4"/>
          </a:effectRef>
          <a:fontRef idx="minor">
            <a:schemeClr val="dk1"/>
          </a:fontRef>
        </p:style>
        <p:txBody>
          <a:bodyPr lIns="91427" tIns="45714" rIns="91427" bIns="45714" anchor="ctr"/>
          <a:lstStyle/>
          <a:p>
            <a:pPr algn="just">
              <a:defRPr/>
            </a:pPr>
            <a:r>
              <a:rPr lang="id-ID">
                <a:solidFill>
                  <a:srgbClr val="002060"/>
                </a:solidFill>
                <a:latin typeface="Tahoma" pitchFamily="34" charset="0"/>
                <a:cs typeface="Tahoma" pitchFamily="34" charset="0"/>
              </a:rPr>
              <a:t>PRINSIP PEMBAGIAN:</a:t>
            </a:r>
          </a:p>
          <a:p>
            <a:pPr>
              <a:defRPr/>
            </a:pPr>
            <a:r>
              <a:rPr lang="id-ID" sz="1600">
                <a:solidFill>
                  <a:schemeClr val="tx2"/>
                </a:solidFill>
                <a:latin typeface="Tahoma" pitchFamily="34" charset="0"/>
                <a:cs typeface="Tahoma" pitchFamily="34" charset="0"/>
              </a:rPr>
              <a:t>akuntabilitas, efisiensi, dan eksternalitas, serta kepentingan strategis nasional.</a:t>
            </a:r>
            <a:endParaRPr lang="en-US" sz="1600">
              <a:solidFill>
                <a:schemeClr val="tx2"/>
              </a:solidFill>
              <a:latin typeface="Tahoma" pitchFamily="34" charset="0"/>
              <a:cs typeface="Tahoma" pitchFamily="34" charset="0"/>
            </a:endParaRPr>
          </a:p>
        </p:txBody>
      </p:sp>
      <p:sp>
        <p:nvSpPr>
          <p:cNvPr id="58" name="Rounded Rectangle 57">
            <a:extLst>
              <a:ext uri="{FF2B5EF4-FFF2-40B4-BE49-F238E27FC236}">
                <a16:creationId xmlns="" xmlns:a16="http://schemas.microsoft.com/office/drawing/2014/main" id="{E021067D-758E-494D-8E42-EC0582C1CF70}"/>
              </a:ext>
            </a:extLst>
          </p:cNvPr>
          <p:cNvSpPr/>
          <p:nvPr/>
        </p:nvSpPr>
        <p:spPr>
          <a:xfrm>
            <a:off x="1871662" y="2924179"/>
            <a:ext cx="9772651" cy="1908175"/>
          </a:xfrm>
          <a:prstGeom prst="roundRect">
            <a:avLst/>
          </a:prstGeom>
        </p:spPr>
        <p:style>
          <a:lnRef idx="1">
            <a:schemeClr val="accent6"/>
          </a:lnRef>
          <a:fillRef idx="2">
            <a:schemeClr val="accent6"/>
          </a:fillRef>
          <a:effectRef idx="1">
            <a:schemeClr val="accent6"/>
          </a:effectRef>
          <a:fontRef idx="minor">
            <a:schemeClr val="dk1"/>
          </a:fontRef>
        </p:style>
        <p:txBody>
          <a:bodyPr lIns="91427" tIns="45714" rIns="91427" bIns="45714" anchor="ctr"/>
          <a:lstStyle/>
          <a:p>
            <a:pPr algn="just">
              <a:defRPr/>
            </a:pPr>
            <a:r>
              <a:rPr lang="id-ID">
                <a:solidFill>
                  <a:srgbClr val="002060"/>
                </a:solidFill>
                <a:latin typeface="Tahoma" pitchFamily="34" charset="0"/>
                <a:cs typeface="Tahoma" pitchFamily="34" charset="0"/>
              </a:rPr>
              <a:t>KRITERIA PEMBAGIAN URUSAN:</a:t>
            </a:r>
          </a:p>
          <a:p>
            <a:pPr algn="just">
              <a:buFont typeface="Adobe Kaiti Std R"/>
              <a:buAutoNum type="arabicPeriod"/>
              <a:defRPr/>
            </a:pPr>
            <a:r>
              <a:rPr lang="id-ID" sz="1600">
                <a:solidFill>
                  <a:srgbClr val="002060"/>
                </a:solidFill>
                <a:latin typeface="Tahoma" pitchFamily="34" charset="0"/>
                <a:cs typeface="Tahoma" pitchFamily="34" charset="0"/>
              </a:rPr>
              <a:t>Lokasi pelaksanaan urusan pemerintahan;</a:t>
            </a:r>
          </a:p>
          <a:p>
            <a:pPr>
              <a:buFont typeface="Adobe Kaiti Std R"/>
              <a:buAutoNum type="arabicPeriod"/>
              <a:defRPr/>
            </a:pPr>
            <a:r>
              <a:rPr lang="id-ID" sz="1600">
                <a:solidFill>
                  <a:srgbClr val="002060"/>
                </a:solidFill>
                <a:latin typeface="Tahoma" pitchFamily="34" charset="0"/>
                <a:cs typeface="Tahoma" pitchFamily="34" charset="0"/>
              </a:rPr>
              <a:t>Pengguna/konsumen atas pelaksanaan urusan pemerintahan;</a:t>
            </a:r>
          </a:p>
          <a:p>
            <a:pPr algn="just">
              <a:buFont typeface="Adobe Kaiti Std R"/>
              <a:buAutoNum type="arabicPeriod"/>
              <a:defRPr/>
            </a:pPr>
            <a:r>
              <a:rPr lang="id-ID" sz="1600">
                <a:solidFill>
                  <a:srgbClr val="002060"/>
                </a:solidFill>
                <a:latin typeface="Tahoma" pitchFamily="34" charset="0"/>
                <a:cs typeface="Tahoma" pitchFamily="34" charset="0"/>
              </a:rPr>
              <a:t>Manfaat atau dampak pelaksanaan urusan pemerintahan;</a:t>
            </a:r>
          </a:p>
          <a:p>
            <a:pPr algn="just">
              <a:buFont typeface="Adobe Kaiti Std R"/>
              <a:buAutoNum type="arabicPeriod"/>
              <a:defRPr/>
            </a:pPr>
            <a:r>
              <a:rPr lang="id-ID" sz="1600">
                <a:solidFill>
                  <a:srgbClr val="002060"/>
                </a:solidFill>
                <a:latin typeface="Tahoma" pitchFamily="34" charset="0"/>
                <a:cs typeface="Tahoma" pitchFamily="34" charset="0"/>
              </a:rPr>
              <a:t>Kedudukan strategis bagi kepentingan nasional.</a:t>
            </a:r>
            <a:endParaRPr lang="th-TH" sz="1600">
              <a:solidFill>
                <a:srgbClr val="002060"/>
              </a:solidFill>
              <a:latin typeface="Tahoma" pitchFamily="34" charset="0"/>
              <a:cs typeface="Tahoma" pitchFamily="34" charset="0"/>
            </a:endParaRPr>
          </a:p>
        </p:txBody>
      </p:sp>
      <p:sp>
        <p:nvSpPr>
          <p:cNvPr id="2" name="TextBox 1">
            <a:extLst>
              <a:ext uri="{FF2B5EF4-FFF2-40B4-BE49-F238E27FC236}">
                <a16:creationId xmlns="" xmlns:a16="http://schemas.microsoft.com/office/drawing/2014/main" id="{34E74F41-3107-4E6E-A6A8-5864F7BCA51D}"/>
              </a:ext>
            </a:extLst>
          </p:cNvPr>
          <p:cNvSpPr txBox="1"/>
          <p:nvPr/>
        </p:nvSpPr>
        <p:spPr>
          <a:xfrm>
            <a:off x="623396" y="1532762"/>
            <a:ext cx="615527" cy="4844659"/>
          </a:xfrm>
          <a:prstGeom prst="rect">
            <a:avLst/>
          </a:prstGeom>
          <a:solidFill>
            <a:schemeClr val="accent6">
              <a:lumMod val="60000"/>
              <a:lumOff val="40000"/>
            </a:schemeClr>
          </a:solidFill>
        </p:spPr>
        <p:txBody>
          <a:bodyPr vert="vert270" lIns="91427" tIns="45714" rIns="91427" bIns="45714">
            <a:spAutoFit/>
          </a:bodyPr>
          <a:lstStyle/>
          <a:p>
            <a:pPr algn="ctr">
              <a:defRPr/>
            </a:pPr>
            <a:r>
              <a:rPr lang="id-ID" sz="2800" dirty="0">
                <a:latin typeface="Tahoma" pitchFamily="34" charset="0"/>
                <a:ea typeface="Tahoma" pitchFamily="34" charset="0"/>
                <a:cs typeface="Tahoma" pitchFamily="34" charset="0"/>
              </a:rPr>
              <a:t>PRINSIP DAN KRITERIA</a:t>
            </a:r>
            <a:endParaRPr lang="en-US" sz="2800" dirty="0">
              <a:latin typeface="Tahoma" pitchFamily="34" charset="0"/>
              <a:ea typeface="Tahoma" pitchFamily="34" charset="0"/>
              <a:cs typeface="Tahoma" pitchFamily="34" charset="0"/>
            </a:endParaRPr>
          </a:p>
        </p:txBody>
      </p:sp>
      <p:sp>
        <p:nvSpPr>
          <p:cNvPr id="6" name="Rounded Rectangle 5">
            <a:extLst>
              <a:ext uri="{FF2B5EF4-FFF2-40B4-BE49-F238E27FC236}">
                <a16:creationId xmlns="" xmlns:a16="http://schemas.microsoft.com/office/drawing/2014/main" id="{1F1BF5FD-07CE-40CA-8238-2AA6CB447C61}"/>
              </a:ext>
            </a:extLst>
          </p:cNvPr>
          <p:cNvSpPr/>
          <p:nvPr/>
        </p:nvSpPr>
        <p:spPr>
          <a:xfrm>
            <a:off x="1871662" y="5041903"/>
            <a:ext cx="9772651" cy="1374775"/>
          </a:xfrm>
          <a:prstGeom prst="roundRect">
            <a:avLst/>
          </a:prstGeom>
        </p:spPr>
        <p:style>
          <a:lnRef idx="1">
            <a:schemeClr val="accent4"/>
          </a:lnRef>
          <a:fillRef idx="2">
            <a:schemeClr val="accent4"/>
          </a:fillRef>
          <a:effectRef idx="1">
            <a:schemeClr val="accent4"/>
          </a:effectRef>
          <a:fontRef idx="minor">
            <a:schemeClr val="dk1"/>
          </a:fontRef>
        </p:style>
        <p:txBody>
          <a:bodyPr lIns="91427" tIns="45714" rIns="91427" bIns="45714" anchor="ctr"/>
          <a:lstStyle/>
          <a:p>
            <a:pPr algn="just">
              <a:defRPr/>
            </a:pPr>
            <a:r>
              <a:rPr lang="id-ID">
                <a:solidFill>
                  <a:srgbClr val="002060"/>
                </a:solidFill>
                <a:latin typeface="Tahoma" pitchFamily="34" charset="0"/>
                <a:cs typeface="Tahoma" pitchFamily="34" charset="0"/>
              </a:rPr>
              <a:t>KETENTUAN PEMBAGIAN:</a:t>
            </a:r>
          </a:p>
          <a:p>
            <a:pPr algn="just">
              <a:buFont typeface="Adobe Kaiti Std R"/>
              <a:buAutoNum type="arabicPeriod"/>
              <a:defRPr/>
            </a:pPr>
            <a:r>
              <a:rPr lang="id-ID" sz="1600">
                <a:solidFill>
                  <a:schemeClr val="tx2"/>
                </a:solidFill>
                <a:latin typeface="Tahoma" pitchFamily="34" charset="0"/>
                <a:cs typeface="Tahoma" pitchFamily="34" charset="0"/>
              </a:rPr>
              <a:t>Diatur dalam lampiran UU No 23 Tahun 2014.</a:t>
            </a:r>
          </a:p>
          <a:p>
            <a:pPr algn="just">
              <a:buFont typeface="Adobe Kaiti Std R"/>
              <a:buAutoNum type="arabicPeriod"/>
              <a:defRPr/>
            </a:pPr>
            <a:r>
              <a:rPr lang="id-ID" sz="1600">
                <a:solidFill>
                  <a:schemeClr val="tx2"/>
                </a:solidFill>
                <a:latin typeface="Tahoma" pitchFamily="34" charset="0"/>
                <a:cs typeface="Tahoma" pitchFamily="34" charset="0"/>
              </a:rPr>
              <a:t>Urusan ekologis (ESDM, Kehutanan, dan Kelautan hanya diserahkan kepada daerah provinsi.</a:t>
            </a:r>
            <a:endParaRPr lang="en-US" sz="1600">
              <a:solidFill>
                <a:schemeClr val="tx2"/>
              </a:solidFill>
              <a:latin typeface="Tahoma" pitchFamily="34" charset="0"/>
              <a:cs typeface="Tahoma" pitchFamily="34" charset="0"/>
            </a:endParaRPr>
          </a:p>
        </p:txBody>
      </p:sp>
      <p:grpSp>
        <p:nvGrpSpPr>
          <p:cNvPr id="3" name="Group 11"/>
          <p:cNvGrpSpPr>
            <a:grpSpLocks/>
          </p:cNvGrpSpPr>
          <p:nvPr/>
        </p:nvGrpSpPr>
        <p:grpSpPr bwMode="auto">
          <a:xfrm>
            <a:off x="-19047" y="54430"/>
            <a:ext cx="12211051" cy="1889124"/>
            <a:chOff x="-14288" y="96838"/>
            <a:chExt cx="9158288" cy="1889124"/>
          </a:xfrm>
          <a:effectLst>
            <a:outerShdw blurRad="50800" dist="38100" dir="2700000" algn="tl" rotWithShape="0">
              <a:srgbClr val="FF0000">
                <a:alpha val="40000"/>
              </a:srgbClr>
            </a:outerShdw>
          </a:effectLst>
        </p:grpSpPr>
        <p:grpSp>
          <p:nvGrpSpPr>
            <p:cNvPr id="4" name="Group 23"/>
            <p:cNvGrpSpPr>
              <a:grpSpLocks/>
            </p:cNvGrpSpPr>
            <p:nvPr/>
          </p:nvGrpSpPr>
          <p:grpSpPr bwMode="auto">
            <a:xfrm>
              <a:off x="-14288" y="96838"/>
              <a:ext cx="9158288" cy="1889124"/>
              <a:chOff x="-14256" y="200002"/>
              <a:chExt cx="9158256" cy="1889463"/>
            </a:xfrm>
          </p:grpSpPr>
          <p:grpSp>
            <p:nvGrpSpPr>
              <p:cNvPr id="5" name="Group 22"/>
              <p:cNvGrpSpPr>
                <a:grpSpLocks/>
              </p:cNvGrpSpPr>
              <p:nvPr/>
            </p:nvGrpSpPr>
            <p:grpSpPr bwMode="auto">
              <a:xfrm>
                <a:off x="-14256" y="285728"/>
                <a:ext cx="9158256" cy="831568"/>
                <a:chOff x="-14256" y="285728"/>
                <a:chExt cx="9158256" cy="831568"/>
              </a:xfrm>
            </p:grpSpPr>
            <p:grpSp>
              <p:nvGrpSpPr>
                <p:cNvPr id="7" name="Group 15"/>
                <p:cNvGrpSpPr>
                  <a:grpSpLocks/>
                </p:cNvGrpSpPr>
                <p:nvPr/>
              </p:nvGrpSpPr>
              <p:grpSpPr bwMode="auto">
                <a:xfrm>
                  <a:off x="-14256" y="500090"/>
                  <a:ext cx="9158256" cy="376306"/>
                  <a:chOff x="0" y="1828839"/>
                  <a:chExt cx="9144000" cy="304855"/>
                </a:xfrm>
              </p:grpSpPr>
              <p:sp>
                <p:nvSpPr>
                  <p:cNvPr id="14" name="Rectangle 13"/>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sp>
                <p:nvSpPr>
                  <p:cNvPr id="15" name="Rectangle 14"/>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grpSp>
            <p:pic>
              <p:nvPicPr>
                <p:cNvPr id="13" name="Picture 1" descr="logo"/>
                <p:cNvPicPr>
                  <a:picLocks noChangeAspect="1" noChangeArrowheads="1"/>
                </p:cNvPicPr>
                <p:nvPr/>
              </p:nvPicPr>
              <p:blipFill>
                <a:blip r:embed="rId3" cstate="print"/>
                <a:srcRect/>
                <a:stretch>
                  <a:fillRect/>
                </a:stretch>
              </p:blipFill>
              <p:spPr bwMode="auto">
                <a:xfrm>
                  <a:off x="7786710" y="285728"/>
                  <a:ext cx="742563" cy="831568"/>
                </a:xfrm>
                <a:prstGeom prst="rect">
                  <a:avLst/>
                </a:prstGeom>
                <a:noFill/>
                <a:ln w="9525">
                  <a:noFill/>
                  <a:miter lim="800000"/>
                  <a:headEnd/>
                  <a:tailEnd/>
                </a:ln>
                <a:effectLst>
                  <a:reflection blurRad="6350" stA="52000" endA="300" endPos="35000" dir="5400000" sy="-100000" algn="bl" rotWithShape="0"/>
                </a:effectLst>
              </p:spPr>
            </p:pic>
          </p:grpSp>
          <p:pic>
            <p:nvPicPr>
              <p:cNvPr id="11" name="Picture 12" descr="garuda gud.png"/>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p:cNvSpPr txBox="1">
              <a:spLocks noChangeArrowheads="1"/>
            </p:cNvSpPr>
            <p:nvPr/>
          </p:nvSpPr>
          <p:spPr bwMode="auto">
            <a:xfrm>
              <a:off x="2214563" y="499609"/>
              <a:ext cx="4643437" cy="381000"/>
            </a:xfrm>
            <a:prstGeom prst="rect">
              <a:avLst/>
            </a:prstGeom>
            <a:noFill/>
            <a:ln w="9525">
              <a:noFill/>
              <a:miter lim="800000"/>
              <a:headEnd/>
              <a:tailEnd/>
            </a:ln>
          </p:spPr>
          <p:txBody>
            <a:bodyPr/>
            <a:lstStyle/>
            <a:p>
              <a:pPr marL="402282" indent="-402282" algn="ctr" fontAlgn="auto">
                <a:lnSpc>
                  <a:spcPct val="90000"/>
                </a:lnSpc>
                <a:spcBef>
                  <a:spcPct val="20000"/>
                </a:spcBef>
                <a:spcAft>
                  <a:spcPts val="0"/>
                </a:spcAft>
                <a:defRPr/>
              </a:pPr>
              <a:r>
                <a:rPr lang="id-ID" sz="1600" b="1" dirty="0">
                  <a:solidFill>
                    <a:srgbClr val="000000"/>
                  </a:solidFill>
                  <a:latin typeface="Segoe UI Semilight" pitchFamily="34" charset="0"/>
                  <a:ea typeface="Verdana" pitchFamily="34" charset="0"/>
                  <a:cs typeface="Segoe UI Semilight" pitchFamily="34" charset="0"/>
                </a:rPr>
                <a:t>KEMENTERIAN DALAM NEGERI</a:t>
              </a:r>
              <a:endParaRPr lang="en-US" sz="1600" b="1" dirty="0">
                <a:solidFill>
                  <a:srgbClr val="000000"/>
                </a:solidFill>
                <a:latin typeface="Segoe UI Semilight" pitchFamily="34" charset="0"/>
                <a:ea typeface="Verdana" pitchFamily="34" charset="0"/>
                <a:cs typeface="Segoe UI Semilight" pitchFamily="34" charset="0"/>
              </a:endParaRPr>
            </a:p>
          </p:txBody>
        </p:sp>
      </p:grpSp>
    </p:spTree>
    <p:extLst>
      <p:ext uri="{BB962C8B-B14F-4D97-AF65-F5344CB8AC3E}">
        <p14:creationId xmlns:p14="http://schemas.microsoft.com/office/powerpoint/2010/main" xmlns="" val="11505578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a:extLst>
              <a:ext uri="{FF2B5EF4-FFF2-40B4-BE49-F238E27FC236}">
                <a16:creationId xmlns="" xmlns:a16="http://schemas.microsoft.com/office/drawing/2014/main" id="{9925D322-8BB4-4BE7-9957-E988BAB8F966}"/>
              </a:ext>
            </a:extLst>
          </p:cNvPr>
          <p:cNvSpPr/>
          <p:nvPr/>
        </p:nvSpPr>
        <p:spPr>
          <a:xfrm>
            <a:off x="711200" y="1219203"/>
            <a:ext cx="2540000" cy="303213"/>
          </a:xfrm>
          <a:prstGeom prst="downArrow">
            <a:avLst>
              <a:gd name="adj1" fmla="val 50000"/>
              <a:gd name="adj2" fmla="val 47763"/>
            </a:avLst>
          </a:prstGeom>
          <a:solidFill>
            <a:srgbClr val="0070C0"/>
          </a:solidFill>
        </p:spPr>
        <p:style>
          <a:lnRef idx="1">
            <a:schemeClr val="accent2"/>
          </a:lnRef>
          <a:fillRef idx="2">
            <a:schemeClr val="accent2"/>
          </a:fillRef>
          <a:effectRef idx="1">
            <a:schemeClr val="accent2"/>
          </a:effectRef>
          <a:fontRef idx="minor">
            <a:schemeClr val="dk1"/>
          </a:fontRef>
        </p:style>
        <p:txBody>
          <a:bodyPr lIns="91339" tIns="45672" rIns="91339" bIns="45672" anchor="ctr"/>
          <a:lstStyle/>
          <a:p>
            <a:pPr algn="ctr">
              <a:defRPr/>
            </a:pPr>
            <a:endParaRPr lang="th-TH" sz="1600">
              <a:solidFill>
                <a:srgbClr val="000000"/>
              </a:solidFill>
              <a:latin typeface="Bookman Old Style" pitchFamily="18" charset="0"/>
              <a:cs typeface="Arial" pitchFamily="34" charset="0"/>
            </a:endParaRPr>
          </a:p>
        </p:txBody>
      </p:sp>
      <p:sp>
        <p:nvSpPr>
          <p:cNvPr id="33" name="Down Arrow 32">
            <a:extLst>
              <a:ext uri="{FF2B5EF4-FFF2-40B4-BE49-F238E27FC236}">
                <a16:creationId xmlns="" xmlns:a16="http://schemas.microsoft.com/office/drawing/2014/main" id="{6AB1CF56-BF78-4234-A034-7B2A97726993}"/>
              </a:ext>
            </a:extLst>
          </p:cNvPr>
          <p:cNvSpPr/>
          <p:nvPr/>
        </p:nvSpPr>
        <p:spPr>
          <a:xfrm>
            <a:off x="3860800" y="1219203"/>
            <a:ext cx="2743200" cy="303213"/>
          </a:xfrm>
          <a:prstGeom prst="downArrow">
            <a:avLst/>
          </a:prstGeom>
          <a:solidFill>
            <a:srgbClr val="002060"/>
          </a:solidFill>
        </p:spPr>
        <p:style>
          <a:lnRef idx="1">
            <a:schemeClr val="accent2"/>
          </a:lnRef>
          <a:fillRef idx="2">
            <a:schemeClr val="accent2"/>
          </a:fillRef>
          <a:effectRef idx="1">
            <a:schemeClr val="accent2"/>
          </a:effectRef>
          <a:fontRef idx="minor">
            <a:schemeClr val="dk1"/>
          </a:fontRef>
        </p:style>
        <p:txBody>
          <a:bodyPr lIns="91339" tIns="45672" rIns="91339" bIns="45672" anchor="ctr"/>
          <a:lstStyle/>
          <a:p>
            <a:pPr algn="ctr">
              <a:defRPr/>
            </a:pPr>
            <a:endParaRPr lang="th-TH" sz="1600">
              <a:solidFill>
                <a:srgbClr val="000000"/>
              </a:solidFill>
              <a:latin typeface="Bookman Old Style" pitchFamily="18" charset="0"/>
              <a:cs typeface="Arial" pitchFamily="34" charset="0"/>
            </a:endParaRPr>
          </a:p>
        </p:txBody>
      </p:sp>
      <p:sp>
        <p:nvSpPr>
          <p:cNvPr id="34" name="Down Arrow 33">
            <a:extLst>
              <a:ext uri="{FF2B5EF4-FFF2-40B4-BE49-F238E27FC236}">
                <a16:creationId xmlns="" xmlns:a16="http://schemas.microsoft.com/office/drawing/2014/main" id="{FF27283B-862E-4F45-BE1F-DDA52D025B9B}"/>
              </a:ext>
            </a:extLst>
          </p:cNvPr>
          <p:cNvSpPr/>
          <p:nvPr/>
        </p:nvSpPr>
        <p:spPr>
          <a:xfrm>
            <a:off x="8128001" y="1219201"/>
            <a:ext cx="1506539" cy="304800"/>
          </a:xfrm>
          <a:prstGeom prst="downArrow">
            <a:avLst/>
          </a:prstGeom>
          <a:solidFill>
            <a:srgbClr val="00B0F0"/>
          </a:solidFill>
        </p:spPr>
        <p:style>
          <a:lnRef idx="1">
            <a:schemeClr val="accent2"/>
          </a:lnRef>
          <a:fillRef idx="2">
            <a:schemeClr val="accent2"/>
          </a:fillRef>
          <a:effectRef idx="1">
            <a:schemeClr val="accent2"/>
          </a:effectRef>
          <a:fontRef idx="minor">
            <a:schemeClr val="dk1"/>
          </a:fontRef>
        </p:style>
        <p:txBody>
          <a:bodyPr lIns="91339" tIns="45672" rIns="91339" bIns="45672" anchor="ctr"/>
          <a:lstStyle/>
          <a:p>
            <a:pPr algn="ctr">
              <a:defRPr/>
            </a:pPr>
            <a:endParaRPr lang="th-TH" sz="1600">
              <a:solidFill>
                <a:srgbClr val="000000"/>
              </a:solidFill>
              <a:latin typeface="Bookman Old Style" pitchFamily="18" charset="0"/>
              <a:cs typeface="Arial" pitchFamily="34" charset="0"/>
            </a:endParaRPr>
          </a:p>
        </p:txBody>
      </p:sp>
      <p:sp>
        <p:nvSpPr>
          <p:cNvPr id="36" name="Rounded Rectangle 35">
            <a:extLst>
              <a:ext uri="{FF2B5EF4-FFF2-40B4-BE49-F238E27FC236}">
                <a16:creationId xmlns="" xmlns:a16="http://schemas.microsoft.com/office/drawing/2014/main" id="{0B79F9E0-6306-44BA-B348-08B2E09A4324}"/>
              </a:ext>
            </a:extLst>
          </p:cNvPr>
          <p:cNvSpPr/>
          <p:nvPr/>
        </p:nvSpPr>
        <p:spPr>
          <a:xfrm>
            <a:off x="3860807" y="1536701"/>
            <a:ext cx="2824161" cy="368300"/>
          </a:xfrm>
          <a:prstGeom prst="roundRect">
            <a:avLst/>
          </a:prstGeom>
          <a:solidFill>
            <a:srgbClr val="FFC000"/>
          </a:solidFill>
          <a:ln w="28575">
            <a:solidFill>
              <a:srgbClr val="FF0000"/>
            </a:solidFill>
          </a:ln>
        </p:spPr>
        <p:style>
          <a:lnRef idx="1">
            <a:schemeClr val="accent6"/>
          </a:lnRef>
          <a:fillRef idx="2">
            <a:schemeClr val="accent6"/>
          </a:fillRef>
          <a:effectRef idx="1">
            <a:schemeClr val="accent6"/>
          </a:effectRef>
          <a:fontRef idx="minor">
            <a:schemeClr val="dk1"/>
          </a:fontRef>
        </p:style>
        <p:txBody>
          <a:bodyPr lIns="91339" tIns="45672" rIns="91339" bIns="45672" anchor="ctr"/>
          <a:lstStyle/>
          <a:p>
            <a:pPr algn="ctr">
              <a:defRPr/>
            </a:pPr>
            <a:r>
              <a:rPr lang="en-US" sz="1200" b="1">
                <a:solidFill>
                  <a:srgbClr val="000000"/>
                </a:solidFill>
                <a:latin typeface="Verdana" pitchFamily="34" charset="0"/>
                <a:cs typeface="Arial" pitchFamily="34" charset="0"/>
              </a:rPr>
              <a:t>PROVINSI</a:t>
            </a:r>
            <a:endParaRPr lang="th-TH" sz="1200" b="1">
              <a:solidFill>
                <a:srgbClr val="000000"/>
              </a:solidFill>
              <a:latin typeface="Verdana" pitchFamily="34" charset="0"/>
              <a:cs typeface="Arial" pitchFamily="34" charset="0"/>
            </a:endParaRPr>
          </a:p>
        </p:txBody>
      </p:sp>
      <p:sp>
        <p:nvSpPr>
          <p:cNvPr id="37" name="Rounded Rectangle 36">
            <a:extLst>
              <a:ext uri="{FF2B5EF4-FFF2-40B4-BE49-F238E27FC236}">
                <a16:creationId xmlns="" xmlns:a16="http://schemas.microsoft.com/office/drawing/2014/main" id="{C11AE311-4061-484E-8EEE-1CEB2087EA76}"/>
              </a:ext>
            </a:extLst>
          </p:cNvPr>
          <p:cNvSpPr/>
          <p:nvPr/>
        </p:nvSpPr>
        <p:spPr>
          <a:xfrm>
            <a:off x="812807" y="1524005"/>
            <a:ext cx="2112961" cy="365125"/>
          </a:xfrm>
          <a:prstGeom prst="roundRect">
            <a:avLst/>
          </a:prstGeom>
          <a:solidFill>
            <a:srgbClr val="FFC000"/>
          </a:solidFill>
          <a:ln w="28575">
            <a:solidFill>
              <a:srgbClr val="FF0000"/>
            </a:solidFill>
          </a:ln>
        </p:spPr>
        <p:style>
          <a:lnRef idx="1">
            <a:schemeClr val="accent6"/>
          </a:lnRef>
          <a:fillRef idx="2">
            <a:schemeClr val="accent6"/>
          </a:fillRef>
          <a:effectRef idx="1">
            <a:schemeClr val="accent6"/>
          </a:effectRef>
          <a:fontRef idx="minor">
            <a:schemeClr val="dk1"/>
          </a:fontRef>
        </p:style>
        <p:txBody>
          <a:bodyPr lIns="91339" tIns="45672" rIns="91339" bIns="45672" anchor="ctr"/>
          <a:lstStyle/>
          <a:p>
            <a:pPr algn="ctr">
              <a:defRPr/>
            </a:pPr>
            <a:endParaRPr lang="en-US" sz="1200" b="1">
              <a:solidFill>
                <a:srgbClr val="000000"/>
              </a:solidFill>
              <a:latin typeface="Verdana" pitchFamily="34" charset="0"/>
              <a:cs typeface="Arial" pitchFamily="34" charset="0"/>
            </a:endParaRPr>
          </a:p>
          <a:p>
            <a:pPr algn="ctr">
              <a:defRPr/>
            </a:pPr>
            <a:r>
              <a:rPr lang="en-US" sz="1200" b="1">
                <a:solidFill>
                  <a:srgbClr val="000000"/>
                </a:solidFill>
                <a:latin typeface="Verdana" pitchFamily="34" charset="0"/>
                <a:cs typeface="Arial" pitchFamily="34" charset="0"/>
              </a:rPr>
              <a:t>PUSAT</a:t>
            </a:r>
          </a:p>
          <a:p>
            <a:pPr algn="ctr">
              <a:defRPr/>
            </a:pPr>
            <a:endParaRPr lang="th-TH" sz="1200" b="1">
              <a:solidFill>
                <a:srgbClr val="000000"/>
              </a:solidFill>
              <a:latin typeface="Verdana" pitchFamily="34" charset="0"/>
              <a:cs typeface="Arial" pitchFamily="34" charset="0"/>
            </a:endParaRPr>
          </a:p>
        </p:txBody>
      </p:sp>
      <p:sp>
        <p:nvSpPr>
          <p:cNvPr id="16" name="Rounded Rectangle 15">
            <a:extLst>
              <a:ext uri="{FF2B5EF4-FFF2-40B4-BE49-F238E27FC236}">
                <a16:creationId xmlns="" xmlns:a16="http://schemas.microsoft.com/office/drawing/2014/main" id="{D9A9B267-D13B-49CE-AD67-96765E59CA05}"/>
              </a:ext>
            </a:extLst>
          </p:cNvPr>
          <p:cNvSpPr/>
          <p:nvPr/>
        </p:nvSpPr>
        <p:spPr>
          <a:xfrm>
            <a:off x="7831140" y="1524001"/>
            <a:ext cx="2305051" cy="381000"/>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r>
              <a:rPr lang="en-US" sz="1400" b="1">
                <a:solidFill>
                  <a:srgbClr val="000000"/>
                </a:solidFill>
                <a:cs typeface="Arial" pitchFamily="34" charset="0"/>
              </a:rPr>
              <a:t>KAB/KOTA</a:t>
            </a:r>
            <a:endParaRPr lang="id-ID" sz="1400" b="1">
              <a:solidFill>
                <a:srgbClr val="000000"/>
              </a:solidFill>
              <a:cs typeface="Arial" pitchFamily="34" charset="0"/>
            </a:endParaRPr>
          </a:p>
        </p:txBody>
      </p:sp>
      <p:sp>
        <p:nvSpPr>
          <p:cNvPr id="25" name="Rectangle 24">
            <a:extLst>
              <a:ext uri="{FF2B5EF4-FFF2-40B4-BE49-F238E27FC236}">
                <a16:creationId xmlns="" xmlns:a16="http://schemas.microsoft.com/office/drawing/2014/main" id="{A7C478F9-DFAA-411F-9C99-3B8956805271}"/>
              </a:ext>
            </a:extLst>
          </p:cNvPr>
          <p:cNvSpPr/>
          <p:nvPr/>
        </p:nvSpPr>
        <p:spPr>
          <a:xfrm>
            <a:off x="508000" y="1905000"/>
            <a:ext cx="2844800" cy="9144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buFont typeface="Courier New" pitchFamily="49" charset="0"/>
              <a:buChar char="o"/>
              <a:defRPr/>
            </a:pPr>
            <a:r>
              <a:rPr lang="en-US" sz="1400">
                <a:solidFill>
                  <a:srgbClr val="000000"/>
                </a:solidFill>
                <a:cs typeface="Arial" pitchFamily="34" charset="0"/>
              </a:rPr>
              <a:t>Laksanakan sendiri</a:t>
            </a:r>
          </a:p>
          <a:p>
            <a:pPr marL="341313" indent="-341313">
              <a:buFont typeface="Courier New" pitchFamily="49" charset="0"/>
              <a:buChar char="o"/>
              <a:defRPr/>
            </a:pPr>
            <a:r>
              <a:rPr lang="en-US" sz="1400">
                <a:solidFill>
                  <a:srgbClr val="000000"/>
                </a:solidFill>
                <a:cs typeface="Arial" pitchFamily="34" charset="0"/>
              </a:rPr>
              <a:t>Pelimpahan (Dekonsentrasi)</a:t>
            </a:r>
          </a:p>
          <a:p>
            <a:pPr marL="341313" indent="-341313">
              <a:buFont typeface="Courier New" pitchFamily="49" charset="0"/>
              <a:buChar char="o"/>
              <a:defRPr/>
            </a:pPr>
            <a:r>
              <a:rPr lang="en-US" sz="1400">
                <a:solidFill>
                  <a:srgbClr val="000000"/>
                </a:solidFill>
                <a:cs typeface="Arial" pitchFamily="34" charset="0"/>
              </a:rPr>
              <a:t>Tugas Pembantuan</a:t>
            </a:r>
            <a:endParaRPr lang="id-ID" sz="1400">
              <a:solidFill>
                <a:srgbClr val="000000"/>
              </a:solidFill>
              <a:cs typeface="Arial" pitchFamily="34" charset="0"/>
            </a:endParaRPr>
          </a:p>
        </p:txBody>
      </p:sp>
      <p:sp>
        <p:nvSpPr>
          <p:cNvPr id="26" name="Rectangle 25">
            <a:extLst>
              <a:ext uri="{FF2B5EF4-FFF2-40B4-BE49-F238E27FC236}">
                <a16:creationId xmlns="" xmlns:a16="http://schemas.microsoft.com/office/drawing/2014/main" id="{01864AE1-A21D-4D45-8024-5E506F6A7D80}"/>
              </a:ext>
            </a:extLst>
          </p:cNvPr>
          <p:cNvSpPr/>
          <p:nvPr/>
        </p:nvSpPr>
        <p:spPr>
          <a:xfrm>
            <a:off x="3556000" y="1905000"/>
            <a:ext cx="3556000" cy="9144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buFont typeface="Courier New" pitchFamily="49" charset="0"/>
              <a:buChar char="o"/>
              <a:defRPr/>
            </a:pPr>
            <a:r>
              <a:rPr lang="en-US" sz="1200">
                <a:solidFill>
                  <a:srgbClr val="000000"/>
                </a:solidFill>
                <a:cs typeface="Arial" pitchFamily="34" charset="0"/>
              </a:rPr>
              <a:t>Laksanakan sendiri</a:t>
            </a:r>
          </a:p>
          <a:p>
            <a:pPr marL="341313" indent="-341313">
              <a:buFont typeface="Courier New" pitchFamily="49" charset="0"/>
              <a:buChar char="o"/>
              <a:defRPr/>
            </a:pPr>
            <a:r>
              <a:rPr lang="en-US" sz="1200">
                <a:solidFill>
                  <a:srgbClr val="000000"/>
                </a:solidFill>
                <a:cs typeface="Arial" pitchFamily="34" charset="0"/>
              </a:rPr>
              <a:t>Tugas Pembantuan Kab/Kota</a:t>
            </a:r>
          </a:p>
          <a:p>
            <a:pPr marL="341313" indent="-341313">
              <a:buFont typeface="Courier New" pitchFamily="49" charset="0"/>
              <a:buChar char="o"/>
              <a:defRPr/>
            </a:pPr>
            <a:r>
              <a:rPr lang="en-US" sz="1200">
                <a:solidFill>
                  <a:srgbClr val="000000"/>
                </a:solidFill>
                <a:cs typeface="Arial" pitchFamily="34" charset="0"/>
              </a:rPr>
              <a:t>Penugasan kepada Desa</a:t>
            </a:r>
            <a:endParaRPr lang="id-ID" sz="1200">
              <a:solidFill>
                <a:srgbClr val="000000"/>
              </a:solidFill>
              <a:cs typeface="Arial" pitchFamily="34" charset="0"/>
            </a:endParaRPr>
          </a:p>
          <a:p>
            <a:pPr marL="341313" indent="-341313">
              <a:buFont typeface="Adobe Kaiti Std R"/>
              <a:buAutoNum type="arabicPeriod"/>
              <a:defRPr/>
            </a:pPr>
            <a:endParaRPr lang="id-ID" sz="1400" b="1">
              <a:solidFill>
                <a:srgbClr val="000000"/>
              </a:solidFill>
              <a:cs typeface="Arial" pitchFamily="34" charset="0"/>
            </a:endParaRPr>
          </a:p>
        </p:txBody>
      </p:sp>
      <p:sp>
        <p:nvSpPr>
          <p:cNvPr id="27" name="Rectangle 26">
            <a:extLst>
              <a:ext uri="{FF2B5EF4-FFF2-40B4-BE49-F238E27FC236}">
                <a16:creationId xmlns="" xmlns:a16="http://schemas.microsoft.com/office/drawing/2014/main" id="{FBC6A431-E832-49AB-99A5-42C0FD83B79F}"/>
              </a:ext>
            </a:extLst>
          </p:cNvPr>
          <p:cNvSpPr/>
          <p:nvPr/>
        </p:nvSpPr>
        <p:spPr>
          <a:xfrm>
            <a:off x="7291919" y="1905000"/>
            <a:ext cx="3352800" cy="9144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buFont typeface="Courier New" pitchFamily="49" charset="0"/>
              <a:buChar char="o"/>
              <a:defRPr/>
            </a:pPr>
            <a:r>
              <a:rPr lang="en-US" sz="1400">
                <a:solidFill>
                  <a:srgbClr val="000000"/>
                </a:solidFill>
                <a:cs typeface="Arial" pitchFamily="34" charset="0"/>
              </a:rPr>
              <a:t>Laksanakan sendiri</a:t>
            </a:r>
          </a:p>
          <a:p>
            <a:pPr marL="341313" indent="-341313">
              <a:buFont typeface="Courier New" pitchFamily="49" charset="0"/>
              <a:buChar char="o"/>
              <a:defRPr/>
            </a:pPr>
            <a:r>
              <a:rPr lang="en-US" sz="1400">
                <a:solidFill>
                  <a:srgbClr val="000000"/>
                </a:solidFill>
                <a:cs typeface="Arial" pitchFamily="34" charset="0"/>
              </a:rPr>
              <a:t>Penugasan kepada Desa</a:t>
            </a:r>
            <a:endParaRPr lang="id-ID" sz="1400">
              <a:solidFill>
                <a:srgbClr val="000000"/>
              </a:solidFill>
              <a:cs typeface="Arial" pitchFamily="34" charset="0"/>
            </a:endParaRPr>
          </a:p>
        </p:txBody>
      </p:sp>
      <p:sp>
        <p:nvSpPr>
          <p:cNvPr id="30" name="Rectangle 29">
            <a:extLst>
              <a:ext uri="{FF2B5EF4-FFF2-40B4-BE49-F238E27FC236}">
                <a16:creationId xmlns="" xmlns:a16="http://schemas.microsoft.com/office/drawing/2014/main" id="{C33A4710-1D88-4978-9F1F-FF431AC628D8}"/>
              </a:ext>
            </a:extLst>
          </p:cNvPr>
          <p:cNvSpPr/>
          <p:nvPr/>
        </p:nvSpPr>
        <p:spPr>
          <a:xfrm>
            <a:off x="1371600" y="304801"/>
            <a:ext cx="9448800" cy="533400"/>
          </a:xfrm>
          <a:prstGeom prst="rect">
            <a:avLst/>
          </a:prstGeom>
          <a:solidFill>
            <a:srgbClr val="FFFF00"/>
          </a:solidFill>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234950" indent="-234950" algn="ctr">
              <a:defRPr/>
            </a:pPr>
            <a:r>
              <a:rPr lang="en-US" sz="2400" b="1">
                <a:solidFill>
                  <a:srgbClr val="000000"/>
                </a:solidFill>
                <a:cs typeface="Arial" pitchFamily="34" charset="0"/>
              </a:rPr>
              <a:t>PELAKSANAAN </a:t>
            </a:r>
            <a:r>
              <a:rPr lang="id-ID" sz="2400" b="1">
                <a:solidFill>
                  <a:srgbClr val="000000"/>
                </a:solidFill>
                <a:cs typeface="Arial" pitchFamily="34" charset="0"/>
              </a:rPr>
              <a:t>URUSAN</a:t>
            </a:r>
            <a:r>
              <a:rPr lang="en-US" sz="2400" b="1">
                <a:solidFill>
                  <a:srgbClr val="000000"/>
                </a:solidFill>
                <a:cs typeface="Arial" pitchFamily="34" charset="0"/>
              </a:rPr>
              <a:t> KONKUREN</a:t>
            </a:r>
            <a:endParaRPr lang="id-ID" sz="2400" b="1">
              <a:solidFill>
                <a:srgbClr val="000000"/>
              </a:solidFill>
              <a:cs typeface="Arial" pitchFamily="34" charset="0"/>
            </a:endParaRPr>
          </a:p>
        </p:txBody>
      </p:sp>
      <p:sp>
        <p:nvSpPr>
          <p:cNvPr id="31" name="Down Arrow 30">
            <a:extLst>
              <a:ext uri="{FF2B5EF4-FFF2-40B4-BE49-F238E27FC236}">
                <a16:creationId xmlns="" xmlns:a16="http://schemas.microsoft.com/office/drawing/2014/main" id="{9FBF59EF-9D6B-4F5B-A6B1-893EEEA88F36}"/>
              </a:ext>
            </a:extLst>
          </p:cNvPr>
          <p:cNvSpPr/>
          <p:nvPr/>
        </p:nvSpPr>
        <p:spPr>
          <a:xfrm>
            <a:off x="5855722" y="908720"/>
            <a:ext cx="480581" cy="2286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id-ID" sz="1400">
              <a:solidFill>
                <a:srgbClr val="000000"/>
              </a:solidFill>
              <a:cs typeface="Arial" pitchFamily="34" charset="0"/>
            </a:endParaRPr>
          </a:p>
        </p:txBody>
      </p:sp>
      <p:sp>
        <p:nvSpPr>
          <p:cNvPr id="38" name="Oval 37">
            <a:extLst>
              <a:ext uri="{FF2B5EF4-FFF2-40B4-BE49-F238E27FC236}">
                <a16:creationId xmlns="" xmlns:a16="http://schemas.microsoft.com/office/drawing/2014/main" id="{7F57DF87-B581-4DEE-9E0E-042D1847F308}"/>
              </a:ext>
            </a:extLst>
          </p:cNvPr>
          <p:cNvSpPr/>
          <p:nvPr/>
        </p:nvSpPr>
        <p:spPr>
          <a:xfrm>
            <a:off x="812800" y="3352800"/>
            <a:ext cx="264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r>
              <a:rPr lang="en-US" sz="1200" b="1">
                <a:solidFill>
                  <a:srgbClr val="000000"/>
                </a:solidFill>
                <a:cs typeface="Arial" pitchFamily="34" charset="0"/>
              </a:rPr>
              <a:t>URUSAN WAJIB DASAR</a:t>
            </a:r>
            <a:endParaRPr lang="id-ID" sz="1200" b="1">
              <a:solidFill>
                <a:srgbClr val="000000"/>
              </a:solidFill>
              <a:cs typeface="Arial" pitchFamily="34" charset="0"/>
            </a:endParaRPr>
          </a:p>
        </p:txBody>
      </p:sp>
      <p:sp>
        <p:nvSpPr>
          <p:cNvPr id="39" name="Oval 38">
            <a:extLst>
              <a:ext uri="{FF2B5EF4-FFF2-40B4-BE49-F238E27FC236}">
                <a16:creationId xmlns="" xmlns:a16="http://schemas.microsoft.com/office/drawing/2014/main" id="{3DBB2F04-AB0C-4ACB-AABA-75EF4D84CE44}"/>
              </a:ext>
            </a:extLst>
          </p:cNvPr>
          <p:cNvSpPr/>
          <p:nvPr/>
        </p:nvSpPr>
        <p:spPr>
          <a:xfrm>
            <a:off x="4267200" y="3352800"/>
            <a:ext cx="2540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r>
              <a:rPr lang="en-US" sz="1200" b="1">
                <a:solidFill>
                  <a:srgbClr val="000000"/>
                </a:solidFill>
                <a:cs typeface="Arial" pitchFamily="34" charset="0"/>
              </a:rPr>
              <a:t>URUSAN WAJIB NON DASAR</a:t>
            </a:r>
            <a:endParaRPr lang="id-ID" sz="1200" b="1">
              <a:solidFill>
                <a:srgbClr val="000000"/>
              </a:solidFill>
              <a:cs typeface="Arial" pitchFamily="34" charset="0"/>
            </a:endParaRPr>
          </a:p>
        </p:txBody>
      </p:sp>
      <p:sp>
        <p:nvSpPr>
          <p:cNvPr id="40" name="Oval 39">
            <a:extLst>
              <a:ext uri="{FF2B5EF4-FFF2-40B4-BE49-F238E27FC236}">
                <a16:creationId xmlns="" xmlns:a16="http://schemas.microsoft.com/office/drawing/2014/main" id="{DE22432E-88C1-4D6A-94BA-F9D01D6D34F6}"/>
              </a:ext>
            </a:extLst>
          </p:cNvPr>
          <p:cNvSpPr/>
          <p:nvPr/>
        </p:nvSpPr>
        <p:spPr>
          <a:xfrm>
            <a:off x="7924800" y="32766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r>
              <a:rPr lang="en-US" sz="1200" b="1">
                <a:solidFill>
                  <a:srgbClr val="000000"/>
                </a:solidFill>
                <a:cs typeface="Arial" pitchFamily="34" charset="0"/>
              </a:rPr>
              <a:t>URUSAN PILIHAN</a:t>
            </a:r>
            <a:endParaRPr lang="id-ID" sz="1200" b="1">
              <a:solidFill>
                <a:srgbClr val="000000"/>
              </a:solidFill>
              <a:cs typeface="Arial" pitchFamily="34" charset="0"/>
            </a:endParaRPr>
          </a:p>
        </p:txBody>
      </p:sp>
      <p:sp>
        <p:nvSpPr>
          <p:cNvPr id="41" name="Rectangle 40">
            <a:extLst>
              <a:ext uri="{FF2B5EF4-FFF2-40B4-BE49-F238E27FC236}">
                <a16:creationId xmlns="" xmlns:a16="http://schemas.microsoft.com/office/drawing/2014/main" id="{FF35B890-838C-4283-A128-23934DA1740E}"/>
              </a:ext>
            </a:extLst>
          </p:cNvPr>
          <p:cNvSpPr/>
          <p:nvPr/>
        </p:nvSpPr>
        <p:spPr>
          <a:xfrm>
            <a:off x="4470400" y="4343400"/>
            <a:ext cx="2844800" cy="6096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2527" indent="-342527">
              <a:buFont typeface="Courier New" pitchFamily="49" charset="0"/>
              <a:buChar char="o"/>
              <a:defRPr/>
            </a:pPr>
            <a:r>
              <a:rPr lang="en-US" sz="1400" dirty="0" err="1">
                <a:solidFill>
                  <a:srgbClr val="000000"/>
                </a:solidFill>
              </a:rPr>
              <a:t>Jenis</a:t>
            </a:r>
            <a:r>
              <a:rPr lang="en-US" sz="1400" dirty="0">
                <a:solidFill>
                  <a:srgbClr val="000000"/>
                </a:solidFill>
              </a:rPr>
              <a:t> </a:t>
            </a:r>
            <a:r>
              <a:rPr lang="en-US" sz="1400" dirty="0" err="1">
                <a:solidFill>
                  <a:srgbClr val="000000"/>
                </a:solidFill>
              </a:rPr>
              <a:t>Layanan</a:t>
            </a:r>
            <a:endParaRPr lang="en-US" sz="1400" dirty="0">
              <a:solidFill>
                <a:srgbClr val="000000"/>
              </a:solidFill>
            </a:endParaRPr>
          </a:p>
          <a:p>
            <a:pPr marL="342527" indent="-342527">
              <a:buFont typeface="Courier New" pitchFamily="49" charset="0"/>
              <a:buChar char="o"/>
              <a:defRPr/>
            </a:pPr>
            <a:r>
              <a:rPr lang="en-US" sz="1400" dirty="0" err="1">
                <a:solidFill>
                  <a:srgbClr val="000000"/>
                </a:solidFill>
              </a:rPr>
              <a:t>Mutu</a:t>
            </a:r>
            <a:r>
              <a:rPr lang="en-US" sz="1400" dirty="0">
                <a:solidFill>
                  <a:srgbClr val="000000"/>
                </a:solidFill>
              </a:rPr>
              <a:t> </a:t>
            </a:r>
            <a:r>
              <a:rPr lang="en-US" sz="1400" dirty="0" err="1">
                <a:solidFill>
                  <a:srgbClr val="000000"/>
                </a:solidFill>
              </a:rPr>
              <a:t>Layanan</a:t>
            </a:r>
            <a:endParaRPr lang="en-US" sz="1400" dirty="0">
              <a:solidFill>
                <a:srgbClr val="000000"/>
              </a:solidFill>
            </a:endParaRPr>
          </a:p>
          <a:p>
            <a:pPr marL="342527" indent="-342527">
              <a:buFont typeface="Courier New" pitchFamily="49" charset="0"/>
              <a:buChar char="o"/>
              <a:defRPr/>
            </a:pPr>
            <a:r>
              <a:rPr lang="en-US" sz="1400" dirty="0" err="1">
                <a:solidFill>
                  <a:srgbClr val="000000"/>
                </a:solidFill>
              </a:rPr>
              <a:t>Penerima</a:t>
            </a:r>
            <a:r>
              <a:rPr lang="en-US" sz="1400" dirty="0">
                <a:solidFill>
                  <a:srgbClr val="000000"/>
                </a:solidFill>
              </a:rPr>
              <a:t> </a:t>
            </a:r>
            <a:r>
              <a:rPr lang="en-US" sz="1400" dirty="0" err="1">
                <a:solidFill>
                  <a:srgbClr val="000000"/>
                </a:solidFill>
              </a:rPr>
              <a:t>Layanan</a:t>
            </a:r>
            <a:endParaRPr lang="en-US" sz="1400" dirty="0">
              <a:solidFill>
                <a:srgbClr val="000000"/>
              </a:solidFill>
            </a:endParaRPr>
          </a:p>
        </p:txBody>
      </p:sp>
      <p:sp>
        <p:nvSpPr>
          <p:cNvPr id="43" name="Rectangle 42">
            <a:extLst>
              <a:ext uri="{FF2B5EF4-FFF2-40B4-BE49-F238E27FC236}">
                <a16:creationId xmlns="" xmlns:a16="http://schemas.microsoft.com/office/drawing/2014/main" id="{ADA6F152-342E-4075-9C43-D74C24F61B4C}"/>
              </a:ext>
            </a:extLst>
          </p:cNvPr>
          <p:cNvSpPr/>
          <p:nvPr/>
        </p:nvSpPr>
        <p:spPr>
          <a:xfrm>
            <a:off x="812800" y="5105400"/>
            <a:ext cx="2844800" cy="8382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2527" indent="-342527" algn="ctr">
              <a:defRPr/>
            </a:pPr>
            <a:r>
              <a:rPr lang="en-US" sz="1400" b="1" dirty="0" err="1">
                <a:solidFill>
                  <a:srgbClr val="000000"/>
                </a:solidFill>
              </a:rPr>
              <a:t>Pemetaan</a:t>
            </a:r>
            <a:r>
              <a:rPr lang="en-US" sz="1400" b="1" dirty="0">
                <a:solidFill>
                  <a:srgbClr val="000000"/>
                </a:solidFill>
              </a:rPr>
              <a:t> :</a:t>
            </a:r>
          </a:p>
          <a:p>
            <a:pPr marL="342527" indent="-342527">
              <a:buFont typeface="Courier New" pitchFamily="49" charset="0"/>
              <a:buChar char="o"/>
              <a:defRPr/>
            </a:pPr>
            <a:r>
              <a:rPr lang="en-US" sz="1400" dirty="0" err="1">
                <a:solidFill>
                  <a:srgbClr val="000000"/>
                </a:solidFill>
              </a:rPr>
              <a:t>Kelembagaan</a:t>
            </a:r>
            <a:endParaRPr lang="en-US" sz="1400" dirty="0">
              <a:solidFill>
                <a:srgbClr val="000000"/>
              </a:solidFill>
            </a:endParaRPr>
          </a:p>
          <a:p>
            <a:pPr marL="342527" indent="-342527">
              <a:buFont typeface="Courier New" pitchFamily="49" charset="0"/>
              <a:buChar char="o"/>
              <a:defRPr/>
            </a:pPr>
            <a:r>
              <a:rPr lang="en-US" sz="1400" dirty="0" err="1">
                <a:solidFill>
                  <a:srgbClr val="000000"/>
                </a:solidFill>
              </a:rPr>
              <a:t>Perencanaan</a:t>
            </a:r>
            <a:endParaRPr lang="en-US" sz="1400" dirty="0">
              <a:solidFill>
                <a:srgbClr val="000000"/>
              </a:solidFill>
            </a:endParaRPr>
          </a:p>
          <a:p>
            <a:pPr marL="342527" indent="-342527">
              <a:buFont typeface="Courier New" pitchFamily="49" charset="0"/>
              <a:buChar char="o"/>
              <a:defRPr/>
            </a:pPr>
            <a:r>
              <a:rPr lang="en-US" sz="1400" dirty="0" err="1">
                <a:solidFill>
                  <a:srgbClr val="000000"/>
                </a:solidFill>
              </a:rPr>
              <a:t>Penganggaran</a:t>
            </a:r>
            <a:endParaRPr lang="en-US" sz="1400" dirty="0">
              <a:solidFill>
                <a:srgbClr val="000000"/>
              </a:solidFill>
            </a:endParaRPr>
          </a:p>
        </p:txBody>
      </p:sp>
      <p:sp>
        <p:nvSpPr>
          <p:cNvPr id="45" name="Rectangle 44">
            <a:extLst>
              <a:ext uri="{FF2B5EF4-FFF2-40B4-BE49-F238E27FC236}">
                <a16:creationId xmlns="" xmlns:a16="http://schemas.microsoft.com/office/drawing/2014/main" id="{04A3513E-641E-4C78-8582-DF0EC025202E}"/>
              </a:ext>
            </a:extLst>
          </p:cNvPr>
          <p:cNvSpPr/>
          <p:nvPr/>
        </p:nvSpPr>
        <p:spPr>
          <a:xfrm>
            <a:off x="1320800" y="1143000"/>
            <a:ext cx="7924800" cy="762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defRPr/>
            </a:pPr>
            <a:endParaRPr lang="id-ID" sz="1400" b="1">
              <a:solidFill>
                <a:srgbClr val="000000"/>
              </a:solidFill>
              <a:cs typeface="Arial" pitchFamily="34" charset="0"/>
            </a:endParaRPr>
          </a:p>
        </p:txBody>
      </p:sp>
      <p:sp>
        <p:nvSpPr>
          <p:cNvPr id="54" name="Down Arrow 53">
            <a:extLst>
              <a:ext uri="{FF2B5EF4-FFF2-40B4-BE49-F238E27FC236}">
                <a16:creationId xmlns="" xmlns:a16="http://schemas.microsoft.com/office/drawing/2014/main" id="{BE32A17F-7727-4222-BC64-30EC45A72583}"/>
              </a:ext>
            </a:extLst>
          </p:cNvPr>
          <p:cNvSpPr/>
          <p:nvPr/>
        </p:nvSpPr>
        <p:spPr>
          <a:xfrm>
            <a:off x="1888538" y="4051014"/>
            <a:ext cx="480581" cy="228600"/>
          </a:xfrm>
          <a:prstGeom prst="downArrow">
            <a:avLst/>
          </a:prstGeom>
          <a:solidFill>
            <a:schemeClr val="tx2"/>
          </a:solid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id-ID" sz="1400">
              <a:solidFill>
                <a:srgbClr val="000000"/>
              </a:solidFill>
              <a:cs typeface="Arial" pitchFamily="34" charset="0"/>
            </a:endParaRPr>
          </a:p>
        </p:txBody>
      </p:sp>
      <p:sp>
        <p:nvSpPr>
          <p:cNvPr id="55" name="Right Arrow 54">
            <a:extLst>
              <a:ext uri="{FF2B5EF4-FFF2-40B4-BE49-F238E27FC236}">
                <a16:creationId xmlns="" xmlns:a16="http://schemas.microsoft.com/office/drawing/2014/main" id="{A194ED29-2A0E-4D3B-AFF6-F7D588069FEC}"/>
              </a:ext>
            </a:extLst>
          </p:cNvPr>
          <p:cNvSpPr/>
          <p:nvPr/>
        </p:nvSpPr>
        <p:spPr>
          <a:xfrm>
            <a:off x="203200" y="5410200"/>
            <a:ext cx="508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en-US">
              <a:solidFill>
                <a:srgbClr val="000000"/>
              </a:solidFill>
              <a:cs typeface="Arial" pitchFamily="34" charset="0"/>
            </a:endParaRPr>
          </a:p>
        </p:txBody>
      </p:sp>
      <p:sp>
        <p:nvSpPr>
          <p:cNvPr id="56" name="Right Arrow 55">
            <a:extLst>
              <a:ext uri="{FF2B5EF4-FFF2-40B4-BE49-F238E27FC236}">
                <a16:creationId xmlns="" xmlns:a16="http://schemas.microsoft.com/office/drawing/2014/main" id="{80A9D654-B49A-495B-89FD-D75586C4B8C4}"/>
              </a:ext>
            </a:extLst>
          </p:cNvPr>
          <p:cNvSpPr/>
          <p:nvPr/>
        </p:nvSpPr>
        <p:spPr>
          <a:xfrm>
            <a:off x="203200" y="6324600"/>
            <a:ext cx="508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en-US">
              <a:solidFill>
                <a:srgbClr val="000000"/>
              </a:solidFill>
              <a:cs typeface="Arial" pitchFamily="34" charset="0"/>
            </a:endParaRPr>
          </a:p>
        </p:txBody>
      </p:sp>
      <p:sp>
        <p:nvSpPr>
          <p:cNvPr id="65" name="Rectangle 64">
            <a:extLst>
              <a:ext uri="{FF2B5EF4-FFF2-40B4-BE49-F238E27FC236}">
                <a16:creationId xmlns="" xmlns:a16="http://schemas.microsoft.com/office/drawing/2014/main" id="{0BBA351B-BCE6-47C7-B250-BE555233CF8F}"/>
              </a:ext>
            </a:extLst>
          </p:cNvPr>
          <p:cNvSpPr/>
          <p:nvPr/>
        </p:nvSpPr>
        <p:spPr>
          <a:xfrm>
            <a:off x="812800" y="6172200"/>
            <a:ext cx="6604000" cy="5334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lgn="ctr">
              <a:defRPr/>
            </a:pPr>
            <a:r>
              <a:rPr lang="en-US" sz="1400" b="1">
                <a:solidFill>
                  <a:srgbClr val="000000"/>
                </a:solidFill>
                <a:cs typeface="Arial" pitchFamily="34" charset="0"/>
              </a:rPr>
              <a:t>NSPK (NORMA, STANDAR, PROSEDUR, DAN KRITERIA)</a:t>
            </a:r>
            <a:endParaRPr lang="en-US" sz="1400">
              <a:solidFill>
                <a:srgbClr val="000000"/>
              </a:solidFill>
              <a:cs typeface="Arial" pitchFamily="34" charset="0"/>
            </a:endParaRPr>
          </a:p>
        </p:txBody>
      </p:sp>
      <p:sp>
        <p:nvSpPr>
          <p:cNvPr id="66" name="Right Arrow 65">
            <a:extLst>
              <a:ext uri="{FF2B5EF4-FFF2-40B4-BE49-F238E27FC236}">
                <a16:creationId xmlns="" xmlns:a16="http://schemas.microsoft.com/office/drawing/2014/main" id="{07F9FB45-4C1E-4163-B738-C6C39C90B378}"/>
              </a:ext>
            </a:extLst>
          </p:cNvPr>
          <p:cNvSpPr/>
          <p:nvPr/>
        </p:nvSpPr>
        <p:spPr>
          <a:xfrm>
            <a:off x="203200" y="4572000"/>
            <a:ext cx="508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en-US">
              <a:solidFill>
                <a:srgbClr val="000000"/>
              </a:solidFill>
              <a:cs typeface="Arial" pitchFamily="34" charset="0"/>
            </a:endParaRPr>
          </a:p>
        </p:txBody>
      </p:sp>
      <p:sp>
        <p:nvSpPr>
          <p:cNvPr id="67" name="Rectangle 66">
            <a:extLst>
              <a:ext uri="{FF2B5EF4-FFF2-40B4-BE49-F238E27FC236}">
                <a16:creationId xmlns="" xmlns:a16="http://schemas.microsoft.com/office/drawing/2014/main" id="{C7D974B5-AA6D-4318-9C76-E850A8129B27}"/>
              </a:ext>
            </a:extLst>
          </p:cNvPr>
          <p:cNvSpPr/>
          <p:nvPr/>
        </p:nvSpPr>
        <p:spPr>
          <a:xfrm>
            <a:off x="812800" y="4343400"/>
            <a:ext cx="2844800" cy="609600"/>
          </a:xfrm>
          <a:prstGeom prst="rect">
            <a:avLst/>
          </a:prstGeom>
        </p:spPr>
        <p:style>
          <a:lnRef idx="1">
            <a:schemeClr val="accent3"/>
          </a:lnRef>
          <a:fillRef idx="3">
            <a:schemeClr val="accent3"/>
          </a:fillRef>
          <a:effectRef idx="2">
            <a:schemeClr val="accent3"/>
          </a:effectRef>
          <a:fontRef idx="minor">
            <a:schemeClr val="lt1"/>
          </a:fontRef>
        </p:style>
        <p:txBody>
          <a:bodyPr lIns="91339" tIns="45672" rIns="91339" bIns="45672" anchor="ctr"/>
          <a:lstStyle/>
          <a:p>
            <a:pPr marL="341313" indent="-341313" algn="ctr">
              <a:defRPr/>
            </a:pPr>
            <a:r>
              <a:rPr lang="en-US" b="1">
                <a:solidFill>
                  <a:srgbClr val="000000"/>
                </a:solidFill>
                <a:cs typeface="Arial" pitchFamily="34" charset="0"/>
              </a:rPr>
              <a:t>SPM</a:t>
            </a:r>
            <a:endParaRPr lang="en-US">
              <a:solidFill>
                <a:srgbClr val="000000"/>
              </a:solidFill>
              <a:cs typeface="Arial" pitchFamily="34" charset="0"/>
            </a:endParaRPr>
          </a:p>
        </p:txBody>
      </p:sp>
      <p:sp>
        <p:nvSpPr>
          <p:cNvPr id="68" name="Right Arrow 67">
            <a:extLst>
              <a:ext uri="{FF2B5EF4-FFF2-40B4-BE49-F238E27FC236}">
                <a16:creationId xmlns="" xmlns:a16="http://schemas.microsoft.com/office/drawing/2014/main" id="{F5AFA74B-C46C-4DD3-B475-45B446F0098B}"/>
              </a:ext>
            </a:extLst>
          </p:cNvPr>
          <p:cNvSpPr/>
          <p:nvPr/>
        </p:nvSpPr>
        <p:spPr>
          <a:xfrm>
            <a:off x="3860800" y="4572000"/>
            <a:ext cx="508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39" tIns="45672" rIns="91339" bIns="45672" anchor="ctr"/>
          <a:lstStyle/>
          <a:p>
            <a:pPr algn="ctr">
              <a:defRPr/>
            </a:pPr>
            <a:endParaRPr lang="en-US">
              <a:solidFill>
                <a:srgbClr val="000000"/>
              </a:solidFill>
              <a:cs typeface="Arial" pitchFamily="34" charset="0"/>
            </a:endParaRPr>
          </a:p>
        </p:txBody>
      </p:sp>
      <p:cxnSp>
        <p:nvCxnSpPr>
          <p:cNvPr id="76" name="Straight Arrow Connector 75">
            <a:extLst>
              <a:ext uri="{FF2B5EF4-FFF2-40B4-BE49-F238E27FC236}">
                <a16:creationId xmlns="" xmlns:a16="http://schemas.microsoft.com/office/drawing/2014/main" id="{A7B6E4E2-69E2-409E-A07A-74AD65970911}"/>
              </a:ext>
            </a:extLst>
          </p:cNvPr>
          <p:cNvCxnSpPr/>
          <p:nvPr/>
        </p:nvCxnSpPr>
        <p:spPr>
          <a:xfrm rot="16200000" flipH="1">
            <a:off x="8764588" y="3022604"/>
            <a:ext cx="457200" cy="5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 xmlns:a16="http://schemas.microsoft.com/office/drawing/2014/main" id="{0594B0D2-B363-44A2-8A91-1A08D4CD0D07}"/>
              </a:ext>
            </a:extLst>
          </p:cNvPr>
          <p:cNvCxnSpPr>
            <a:endCxn id="39" idx="0"/>
          </p:cNvCxnSpPr>
          <p:nvPr/>
        </p:nvCxnSpPr>
        <p:spPr>
          <a:xfrm rot="16200000" flipH="1">
            <a:off x="5168901" y="2984500"/>
            <a:ext cx="533400" cy="203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 xmlns:a16="http://schemas.microsoft.com/office/drawing/2014/main" id="{B6C80721-CCB2-4DA7-8EE6-31710285D337}"/>
              </a:ext>
            </a:extLst>
          </p:cNvPr>
          <p:cNvCxnSpPr/>
          <p:nvPr/>
        </p:nvCxnSpPr>
        <p:spPr>
          <a:xfrm rot="5400000">
            <a:off x="3505201" y="1447804"/>
            <a:ext cx="457200" cy="3200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 xmlns:a16="http://schemas.microsoft.com/office/drawing/2014/main" id="{82672CBD-82AB-4F8A-B675-0910495A7E83}"/>
              </a:ext>
            </a:extLst>
          </p:cNvPr>
          <p:cNvCxnSpPr/>
          <p:nvPr/>
        </p:nvCxnSpPr>
        <p:spPr>
          <a:xfrm rot="16200000" flipH="1">
            <a:off x="6896101" y="1257304"/>
            <a:ext cx="381000" cy="3505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 xmlns:a16="http://schemas.microsoft.com/office/drawing/2014/main" id="{E1082B9D-2005-4189-9100-709B744FB45D}"/>
              </a:ext>
            </a:extLst>
          </p:cNvPr>
          <p:cNvCxnSpPr/>
          <p:nvPr/>
        </p:nvCxnSpPr>
        <p:spPr>
          <a:xfrm rot="5400000">
            <a:off x="5423693" y="-267494"/>
            <a:ext cx="457200" cy="6630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 xmlns:a16="http://schemas.microsoft.com/office/drawing/2014/main" id="{A29F38C8-6086-4AC9-A85C-F607C62268C3}"/>
              </a:ext>
            </a:extLst>
          </p:cNvPr>
          <p:cNvCxnSpPr/>
          <p:nvPr/>
        </p:nvCxnSpPr>
        <p:spPr>
          <a:xfrm rot="5400000">
            <a:off x="7049293" y="1358106"/>
            <a:ext cx="457200" cy="3379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3335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anim calcmode="lin" valueType="num">
                                      <p:cBhvr>
                                        <p:cTn id="8" dur="250" fill="hold"/>
                                        <p:tgtEl>
                                          <p:spTgt spid="43"/>
                                        </p:tgtEl>
                                        <p:attrNameLst>
                                          <p:attrName>ppt_x</p:attrName>
                                        </p:attrNameLst>
                                      </p:cBhvr>
                                      <p:tavLst>
                                        <p:tav tm="0">
                                          <p:val>
                                            <p:strVal val="#ppt_x"/>
                                          </p:val>
                                        </p:tav>
                                        <p:tav tm="100000">
                                          <p:val>
                                            <p:strVal val="#ppt_x"/>
                                          </p:val>
                                        </p:tav>
                                      </p:tavLst>
                                    </p:anim>
                                    <p:anim calcmode="lin" valueType="num">
                                      <p:cBhvr>
                                        <p:cTn id="9" dur="25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250"/>
                                        <p:tgtEl>
                                          <p:spTgt spid="56"/>
                                        </p:tgtEl>
                                      </p:cBhvr>
                                    </p:animEffect>
                                    <p:anim calcmode="lin" valueType="num">
                                      <p:cBhvr>
                                        <p:cTn id="14" dur="250" fill="hold"/>
                                        <p:tgtEl>
                                          <p:spTgt spid="56"/>
                                        </p:tgtEl>
                                        <p:attrNameLst>
                                          <p:attrName>ppt_x</p:attrName>
                                        </p:attrNameLst>
                                      </p:cBhvr>
                                      <p:tavLst>
                                        <p:tav tm="0">
                                          <p:val>
                                            <p:strVal val="#ppt_x"/>
                                          </p:val>
                                        </p:tav>
                                        <p:tav tm="100000">
                                          <p:val>
                                            <p:strVal val="#ppt_x"/>
                                          </p:val>
                                        </p:tav>
                                      </p:tavLst>
                                    </p:anim>
                                    <p:anim calcmode="lin" valueType="num">
                                      <p:cBhvr>
                                        <p:cTn id="15" dur="250" fill="hold"/>
                                        <p:tgtEl>
                                          <p:spTgt spid="5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250"/>
                                        <p:tgtEl>
                                          <p:spTgt spid="65"/>
                                        </p:tgtEl>
                                      </p:cBhvr>
                                    </p:animEffect>
                                    <p:anim calcmode="lin" valueType="num">
                                      <p:cBhvr>
                                        <p:cTn id="20" dur="250" fill="hold"/>
                                        <p:tgtEl>
                                          <p:spTgt spid="65"/>
                                        </p:tgtEl>
                                        <p:attrNameLst>
                                          <p:attrName>ppt_x</p:attrName>
                                        </p:attrNameLst>
                                      </p:cBhvr>
                                      <p:tavLst>
                                        <p:tav tm="0">
                                          <p:val>
                                            <p:strVal val="#ppt_x"/>
                                          </p:val>
                                        </p:tav>
                                        <p:tav tm="100000">
                                          <p:val>
                                            <p:strVal val="#ppt_x"/>
                                          </p:val>
                                        </p:tav>
                                      </p:tavLst>
                                    </p:anim>
                                    <p:anim calcmode="lin" valueType="num">
                                      <p:cBhvr>
                                        <p:cTn id="21" dur="250" fill="hold"/>
                                        <p:tgtEl>
                                          <p:spTgt spid="6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50"/>
                                        <p:tgtEl>
                                          <p:spTgt spid="38"/>
                                        </p:tgtEl>
                                      </p:cBhvr>
                                    </p:animEffect>
                                    <p:anim calcmode="lin" valueType="num">
                                      <p:cBhvr>
                                        <p:cTn id="26" dur="250" fill="hold"/>
                                        <p:tgtEl>
                                          <p:spTgt spid="38"/>
                                        </p:tgtEl>
                                        <p:attrNameLst>
                                          <p:attrName>ppt_x</p:attrName>
                                        </p:attrNameLst>
                                      </p:cBhvr>
                                      <p:tavLst>
                                        <p:tav tm="0">
                                          <p:val>
                                            <p:strVal val="#ppt_x"/>
                                          </p:val>
                                        </p:tav>
                                        <p:tav tm="100000">
                                          <p:val>
                                            <p:strVal val="#ppt_x"/>
                                          </p:val>
                                        </p:tav>
                                      </p:tavLst>
                                    </p:anim>
                                    <p:anim calcmode="lin" valueType="num">
                                      <p:cBhvr>
                                        <p:cTn id="27" dur="250" fill="hold"/>
                                        <p:tgtEl>
                                          <p:spTgt spid="3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50"/>
                                        <p:tgtEl>
                                          <p:spTgt spid="54"/>
                                        </p:tgtEl>
                                      </p:cBhvr>
                                    </p:animEffect>
                                    <p:anim calcmode="lin" valueType="num">
                                      <p:cBhvr>
                                        <p:cTn id="32" dur="250" fill="hold"/>
                                        <p:tgtEl>
                                          <p:spTgt spid="54"/>
                                        </p:tgtEl>
                                        <p:attrNameLst>
                                          <p:attrName>ppt_x</p:attrName>
                                        </p:attrNameLst>
                                      </p:cBhvr>
                                      <p:tavLst>
                                        <p:tav tm="0">
                                          <p:val>
                                            <p:strVal val="#ppt_x"/>
                                          </p:val>
                                        </p:tav>
                                        <p:tav tm="100000">
                                          <p:val>
                                            <p:strVal val="#ppt_x"/>
                                          </p:val>
                                        </p:tav>
                                      </p:tavLst>
                                    </p:anim>
                                    <p:anim calcmode="lin" valueType="num">
                                      <p:cBhvr>
                                        <p:cTn id="33" dur="250" fill="hold"/>
                                        <p:tgtEl>
                                          <p:spTgt spid="54"/>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250"/>
                                        <p:tgtEl>
                                          <p:spTgt spid="66"/>
                                        </p:tgtEl>
                                      </p:cBhvr>
                                    </p:animEffect>
                                    <p:anim calcmode="lin" valueType="num">
                                      <p:cBhvr>
                                        <p:cTn id="38" dur="250" fill="hold"/>
                                        <p:tgtEl>
                                          <p:spTgt spid="66"/>
                                        </p:tgtEl>
                                        <p:attrNameLst>
                                          <p:attrName>ppt_x</p:attrName>
                                        </p:attrNameLst>
                                      </p:cBhvr>
                                      <p:tavLst>
                                        <p:tav tm="0">
                                          <p:val>
                                            <p:strVal val="#ppt_x"/>
                                          </p:val>
                                        </p:tav>
                                        <p:tav tm="100000">
                                          <p:val>
                                            <p:strVal val="#ppt_x"/>
                                          </p:val>
                                        </p:tav>
                                      </p:tavLst>
                                    </p:anim>
                                    <p:anim calcmode="lin" valueType="num">
                                      <p:cBhvr>
                                        <p:cTn id="39" dur="250" fill="hold"/>
                                        <p:tgtEl>
                                          <p:spTgt spid="6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500"/>
                            </p:stCondLst>
                            <p:childTnLst>
                              <p:par>
                                <p:cTn id="41" presetID="42"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250"/>
                                        <p:tgtEl>
                                          <p:spTgt spid="67"/>
                                        </p:tgtEl>
                                      </p:cBhvr>
                                    </p:animEffect>
                                    <p:anim calcmode="lin" valueType="num">
                                      <p:cBhvr>
                                        <p:cTn id="44" dur="250" fill="hold"/>
                                        <p:tgtEl>
                                          <p:spTgt spid="67"/>
                                        </p:tgtEl>
                                        <p:attrNameLst>
                                          <p:attrName>ppt_x</p:attrName>
                                        </p:attrNameLst>
                                      </p:cBhvr>
                                      <p:tavLst>
                                        <p:tav tm="0">
                                          <p:val>
                                            <p:strVal val="#ppt_x"/>
                                          </p:val>
                                        </p:tav>
                                        <p:tav tm="100000">
                                          <p:val>
                                            <p:strVal val="#ppt_x"/>
                                          </p:val>
                                        </p:tav>
                                      </p:tavLst>
                                    </p:anim>
                                    <p:anim calcmode="lin" valueType="num">
                                      <p:cBhvr>
                                        <p:cTn id="45" dur="250" fill="hold"/>
                                        <p:tgtEl>
                                          <p:spTgt spid="67"/>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250"/>
                                        <p:tgtEl>
                                          <p:spTgt spid="55"/>
                                        </p:tgtEl>
                                      </p:cBhvr>
                                    </p:animEffect>
                                    <p:anim calcmode="lin" valueType="num">
                                      <p:cBhvr>
                                        <p:cTn id="50" dur="250" fill="hold"/>
                                        <p:tgtEl>
                                          <p:spTgt spid="55"/>
                                        </p:tgtEl>
                                        <p:attrNameLst>
                                          <p:attrName>ppt_x</p:attrName>
                                        </p:attrNameLst>
                                      </p:cBhvr>
                                      <p:tavLst>
                                        <p:tav tm="0">
                                          <p:val>
                                            <p:strVal val="#ppt_x"/>
                                          </p:val>
                                        </p:tav>
                                        <p:tav tm="100000">
                                          <p:val>
                                            <p:strVal val="#ppt_x"/>
                                          </p:val>
                                        </p:tav>
                                      </p:tavLst>
                                    </p:anim>
                                    <p:anim calcmode="lin" valueType="num">
                                      <p:cBhvr>
                                        <p:cTn id="51" dur="25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5" grpId="0" animBg="1"/>
      <p:bldP spid="56"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G:\gambar peta indonesia (15).png"/>
          <p:cNvPicPr>
            <a:picLocks noChangeAspect="1" noChangeArrowheads="1"/>
          </p:cNvPicPr>
          <p:nvPr/>
        </p:nvPicPr>
        <p:blipFill>
          <a:blip r:embed="rId2" cstate="print">
            <a:lum bright="70000" contrast="-70000"/>
          </a:blip>
          <a:srcRect/>
          <a:stretch>
            <a:fillRect/>
          </a:stretch>
        </p:blipFill>
        <p:spPr bwMode="auto">
          <a:xfrm>
            <a:off x="118533" y="1714501"/>
            <a:ext cx="11811001" cy="4352925"/>
          </a:xfrm>
          <a:prstGeom prst="rect">
            <a:avLst/>
          </a:prstGeom>
          <a:noFill/>
          <a:ln w="9525">
            <a:noFill/>
            <a:miter lim="800000"/>
            <a:headEnd/>
            <a:tailEnd/>
          </a:ln>
        </p:spPr>
      </p:pic>
      <p:sp>
        <p:nvSpPr>
          <p:cNvPr id="77827"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275" eaLnBrk="1" fontAlgn="base" hangingPunct="1">
              <a:spcBef>
                <a:spcPct val="0"/>
              </a:spcBef>
              <a:spcAft>
                <a:spcPct val="0"/>
              </a:spcAft>
            </a:pPr>
            <a:fld id="{72E66C47-6523-4DDF-95D7-ECBC92220CC7}" type="slidenum">
              <a:rPr lang="en-US" altLang="en-US" smtClean="0">
                <a:solidFill>
                  <a:srgbClr val="898989"/>
                </a:solidFill>
                <a:latin typeface="Century Gothic" pitchFamily="34" charset="0"/>
              </a:rPr>
              <a:pPr defTabSz="422275" eaLnBrk="1" fontAlgn="base" hangingPunct="1">
                <a:spcBef>
                  <a:spcPct val="0"/>
                </a:spcBef>
                <a:spcAft>
                  <a:spcPct val="0"/>
                </a:spcAft>
              </a:pPr>
              <a:t>9</a:t>
            </a:fld>
            <a:endParaRPr lang="en-US" altLang="en-US" smtClean="0">
              <a:solidFill>
                <a:srgbClr val="898989"/>
              </a:solidFill>
              <a:latin typeface="Century Gothic" pitchFamily="34" charset="0"/>
            </a:endParaRPr>
          </a:p>
        </p:txBody>
      </p:sp>
      <p:grpSp>
        <p:nvGrpSpPr>
          <p:cNvPr id="2" name="Group 74"/>
          <p:cNvGrpSpPr>
            <a:grpSpLocks/>
          </p:cNvGrpSpPr>
          <p:nvPr/>
        </p:nvGrpSpPr>
        <p:grpSpPr bwMode="auto">
          <a:xfrm>
            <a:off x="4946651" y="28575"/>
            <a:ext cx="2516716" cy="361950"/>
            <a:chOff x="5138621" y="111869"/>
            <a:chExt cx="2516383" cy="361250"/>
          </a:xfrm>
        </p:grpSpPr>
        <p:sp>
          <p:nvSpPr>
            <p:cNvPr id="76" name="object 4"/>
            <p:cNvSpPr/>
            <p:nvPr/>
          </p:nvSpPr>
          <p:spPr>
            <a:xfrm>
              <a:off x="6495224" y="111869"/>
              <a:ext cx="118518" cy="118833"/>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77" name="object 6"/>
            <p:cNvSpPr/>
            <p:nvPr/>
          </p:nvSpPr>
          <p:spPr>
            <a:xfrm>
              <a:off x="6844429" y="111869"/>
              <a:ext cx="120633" cy="118833"/>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78" name="object 8"/>
            <p:cNvSpPr/>
            <p:nvPr/>
          </p:nvSpPr>
          <p:spPr>
            <a:xfrm>
              <a:off x="7187283" y="111869"/>
              <a:ext cx="116401" cy="118833"/>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79" name="object 10"/>
            <p:cNvSpPr/>
            <p:nvPr/>
          </p:nvSpPr>
          <p:spPr>
            <a:xfrm>
              <a:off x="7536486" y="111869"/>
              <a:ext cx="118518" cy="118833"/>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0" name="object 12"/>
            <p:cNvSpPr/>
            <p:nvPr/>
          </p:nvSpPr>
          <p:spPr>
            <a:xfrm>
              <a:off x="5138621" y="111869"/>
              <a:ext cx="118518" cy="118833"/>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1" name="object 14"/>
            <p:cNvSpPr/>
            <p:nvPr/>
          </p:nvSpPr>
          <p:spPr>
            <a:xfrm>
              <a:off x="5489941" y="111869"/>
              <a:ext cx="116401" cy="118833"/>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2" name="object 16"/>
            <p:cNvSpPr/>
            <p:nvPr/>
          </p:nvSpPr>
          <p:spPr>
            <a:xfrm>
              <a:off x="5828563" y="111869"/>
              <a:ext cx="120633" cy="118833"/>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3" name="object 18"/>
            <p:cNvSpPr/>
            <p:nvPr/>
          </p:nvSpPr>
          <p:spPr>
            <a:xfrm>
              <a:off x="6179883" y="111869"/>
              <a:ext cx="118518" cy="118833"/>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4" name="object 5"/>
            <p:cNvSpPr/>
            <p:nvPr/>
          </p:nvSpPr>
          <p:spPr>
            <a:xfrm>
              <a:off x="6495224" y="362209"/>
              <a:ext cx="118518" cy="110910"/>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5" name="object 7"/>
            <p:cNvSpPr/>
            <p:nvPr/>
          </p:nvSpPr>
          <p:spPr>
            <a:xfrm>
              <a:off x="6844429" y="362209"/>
              <a:ext cx="120633" cy="110910"/>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6" name="object 9"/>
            <p:cNvSpPr/>
            <p:nvPr/>
          </p:nvSpPr>
          <p:spPr>
            <a:xfrm>
              <a:off x="7187283" y="362209"/>
              <a:ext cx="116401" cy="110910"/>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7" name="object 11"/>
            <p:cNvSpPr/>
            <p:nvPr/>
          </p:nvSpPr>
          <p:spPr>
            <a:xfrm>
              <a:off x="7536486" y="362209"/>
              <a:ext cx="118518" cy="110910"/>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8" name="object 13"/>
            <p:cNvSpPr/>
            <p:nvPr/>
          </p:nvSpPr>
          <p:spPr>
            <a:xfrm>
              <a:off x="5138621" y="362209"/>
              <a:ext cx="118518" cy="110910"/>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89" name="object 15"/>
            <p:cNvSpPr/>
            <p:nvPr/>
          </p:nvSpPr>
          <p:spPr>
            <a:xfrm>
              <a:off x="5489941" y="362209"/>
              <a:ext cx="116401" cy="110910"/>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0" name="object 17"/>
            <p:cNvSpPr/>
            <p:nvPr/>
          </p:nvSpPr>
          <p:spPr>
            <a:xfrm>
              <a:off x="5828563" y="362209"/>
              <a:ext cx="120633" cy="110910"/>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1" name="object 19"/>
            <p:cNvSpPr/>
            <p:nvPr/>
          </p:nvSpPr>
          <p:spPr>
            <a:xfrm>
              <a:off x="6179883" y="362209"/>
              <a:ext cx="118518" cy="110910"/>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grpSp>
      <p:grpSp>
        <p:nvGrpSpPr>
          <p:cNvPr id="4" name="Group 91"/>
          <p:cNvGrpSpPr>
            <a:grpSpLocks/>
          </p:cNvGrpSpPr>
          <p:nvPr/>
        </p:nvGrpSpPr>
        <p:grpSpPr bwMode="auto">
          <a:xfrm>
            <a:off x="4946651" y="6467478"/>
            <a:ext cx="2516716" cy="360363"/>
            <a:chOff x="5291021" y="264269"/>
            <a:chExt cx="2516383" cy="361250"/>
          </a:xfrm>
        </p:grpSpPr>
        <p:sp>
          <p:nvSpPr>
            <p:cNvPr id="93" name="object 4"/>
            <p:cNvSpPr/>
            <p:nvPr/>
          </p:nvSpPr>
          <p:spPr>
            <a:xfrm>
              <a:off x="6647624" y="264269"/>
              <a:ext cx="118518" cy="117764"/>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4" name="object 6"/>
            <p:cNvSpPr/>
            <p:nvPr/>
          </p:nvSpPr>
          <p:spPr>
            <a:xfrm>
              <a:off x="6996829" y="264269"/>
              <a:ext cx="120633" cy="117764"/>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5" name="object 8"/>
            <p:cNvSpPr/>
            <p:nvPr/>
          </p:nvSpPr>
          <p:spPr>
            <a:xfrm>
              <a:off x="7339683" y="264269"/>
              <a:ext cx="116401" cy="117764"/>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6" name="object 10"/>
            <p:cNvSpPr/>
            <p:nvPr/>
          </p:nvSpPr>
          <p:spPr>
            <a:xfrm>
              <a:off x="7688886" y="264269"/>
              <a:ext cx="118518" cy="117764"/>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7" name="object 12"/>
            <p:cNvSpPr/>
            <p:nvPr/>
          </p:nvSpPr>
          <p:spPr>
            <a:xfrm>
              <a:off x="5291021" y="264269"/>
              <a:ext cx="118518" cy="117764"/>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8" name="object 14"/>
            <p:cNvSpPr/>
            <p:nvPr/>
          </p:nvSpPr>
          <p:spPr>
            <a:xfrm>
              <a:off x="5642341" y="264269"/>
              <a:ext cx="116401" cy="117764"/>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99" name="object 16"/>
            <p:cNvSpPr/>
            <p:nvPr/>
          </p:nvSpPr>
          <p:spPr>
            <a:xfrm>
              <a:off x="5980963" y="264269"/>
              <a:ext cx="120633" cy="117764"/>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0" name="object 18"/>
            <p:cNvSpPr/>
            <p:nvPr/>
          </p:nvSpPr>
          <p:spPr>
            <a:xfrm>
              <a:off x="6332283" y="264269"/>
              <a:ext cx="118518" cy="117764"/>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1" name="object 5"/>
            <p:cNvSpPr/>
            <p:nvPr/>
          </p:nvSpPr>
          <p:spPr>
            <a:xfrm>
              <a:off x="6647624" y="514120"/>
              <a:ext cx="118518" cy="111399"/>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2" name="object 7"/>
            <p:cNvSpPr/>
            <p:nvPr/>
          </p:nvSpPr>
          <p:spPr>
            <a:xfrm>
              <a:off x="6996829" y="514120"/>
              <a:ext cx="120633" cy="111399"/>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3" name="object 9"/>
            <p:cNvSpPr/>
            <p:nvPr/>
          </p:nvSpPr>
          <p:spPr>
            <a:xfrm>
              <a:off x="7339683" y="514120"/>
              <a:ext cx="116401" cy="111399"/>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4" name="object 11"/>
            <p:cNvSpPr/>
            <p:nvPr/>
          </p:nvSpPr>
          <p:spPr>
            <a:xfrm>
              <a:off x="7688886" y="514120"/>
              <a:ext cx="118518" cy="111399"/>
            </a:xfrm>
            <a:prstGeom prst="roundRect">
              <a:avLst/>
            </a:prstGeom>
            <a:solidFill>
              <a:srgbClr val="FEA34F"/>
            </a:solidFill>
            <a:ln>
              <a:solidFill>
                <a:srgbClr val="FEA34F"/>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5" name="object 13"/>
            <p:cNvSpPr/>
            <p:nvPr/>
          </p:nvSpPr>
          <p:spPr>
            <a:xfrm>
              <a:off x="5291021" y="514120"/>
              <a:ext cx="118518" cy="111399"/>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6" name="object 15"/>
            <p:cNvSpPr/>
            <p:nvPr/>
          </p:nvSpPr>
          <p:spPr>
            <a:xfrm>
              <a:off x="5642341" y="514120"/>
              <a:ext cx="116401" cy="111399"/>
            </a:xfrm>
            <a:prstGeom prst="roundRect">
              <a:avLst/>
            </a:prstGeom>
            <a:solidFill>
              <a:srgbClr val="46B688"/>
            </a:solidFill>
            <a:ln>
              <a:solidFill>
                <a:srgbClr val="46B688"/>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7" name="object 17"/>
            <p:cNvSpPr/>
            <p:nvPr/>
          </p:nvSpPr>
          <p:spPr>
            <a:xfrm>
              <a:off x="5980963" y="514120"/>
              <a:ext cx="120633" cy="111399"/>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sp>
          <p:nvSpPr>
            <p:cNvPr id="108" name="object 19"/>
            <p:cNvSpPr/>
            <p:nvPr/>
          </p:nvSpPr>
          <p:spPr>
            <a:xfrm>
              <a:off x="6332283" y="514120"/>
              <a:ext cx="118518" cy="111399"/>
            </a:xfrm>
            <a:prstGeom prst="roundRect">
              <a:avLst/>
            </a:prstGeom>
            <a:solidFill>
              <a:srgbClr val="016AA3"/>
            </a:solidFill>
            <a:ln>
              <a:solidFill>
                <a:srgbClr val="016AA3"/>
              </a:solidFill>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a:p>
          </p:txBody>
        </p:sp>
      </p:grpSp>
      <p:sp>
        <p:nvSpPr>
          <p:cNvPr id="77830" name="Title 69"/>
          <p:cNvSpPr txBox="1">
            <a:spLocks/>
          </p:cNvSpPr>
          <p:nvPr/>
        </p:nvSpPr>
        <p:spPr bwMode="auto">
          <a:xfrm>
            <a:off x="1475318" y="457201"/>
            <a:ext cx="9326033" cy="422787"/>
          </a:xfrm>
          <a:prstGeom prst="rect">
            <a:avLst/>
          </a:prstGeom>
          <a:noFill/>
          <a:ln w="9525">
            <a:noFill/>
            <a:miter lim="800000"/>
            <a:headEnd/>
            <a:tailEnd/>
          </a:ln>
        </p:spPr>
        <p:txBody>
          <a:bodyPr lIns="83419" tIns="41709" rIns="83419" bIns="41709">
            <a:spAutoFit/>
          </a:bodyPr>
          <a:lstStyle/>
          <a:p>
            <a:pPr algn="ctr" defTabSz="912813"/>
            <a:r>
              <a:rPr lang="en-US" altLang="en-US" sz="1100" b="1">
                <a:latin typeface="Century Gothic" pitchFamily="34" charset="0"/>
              </a:rPr>
              <a:t>S</a:t>
            </a:r>
            <a:r>
              <a:rPr lang="id-ID" altLang="en-US" sz="1100" b="1">
                <a:latin typeface="Century Gothic" pitchFamily="34" charset="0"/>
              </a:rPr>
              <a:t>PM DALAM RKP 2019</a:t>
            </a:r>
            <a:endParaRPr lang="id-ID" sz="1100" b="1">
              <a:latin typeface="Candara" pitchFamily="34" charset="0"/>
              <a:cs typeface="Segoe UI" pitchFamily="34" charset="0"/>
            </a:endParaRPr>
          </a:p>
          <a:p>
            <a:pPr algn="ctr" defTabSz="912813"/>
            <a:r>
              <a:rPr lang="id-ID" sz="1100" b="1">
                <a:latin typeface="Candara" pitchFamily="34" charset="0"/>
                <a:cs typeface="Segoe UI" pitchFamily="34" charset="0"/>
              </a:rPr>
              <a:t>PRIORITAS NASIONAL 1: PEMBANGUNAN MANUSIA MELALUI PENGURANGAN KEMISKINAN DAN PENINGKATAN PELAYANAN DASAR</a:t>
            </a:r>
          </a:p>
        </p:txBody>
      </p:sp>
      <p:graphicFrame>
        <p:nvGraphicFramePr>
          <p:cNvPr id="110" name="Diagram 109">
            <a:extLst>
              <a:ext uri="{FF2B5EF4-FFF2-40B4-BE49-F238E27FC236}"/>
            </a:extLst>
          </p:cNvPr>
          <p:cNvGraphicFramePr/>
          <p:nvPr/>
        </p:nvGraphicFramePr>
        <p:xfrm>
          <a:off x="2332164" y="1279700"/>
          <a:ext cx="6825839"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8">
            <a:extLst>
              <a:ext uri="{FF2B5EF4-FFF2-40B4-BE49-F238E27FC236}"/>
            </a:extLst>
          </p:cNvPr>
          <p:cNvGrpSpPr/>
          <p:nvPr/>
        </p:nvGrpSpPr>
        <p:grpSpPr>
          <a:xfrm>
            <a:off x="3196316" y="1290900"/>
            <a:ext cx="2006079" cy="468052"/>
            <a:chOff x="3176932" y="644043"/>
            <a:chExt cx="2206248" cy="468052"/>
          </a:xfrm>
          <a:solidFill>
            <a:schemeClr val="accent2"/>
          </a:solidFill>
        </p:grpSpPr>
        <p:cxnSp>
          <p:nvCxnSpPr>
            <p:cNvPr id="112" name="Elbow Connector 67">
              <a:extLst>
                <a:ext uri="{FF2B5EF4-FFF2-40B4-BE49-F238E27FC236}"/>
              </a:extLst>
            </p:cNvPr>
            <p:cNvCxnSpPr/>
            <p:nvPr/>
          </p:nvCxnSpPr>
          <p:spPr>
            <a:xfrm rot="10800000" flipV="1">
              <a:off x="4771742" y="732350"/>
              <a:ext cx="611438" cy="145721"/>
            </a:xfrm>
            <a:prstGeom prst="bentConnector3">
              <a:avLst>
                <a:gd name="adj1" fmla="val 50000"/>
              </a:avLst>
            </a:prstGeom>
            <a:grpFill/>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extLst>
            </p:cNvPr>
            <p:cNvSpPr/>
            <p:nvPr/>
          </p:nvSpPr>
          <p:spPr>
            <a:xfrm>
              <a:off x="3176932" y="644043"/>
              <a:ext cx="1594807" cy="4680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6165">
                <a:defRPr/>
              </a:pPr>
              <a:r>
                <a:rPr lang="id-ID" sz="1300" b="1" dirty="0">
                  <a:solidFill>
                    <a:schemeClr val="tx1"/>
                  </a:solidFill>
                  <a:latin typeface="Segoe UI" panose="020B0502040204020203" pitchFamily="34" charset="0"/>
                  <a:ea typeface="Cambria" charset="0"/>
                  <a:cs typeface="Segoe UI" panose="020B0502040204020203" pitchFamily="34" charset="0"/>
                </a:rPr>
                <a:t>PROGRAM PRIORITAS</a:t>
              </a:r>
            </a:p>
          </p:txBody>
        </p:sp>
      </p:grpSp>
      <p:grpSp>
        <p:nvGrpSpPr>
          <p:cNvPr id="6" name="Group 16">
            <a:extLst>
              <a:ext uri="{FF2B5EF4-FFF2-40B4-BE49-F238E27FC236}"/>
            </a:extLst>
          </p:cNvPr>
          <p:cNvGrpSpPr/>
          <p:nvPr/>
        </p:nvGrpSpPr>
        <p:grpSpPr>
          <a:xfrm>
            <a:off x="6574484" y="4518276"/>
            <a:ext cx="3610016" cy="626563"/>
            <a:chOff x="6007887" y="4836767"/>
            <a:chExt cx="3649081" cy="680465"/>
          </a:xfrm>
          <a:solidFill>
            <a:schemeClr val="accent1"/>
          </a:solidFill>
        </p:grpSpPr>
        <p:cxnSp>
          <p:nvCxnSpPr>
            <p:cNvPr id="116" name="Elbow Connector 64">
              <a:extLst>
                <a:ext uri="{FF2B5EF4-FFF2-40B4-BE49-F238E27FC236}"/>
              </a:extLst>
            </p:cNvPr>
            <p:cNvCxnSpPr>
              <a:cxnSpLocks/>
            </p:cNvCxnSpPr>
            <p:nvPr/>
          </p:nvCxnSpPr>
          <p:spPr>
            <a:xfrm>
              <a:off x="6007887" y="4836767"/>
              <a:ext cx="2109446" cy="320427"/>
            </a:xfrm>
            <a:prstGeom prst="bentConnector3">
              <a:avLst>
                <a:gd name="adj1" fmla="val 50000"/>
              </a:avLst>
            </a:prstGeom>
            <a:grpFill/>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extLst>
            </p:cNvPr>
            <p:cNvSpPr/>
            <p:nvPr/>
          </p:nvSpPr>
          <p:spPr>
            <a:xfrm>
              <a:off x="8117334" y="5003472"/>
              <a:ext cx="1539634" cy="513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6165">
                <a:defRPr/>
              </a:pPr>
              <a:r>
                <a:rPr lang="id-ID" sz="1300" b="1" dirty="0">
                  <a:solidFill>
                    <a:schemeClr val="bg1"/>
                  </a:solidFill>
                  <a:latin typeface="Segoe UI" panose="020B0502040204020203" pitchFamily="34" charset="0"/>
                  <a:ea typeface="Cambria" charset="0"/>
                  <a:cs typeface="Segoe UI" panose="020B0502040204020203" pitchFamily="34" charset="0"/>
                </a:rPr>
                <a:t>PRIORITAS NASIONAL</a:t>
              </a:r>
            </a:p>
          </p:txBody>
        </p:sp>
      </p:grpSp>
      <p:grpSp>
        <p:nvGrpSpPr>
          <p:cNvPr id="7" name="Group 17"/>
          <p:cNvGrpSpPr>
            <a:grpSpLocks/>
          </p:cNvGrpSpPr>
          <p:nvPr/>
        </p:nvGrpSpPr>
        <p:grpSpPr bwMode="auto">
          <a:xfrm>
            <a:off x="766238" y="4521200"/>
            <a:ext cx="1449919" cy="889000"/>
            <a:chOff x="1741302" y="3809350"/>
            <a:chExt cx="975431" cy="889703"/>
          </a:xfrm>
        </p:grpSpPr>
        <p:cxnSp>
          <p:nvCxnSpPr>
            <p:cNvPr id="119" name="Elbow Connector 70">
              <a:extLst>
                <a:ext uri="{FF2B5EF4-FFF2-40B4-BE49-F238E27FC236}"/>
              </a:extLst>
            </p:cNvPr>
            <p:cNvCxnSpPr/>
            <p:nvPr/>
          </p:nvCxnSpPr>
          <p:spPr>
            <a:xfrm rot="16200000" flipV="1">
              <a:off x="2111779" y="4395984"/>
              <a:ext cx="421020" cy="185118"/>
            </a:xfrm>
            <a:prstGeom prst="bentConnector3">
              <a:avLst>
                <a:gd name="adj1" fmla="val 39335"/>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extLst>
            </p:cNvPr>
            <p:cNvSpPr/>
            <p:nvPr/>
          </p:nvSpPr>
          <p:spPr>
            <a:xfrm>
              <a:off x="1741302" y="3809350"/>
              <a:ext cx="975431" cy="46868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6165">
                <a:defRPr/>
              </a:pPr>
              <a:r>
                <a:rPr lang="id-ID" sz="1300" b="1" dirty="0">
                  <a:solidFill>
                    <a:schemeClr val="tx1"/>
                  </a:solidFill>
                  <a:latin typeface="Segoe UI" panose="020B0502040204020203" pitchFamily="34" charset="0"/>
                  <a:cs typeface="Segoe UI" panose="020B0502040204020203" pitchFamily="34" charset="0"/>
                </a:rPr>
                <a:t>KEGIATAN PRIORITAS</a:t>
              </a:r>
            </a:p>
          </p:txBody>
        </p:sp>
      </p:grpSp>
      <p:sp>
        <p:nvSpPr>
          <p:cNvPr id="121" name="Oval 120">
            <a:extLst>
              <a:ext uri="{FF2B5EF4-FFF2-40B4-BE49-F238E27FC236}"/>
            </a:extLst>
          </p:cNvPr>
          <p:cNvSpPr/>
          <p:nvPr/>
        </p:nvSpPr>
        <p:spPr>
          <a:xfrm>
            <a:off x="6838961" y="4899033"/>
            <a:ext cx="442913" cy="442913"/>
          </a:xfrm>
          <a:prstGeom prst="ellipse">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lIns="84655" tIns="42328" rIns="84655" bIns="42328" anchor="ctr"/>
          <a:lstStyle/>
          <a:p>
            <a:pPr algn="ctr" defTabSz="846165">
              <a:defRPr/>
            </a:pPr>
            <a:r>
              <a:rPr lang="id-ID" sz="2200" dirty="0">
                <a:solidFill>
                  <a:prstClr val="white"/>
                </a:solidFill>
                <a:latin typeface="Segoe UI" panose="020B0502040204020203" pitchFamily="34" charset="0"/>
                <a:cs typeface="Segoe UI" panose="020B0502040204020203" pitchFamily="34" charset="0"/>
              </a:rPr>
              <a:t>3</a:t>
            </a:r>
          </a:p>
        </p:txBody>
      </p:sp>
      <p:sp>
        <p:nvSpPr>
          <p:cNvPr id="122" name="Oval 121">
            <a:extLst>
              <a:ext uri="{FF2B5EF4-FFF2-40B4-BE49-F238E27FC236}"/>
            </a:extLst>
          </p:cNvPr>
          <p:cNvSpPr/>
          <p:nvPr/>
        </p:nvSpPr>
        <p:spPr>
          <a:xfrm>
            <a:off x="4225927" y="4910139"/>
            <a:ext cx="441327" cy="442912"/>
          </a:xfrm>
          <a:prstGeom prst="ellipse">
            <a:avLst/>
          </a:prstGeom>
          <a:solidFill>
            <a:schemeClr val="accent5">
              <a:lumMod val="75000"/>
            </a:schemeClr>
          </a:solidFill>
          <a:ln/>
        </p:spPr>
        <p:style>
          <a:lnRef idx="0">
            <a:schemeClr val="accent3"/>
          </a:lnRef>
          <a:fillRef idx="3">
            <a:schemeClr val="accent3"/>
          </a:fillRef>
          <a:effectRef idx="3">
            <a:schemeClr val="accent3"/>
          </a:effectRef>
          <a:fontRef idx="minor">
            <a:schemeClr val="lt1"/>
          </a:fontRef>
        </p:style>
        <p:txBody>
          <a:bodyPr lIns="84655" tIns="42328" rIns="84655" bIns="42328" anchor="ctr"/>
          <a:lstStyle/>
          <a:p>
            <a:pPr algn="ctr" defTabSz="846165">
              <a:defRPr/>
            </a:pPr>
            <a:r>
              <a:rPr lang="id-ID" sz="2200" dirty="0">
                <a:solidFill>
                  <a:prstClr val="white"/>
                </a:solidFill>
                <a:latin typeface="Segoe UI" panose="020B0502040204020203" pitchFamily="34" charset="0"/>
                <a:cs typeface="Segoe UI" panose="020B0502040204020203" pitchFamily="34" charset="0"/>
              </a:rPr>
              <a:t>4</a:t>
            </a:r>
          </a:p>
        </p:txBody>
      </p:sp>
      <p:sp>
        <p:nvSpPr>
          <p:cNvPr id="123" name="Oval 122">
            <a:extLst>
              <a:ext uri="{FF2B5EF4-FFF2-40B4-BE49-F238E27FC236}"/>
            </a:extLst>
          </p:cNvPr>
          <p:cNvSpPr/>
          <p:nvPr/>
        </p:nvSpPr>
        <p:spPr>
          <a:xfrm>
            <a:off x="3478213" y="2547938"/>
            <a:ext cx="442912" cy="444500"/>
          </a:xfrm>
          <a:prstGeom prst="ellipse">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84655" tIns="42328" rIns="84655" bIns="42328" anchor="ctr"/>
          <a:lstStyle/>
          <a:p>
            <a:pPr algn="ctr" defTabSz="846165">
              <a:defRPr/>
            </a:pPr>
            <a:r>
              <a:rPr lang="id-ID" sz="2200" dirty="0">
                <a:solidFill>
                  <a:prstClr val="white"/>
                </a:solidFill>
                <a:latin typeface="Segoe UI" panose="020B0502040204020203" pitchFamily="34" charset="0"/>
                <a:cs typeface="Segoe UI" panose="020B0502040204020203" pitchFamily="34" charset="0"/>
              </a:rPr>
              <a:t>5</a:t>
            </a:r>
          </a:p>
        </p:txBody>
      </p:sp>
      <p:grpSp>
        <p:nvGrpSpPr>
          <p:cNvPr id="8" name="Group 123"/>
          <p:cNvGrpSpPr>
            <a:grpSpLocks/>
          </p:cNvGrpSpPr>
          <p:nvPr/>
        </p:nvGrpSpPr>
        <p:grpSpPr bwMode="auto">
          <a:xfrm>
            <a:off x="8801103" y="2682879"/>
            <a:ext cx="3390900" cy="1793875"/>
            <a:chOff x="8628183" y="1948328"/>
            <a:chExt cx="3390249" cy="1793674"/>
          </a:xfrm>
        </p:grpSpPr>
        <p:sp>
          <p:nvSpPr>
            <p:cNvPr id="125" name="Rounded Rectangle 55">
              <a:extLst>
                <a:ext uri="{FF2B5EF4-FFF2-40B4-BE49-F238E27FC236}"/>
              </a:extLst>
            </p:cNvPr>
            <p:cNvSpPr/>
            <p:nvPr/>
          </p:nvSpPr>
          <p:spPr>
            <a:xfrm>
              <a:off x="8662043" y="1948328"/>
              <a:ext cx="3356389" cy="353973"/>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Peningkatan akses dan mutu pelayanan kesehatan </a:t>
              </a:r>
            </a:p>
          </p:txBody>
        </p:sp>
        <p:sp>
          <p:nvSpPr>
            <p:cNvPr id="126" name="Rounded Rectangle 55">
              <a:extLst>
                <a:ext uri="{FF2B5EF4-FFF2-40B4-BE49-F238E27FC236}"/>
              </a:extLst>
            </p:cNvPr>
            <p:cNvSpPr/>
            <p:nvPr/>
          </p:nvSpPr>
          <p:spPr>
            <a:xfrm>
              <a:off x="8662043" y="2368969"/>
              <a:ext cx="3356389" cy="396831"/>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Peningkatan kesehatan ibu, anak, dan keluarga berencana</a:t>
              </a:r>
            </a:p>
          </p:txBody>
        </p:sp>
        <p:sp>
          <p:nvSpPr>
            <p:cNvPr id="127" name="Rounded Rectangle 55">
              <a:extLst>
                <a:ext uri="{FF2B5EF4-FFF2-40B4-BE49-F238E27FC236}"/>
              </a:extLst>
            </p:cNvPr>
            <p:cNvSpPr/>
            <p:nvPr/>
          </p:nvSpPr>
          <p:spPr>
            <a:xfrm>
              <a:off x="8662043" y="2826118"/>
              <a:ext cx="3356389" cy="261908"/>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900" dirty="0">
                  <a:solidFill>
                    <a:schemeClr val="tx1"/>
                  </a:solidFill>
                  <a:latin typeface="Segoe UI" panose="020B0502040204020203" pitchFamily="34" charset="0"/>
                  <a:cs typeface="Segoe UI" panose="020B0502040204020203" pitchFamily="34" charset="0"/>
                </a:rPr>
                <a:t>Pencegahan dan pengendalian penyakit</a:t>
              </a:r>
            </a:p>
          </p:txBody>
        </p:sp>
        <p:sp>
          <p:nvSpPr>
            <p:cNvPr id="128" name="Rounded Rectangle 55">
              <a:extLst>
                <a:ext uri="{FF2B5EF4-FFF2-40B4-BE49-F238E27FC236}"/>
              </a:extLst>
            </p:cNvPr>
            <p:cNvSpPr/>
            <p:nvPr/>
          </p:nvSpPr>
          <p:spPr>
            <a:xfrm>
              <a:off x="8662043" y="3130883"/>
              <a:ext cx="3356389" cy="260321"/>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Percepatan penurunan </a:t>
              </a:r>
              <a:r>
                <a:rPr lang="id-ID" sz="1100" i="1" dirty="0">
                  <a:solidFill>
                    <a:schemeClr val="tx1"/>
                  </a:solidFill>
                  <a:latin typeface="Segoe UI" panose="020B0502040204020203" pitchFamily="34" charset="0"/>
                  <a:cs typeface="Segoe UI" panose="020B0502040204020203" pitchFamily="34" charset="0"/>
                </a:rPr>
                <a:t>stunting</a:t>
              </a:r>
            </a:p>
          </p:txBody>
        </p:sp>
        <p:sp>
          <p:nvSpPr>
            <p:cNvPr id="129" name="Rounded Rectangle 55">
              <a:extLst>
                <a:ext uri="{FF2B5EF4-FFF2-40B4-BE49-F238E27FC236}"/>
              </a:extLst>
            </p:cNvPr>
            <p:cNvSpPr/>
            <p:nvPr/>
          </p:nvSpPr>
          <p:spPr>
            <a:xfrm>
              <a:off x="8628183" y="3480094"/>
              <a:ext cx="3356389" cy="261908"/>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900" dirty="0">
                  <a:solidFill>
                    <a:schemeClr val="tx1"/>
                  </a:solidFill>
                  <a:latin typeface="Segoe UI" panose="020B0502040204020203" pitchFamily="34" charset="0"/>
                  <a:cs typeface="Segoe UI" panose="020B0502040204020203" pitchFamily="34" charset="0"/>
                </a:rPr>
                <a:t>Penguatan “Gerakan Masyarakat Hidup Sehat”</a:t>
              </a:r>
            </a:p>
          </p:txBody>
        </p:sp>
      </p:grpSp>
      <p:grpSp>
        <p:nvGrpSpPr>
          <p:cNvPr id="9" name="Group 129"/>
          <p:cNvGrpSpPr>
            <a:grpSpLocks/>
          </p:cNvGrpSpPr>
          <p:nvPr/>
        </p:nvGrpSpPr>
        <p:grpSpPr bwMode="auto">
          <a:xfrm>
            <a:off x="7567087" y="1130305"/>
            <a:ext cx="4438649" cy="1457325"/>
            <a:chOff x="6607839" y="707968"/>
            <a:chExt cx="4437415" cy="1456880"/>
          </a:xfrm>
        </p:grpSpPr>
        <p:sp>
          <p:nvSpPr>
            <p:cNvPr id="131" name="Rounded Rectangle 54">
              <a:extLst>
                <a:ext uri="{FF2B5EF4-FFF2-40B4-BE49-F238E27FC236}"/>
              </a:extLst>
            </p:cNvPr>
            <p:cNvSpPr/>
            <p:nvPr/>
          </p:nvSpPr>
          <p:spPr>
            <a:xfrm>
              <a:off x="6607839" y="707968"/>
              <a:ext cx="4420486" cy="317403"/>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000" dirty="0">
                  <a:solidFill>
                    <a:schemeClr val="tx1"/>
                  </a:solidFill>
                  <a:latin typeface="Segoe UI" panose="020B0502040204020203" pitchFamily="34" charset="0"/>
                  <a:cs typeface="Segoe UI" panose="020B0502040204020203" pitchFamily="34" charset="0"/>
                </a:rPr>
                <a:t>Penguatan pelaksanaan bantuan sosial dan subsidi tepat sasaran </a:t>
              </a:r>
              <a:endParaRPr lang="id-ID" sz="1000" dirty="0">
                <a:solidFill>
                  <a:schemeClr val="tx1"/>
                </a:solidFill>
                <a:latin typeface="Segoe UI" panose="020B0502040204020203" pitchFamily="34" charset="0"/>
                <a:ea typeface="Cambria" charset="0"/>
                <a:cs typeface="Segoe UI" panose="020B0502040204020203" pitchFamily="34" charset="0"/>
              </a:endParaRPr>
            </a:p>
          </p:txBody>
        </p:sp>
        <p:sp>
          <p:nvSpPr>
            <p:cNvPr id="132" name="Rounded Rectangle 55">
              <a:extLst>
                <a:ext uri="{FF2B5EF4-FFF2-40B4-BE49-F238E27FC236}"/>
              </a:extLst>
            </p:cNvPr>
            <p:cNvSpPr/>
            <p:nvPr/>
          </p:nvSpPr>
          <p:spPr>
            <a:xfrm>
              <a:off x="6607839" y="1047589"/>
              <a:ext cx="4420486" cy="203138"/>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Penguatan sistem jaminan sosial</a:t>
              </a:r>
            </a:p>
          </p:txBody>
        </p:sp>
        <p:sp>
          <p:nvSpPr>
            <p:cNvPr id="133" name="Rounded Rectangle 54">
              <a:extLst>
                <a:ext uri="{FF2B5EF4-FFF2-40B4-BE49-F238E27FC236}"/>
              </a:extLst>
            </p:cNvPr>
            <p:cNvSpPr/>
            <p:nvPr/>
          </p:nvSpPr>
          <p:spPr>
            <a:xfrm>
              <a:off x="6607839" y="1276119"/>
              <a:ext cx="4420486" cy="242814"/>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Penguatan literasi </a:t>
              </a:r>
              <a:r>
                <a:rPr lang="en-ID" sz="1100" dirty="0">
                  <a:solidFill>
                    <a:schemeClr val="tx1"/>
                  </a:solidFill>
                  <a:latin typeface="Segoe UI" panose="020B0502040204020203" pitchFamily="34" charset="0"/>
                  <a:cs typeface="Segoe UI" panose="020B0502040204020203" pitchFamily="34" charset="0"/>
                </a:rPr>
                <a:t>u</a:t>
              </a:r>
              <a:r>
                <a:rPr lang="id-ID" sz="1100" dirty="0">
                  <a:solidFill>
                    <a:schemeClr val="tx1"/>
                  </a:solidFill>
                  <a:latin typeface="Segoe UI" panose="020B0502040204020203" pitchFamily="34" charset="0"/>
                  <a:cs typeface="Segoe UI" panose="020B0502040204020203" pitchFamily="34" charset="0"/>
                </a:rPr>
                <a:t>ntuk kesejahteraan</a:t>
              </a:r>
            </a:p>
          </p:txBody>
        </p:sp>
        <p:sp>
          <p:nvSpPr>
            <p:cNvPr id="134" name="Rounded Rectangle 54">
              <a:extLst>
                <a:ext uri="{FF2B5EF4-FFF2-40B4-BE49-F238E27FC236}"/>
              </a:extLst>
            </p:cNvPr>
            <p:cNvSpPr/>
            <p:nvPr/>
          </p:nvSpPr>
          <p:spPr>
            <a:xfrm>
              <a:off x="6624768" y="1552260"/>
              <a:ext cx="4420486" cy="241226"/>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Pelaksanaan reforma agraria</a:t>
              </a:r>
            </a:p>
          </p:txBody>
        </p:sp>
        <p:sp>
          <p:nvSpPr>
            <p:cNvPr id="135" name="Rounded Rectangle 54">
              <a:extLst>
                <a:ext uri="{FF2B5EF4-FFF2-40B4-BE49-F238E27FC236}"/>
              </a:extLst>
            </p:cNvPr>
            <p:cNvSpPr/>
            <p:nvPr/>
          </p:nvSpPr>
          <p:spPr>
            <a:xfrm>
              <a:off x="6624768" y="1823640"/>
              <a:ext cx="4420486" cy="341208"/>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900" dirty="0">
                  <a:solidFill>
                    <a:schemeClr val="tx1"/>
                  </a:solidFill>
                  <a:latin typeface="Segoe UI" panose="020B0502040204020203" pitchFamily="34" charset="0"/>
                  <a:cs typeface="Segoe UI" panose="020B0502040204020203" pitchFamily="34" charset="0"/>
                </a:rPr>
                <a:t>Percepatan pemberian akses kelola sumber daya alam kepada masyarakat melalui perhutanan sosial</a:t>
              </a:r>
            </a:p>
          </p:txBody>
        </p:sp>
      </p:grpSp>
      <p:grpSp>
        <p:nvGrpSpPr>
          <p:cNvPr id="10" name="Group 135"/>
          <p:cNvGrpSpPr>
            <a:grpSpLocks/>
          </p:cNvGrpSpPr>
          <p:nvPr/>
        </p:nvGrpSpPr>
        <p:grpSpPr bwMode="auto">
          <a:xfrm>
            <a:off x="321733" y="5410206"/>
            <a:ext cx="3378201" cy="1330325"/>
            <a:chOff x="136061" y="5404589"/>
            <a:chExt cx="3482157" cy="950757"/>
          </a:xfrm>
        </p:grpSpPr>
        <p:grpSp>
          <p:nvGrpSpPr>
            <p:cNvPr id="11" name="Group 136"/>
            <p:cNvGrpSpPr>
              <a:grpSpLocks/>
            </p:cNvGrpSpPr>
            <p:nvPr/>
          </p:nvGrpSpPr>
          <p:grpSpPr bwMode="auto">
            <a:xfrm>
              <a:off x="142504" y="5404589"/>
              <a:ext cx="3475714" cy="627854"/>
              <a:chOff x="-318543" y="5782240"/>
              <a:chExt cx="3936761" cy="627854"/>
            </a:xfrm>
          </p:grpSpPr>
          <p:sp>
            <p:nvSpPr>
              <p:cNvPr id="139" name="Rounded Rectangle 54">
                <a:extLst>
                  <a:ext uri="{FF2B5EF4-FFF2-40B4-BE49-F238E27FC236}"/>
                </a:extLst>
              </p:cNvPr>
              <p:cNvSpPr/>
              <p:nvPr/>
            </p:nvSpPr>
            <p:spPr>
              <a:xfrm>
                <a:off x="-318426" y="6087436"/>
                <a:ext cx="3936644" cy="322214"/>
              </a:xfrm>
              <a:prstGeom prst="roundRect">
                <a:avLst/>
              </a:prstGeom>
              <a:solidFill>
                <a:schemeClr val="bg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6165">
                  <a:defRPr/>
                </a:pPr>
                <a:r>
                  <a:rPr lang="id-ID" sz="1100" dirty="0">
                    <a:solidFill>
                      <a:prstClr val="black"/>
                    </a:solidFill>
                    <a:latin typeface="Segoe UI" panose="020B0502040204020203" pitchFamily="34" charset="0"/>
                    <a:ea typeface="Cambria" charset="0"/>
                    <a:cs typeface="Segoe UI" panose="020B0502040204020203" pitchFamily="34" charset="0"/>
                  </a:rPr>
                  <a:t>Penyediaan </a:t>
                </a:r>
                <a:r>
                  <a:rPr lang="en-ID" sz="1100" dirty="0" err="1">
                    <a:solidFill>
                      <a:prstClr val="black"/>
                    </a:solidFill>
                    <a:latin typeface="Segoe UI" panose="020B0502040204020203" pitchFamily="34" charset="0"/>
                    <a:ea typeface="Cambria" charset="0"/>
                    <a:cs typeface="Segoe UI" panose="020B0502040204020203" pitchFamily="34" charset="0"/>
                  </a:rPr>
                  <a:t>akses</a:t>
                </a:r>
                <a:r>
                  <a:rPr lang="en-ID" sz="1100" dirty="0">
                    <a:solidFill>
                      <a:prstClr val="black"/>
                    </a:solidFill>
                    <a:latin typeface="Segoe UI" panose="020B0502040204020203" pitchFamily="34" charset="0"/>
                    <a:ea typeface="Cambria" charset="0"/>
                    <a:cs typeface="Segoe UI" panose="020B0502040204020203" pitchFamily="34" charset="0"/>
                  </a:rPr>
                  <a:t> </a:t>
                </a:r>
                <a:r>
                  <a:rPr lang="en-ID" sz="1100" dirty="0" err="1">
                    <a:solidFill>
                      <a:prstClr val="black"/>
                    </a:solidFill>
                    <a:latin typeface="Segoe UI" panose="020B0502040204020203" pitchFamily="34" charset="0"/>
                    <a:ea typeface="Cambria" charset="0"/>
                    <a:cs typeface="Segoe UI" panose="020B0502040204020203" pitchFamily="34" charset="0"/>
                  </a:rPr>
                  <a:t>infrastruktur</a:t>
                </a:r>
                <a:r>
                  <a:rPr lang="en-ID" sz="1100" dirty="0">
                    <a:solidFill>
                      <a:prstClr val="black"/>
                    </a:solidFill>
                    <a:latin typeface="Segoe UI" panose="020B0502040204020203" pitchFamily="34" charset="0"/>
                    <a:ea typeface="Cambria" charset="0"/>
                    <a:cs typeface="Segoe UI" panose="020B0502040204020203" pitchFamily="34" charset="0"/>
                  </a:rPr>
                  <a:t> </a:t>
                </a:r>
                <a:r>
                  <a:rPr lang="en-ID" sz="1100" dirty="0" err="1">
                    <a:solidFill>
                      <a:prstClr val="black"/>
                    </a:solidFill>
                    <a:latin typeface="Segoe UI" panose="020B0502040204020203" pitchFamily="34" charset="0"/>
                    <a:ea typeface="Cambria" charset="0"/>
                    <a:cs typeface="Segoe UI" panose="020B0502040204020203" pitchFamily="34" charset="0"/>
                  </a:rPr>
                  <a:t>dasar</a:t>
                </a:r>
                <a:r>
                  <a:rPr lang="en-ID" sz="1100" dirty="0">
                    <a:solidFill>
                      <a:prstClr val="black"/>
                    </a:solidFill>
                    <a:latin typeface="Segoe UI" panose="020B0502040204020203" pitchFamily="34" charset="0"/>
                    <a:ea typeface="Cambria" charset="0"/>
                    <a:cs typeface="Segoe UI" panose="020B0502040204020203" pitchFamily="34" charset="0"/>
                  </a:rPr>
                  <a:t> </a:t>
                </a:r>
                <a:r>
                  <a:rPr lang="en-ID" sz="1100" dirty="0" err="1">
                    <a:solidFill>
                      <a:prstClr val="black"/>
                    </a:solidFill>
                    <a:latin typeface="Segoe UI" panose="020B0502040204020203" pitchFamily="34" charset="0"/>
                    <a:ea typeface="Cambria" charset="0"/>
                    <a:cs typeface="Segoe UI" panose="020B0502040204020203" pitchFamily="34" charset="0"/>
                  </a:rPr>
                  <a:t>permukiman</a:t>
                </a:r>
                <a:r>
                  <a:rPr lang="en-ID" sz="1100" dirty="0">
                    <a:solidFill>
                      <a:prstClr val="black"/>
                    </a:solidFill>
                    <a:latin typeface="Segoe UI" panose="020B0502040204020203" pitchFamily="34" charset="0"/>
                    <a:ea typeface="Cambria" charset="0"/>
                    <a:cs typeface="Segoe UI" panose="020B0502040204020203" pitchFamily="34" charset="0"/>
                  </a:rPr>
                  <a:t> </a:t>
                </a:r>
                <a:r>
                  <a:rPr lang="en-ID" sz="1100" dirty="0" err="1">
                    <a:solidFill>
                      <a:prstClr val="black"/>
                    </a:solidFill>
                    <a:latin typeface="Segoe UI" panose="020B0502040204020203" pitchFamily="34" charset="0"/>
                    <a:ea typeface="Cambria" charset="0"/>
                    <a:cs typeface="Segoe UI" panose="020B0502040204020203" pitchFamily="34" charset="0"/>
                  </a:rPr>
                  <a:t>layak</a:t>
                </a:r>
                <a:endParaRPr lang="id-ID" sz="1100" dirty="0">
                  <a:solidFill>
                    <a:prstClr val="black"/>
                  </a:solidFill>
                  <a:latin typeface="Segoe UI" panose="020B0502040204020203" pitchFamily="34" charset="0"/>
                  <a:ea typeface="Cambria" charset="0"/>
                  <a:cs typeface="Segoe UI" panose="020B0502040204020203" pitchFamily="34" charset="0"/>
                </a:endParaRPr>
              </a:p>
            </p:txBody>
          </p:sp>
          <p:sp>
            <p:nvSpPr>
              <p:cNvPr id="140" name="Rounded Rectangle 55">
                <a:extLst>
                  <a:ext uri="{FF2B5EF4-FFF2-40B4-BE49-F238E27FC236}"/>
                </a:extLst>
              </p:cNvPr>
              <p:cNvSpPr/>
              <p:nvPr/>
            </p:nvSpPr>
            <p:spPr>
              <a:xfrm>
                <a:off x="-318426" y="5782240"/>
                <a:ext cx="3936644" cy="273428"/>
              </a:xfrm>
              <a:prstGeom prst="round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Penyediaan akses </a:t>
                </a:r>
                <a:r>
                  <a:rPr lang="en-ID" sz="1100" dirty="0" err="1">
                    <a:solidFill>
                      <a:schemeClr val="tx1"/>
                    </a:solidFill>
                    <a:latin typeface="Segoe UI" panose="020B0502040204020203" pitchFamily="34" charset="0"/>
                    <a:cs typeface="Segoe UI" panose="020B0502040204020203" pitchFamily="34" charset="0"/>
                  </a:rPr>
                  <a:t>hunian</a:t>
                </a:r>
                <a:r>
                  <a:rPr lang="en-ID" sz="1100" dirty="0">
                    <a:solidFill>
                      <a:schemeClr val="tx1"/>
                    </a:solidFill>
                    <a:latin typeface="Segoe UI" panose="020B0502040204020203" pitchFamily="34" charset="0"/>
                    <a:cs typeface="Segoe UI" panose="020B0502040204020203" pitchFamily="34" charset="0"/>
                  </a:rPr>
                  <a:t> </a:t>
                </a:r>
                <a:r>
                  <a:rPr lang="en-ID" sz="1100" dirty="0" err="1">
                    <a:solidFill>
                      <a:schemeClr val="tx1"/>
                    </a:solidFill>
                    <a:latin typeface="Segoe UI" panose="020B0502040204020203" pitchFamily="34" charset="0"/>
                    <a:cs typeface="Segoe UI" panose="020B0502040204020203" pitchFamily="34" charset="0"/>
                  </a:rPr>
                  <a:t>layak</a:t>
                </a:r>
                <a:r>
                  <a:rPr lang="en-ID" sz="1100" dirty="0">
                    <a:solidFill>
                      <a:schemeClr val="tx1"/>
                    </a:solidFill>
                    <a:latin typeface="Segoe UI" panose="020B0502040204020203" pitchFamily="34" charset="0"/>
                    <a:cs typeface="Segoe UI" panose="020B0502040204020203" pitchFamily="34" charset="0"/>
                  </a:rPr>
                  <a:t> </a:t>
                </a:r>
                <a:r>
                  <a:rPr lang="en-ID" sz="1100" dirty="0" err="1">
                    <a:solidFill>
                      <a:schemeClr val="tx1"/>
                    </a:solidFill>
                    <a:latin typeface="Segoe UI" panose="020B0502040204020203" pitchFamily="34" charset="0"/>
                    <a:cs typeface="Segoe UI" panose="020B0502040204020203" pitchFamily="34" charset="0"/>
                  </a:rPr>
                  <a:t>dan</a:t>
                </a:r>
                <a:r>
                  <a:rPr lang="en-ID" sz="1100" dirty="0">
                    <a:solidFill>
                      <a:schemeClr val="tx1"/>
                    </a:solidFill>
                    <a:latin typeface="Segoe UI" panose="020B0502040204020203" pitchFamily="34" charset="0"/>
                    <a:cs typeface="Segoe UI" panose="020B0502040204020203" pitchFamily="34" charset="0"/>
                  </a:rPr>
                  <a:t> </a:t>
                </a:r>
                <a:r>
                  <a:rPr lang="en-ID" sz="1100" dirty="0" err="1">
                    <a:solidFill>
                      <a:schemeClr val="tx1"/>
                    </a:solidFill>
                    <a:latin typeface="Segoe UI" panose="020B0502040204020203" pitchFamily="34" charset="0"/>
                    <a:cs typeface="Segoe UI" panose="020B0502040204020203" pitchFamily="34" charset="0"/>
                  </a:rPr>
                  <a:t>terjangkau</a:t>
                </a:r>
                <a:r>
                  <a:rPr lang="en-ID" sz="1100" dirty="0">
                    <a:solidFill>
                      <a:schemeClr val="tx1"/>
                    </a:solidFill>
                    <a:latin typeface="Segoe UI" panose="020B0502040204020203" pitchFamily="34" charset="0"/>
                    <a:cs typeface="Segoe UI" panose="020B0502040204020203" pitchFamily="34" charset="0"/>
                  </a:rPr>
                  <a:t> </a:t>
                </a:r>
                <a:endParaRPr lang="id-ID" sz="1100" dirty="0">
                  <a:solidFill>
                    <a:schemeClr val="tx1"/>
                  </a:solidFill>
                  <a:latin typeface="Segoe UI" panose="020B0502040204020203" pitchFamily="34" charset="0"/>
                  <a:cs typeface="Segoe UI" panose="020B0502040204020203" pitchFamily="34" charset="0"/>
                </a:endParaRPr>
              </a:p>
            </p:txBody>
          </p:sp>
        </p:grpSp>
        <p:sp>
          <p:nvSpPr>
            <p:cNvPr id="138" name="Rounded Rectangle 54">
              <a:extLst>
                <a:ext uri="{FF2B5EF4-FFF2-40B4-BE49-F238E27FC236}"/>
              </a:extLst>
            </p:cNvPr>
            <p:cNvSpPr/>
            <p:nvPr/>
          </p:nvSpPr>
          <p:spPr>
            <a:xfrm>
              <a:off x="136061" y="6063766"/>
              <a:ext cx="3475612" cy="291580"/>
            </a:xfrm>
            <a:prstGeom prst="roundRect">
              <a:avLst/>
            </a:prstGeom>
            <a:solidFill>
              <a:schemeClr val="bg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6165">
                <a:defRPr/>
              </a:pPr>
              <a:r>
                <a:rPr lang="id-ID" sz="1100" dirty="0">
                  <a:solidFill>
                    <a:prstClr val="black"/>
                  </a:solidFill>
                  <a:latin typeface="Segoe UI" panose="020B0502040204020203" pitchFamily="34" charset="0"/>
                  <a:ea typeface="Cambria" charset="0"/>
                  <a:cs typeface="Segoe UI" panose="020B0502040204020203" pitchFamily="34" charset="0"/>
                </a:rPr>
                <a:t>Peningkatan </a:t>
              </a:r>
              <a:r>
                <a:rPr lang="en-ID" sz="1100" dirty="0" err="1">
                  <a:solidFill>
                    <a:prstClr val="black"/>
                  </a:solidFill>
                  <a:latin typeface="Segoe UI" panose="020B0502040204020203" pitchFamily="34" charset="0"/>
                  <a:ea typeface="Cambria" charset="0"/>
                  <a:cs typeface="Segoe UI" panose="020B0502040204020203" pitchFamily="34" charset="0"/>
                </a:rPr>
                <a:t>kualitas</a:t>
              </a:r>
              <a:r>
                <a:rPr lang="en-ID" sz="1100" dirty="0">
                  <a:solidFill>
                    <a:prstClr val="black"/>
                  </a:solidFill>
                  <a:latin typeface="Segoe UI" panose="020B0502040204020203" pitchFamily="34" charset="0"/>
                  <a:ea typeface="Cambria" charset="0"/>
                  <a:cs typeface="Segoe UI" panose="020B0502040204020203" pitchFamily="34" charset="0"/>
                </a:rPr>
                <a:t> </a:t>
              </a:r>
              <a:r>
                <a:rPr lang="en-ID" sz="1100" dirty="0" err="1">
                  <a:solidFill>
                    <a:prstClr val="black"/>
                  </a:solidFill>
                  <a:latin typeface="Segoe UI" panose="020B0502040204020203" pitchFamily="34" charset="0"/>
                  <a:ea typeface="Cambria" charset="0"/>
                  <a:cs typeface="Segoe UI" panose="020B0502040204020203" pitchFamily="34" charset="0"/>
                </a:rPr>
                <a:t>lingkungan</a:t>
              </a:r>
              <a:r>
                <a:rPr lang="en-ID" sz="1100" dirty="0">
                  <a:solidFill>
                    <a:prstClr val="black"/>
                  </a:solidFill>
                  <a:latin typeface="Segoe UI" panose="020B0502040204020203" pitchFamily="34" charset="0"/>
                  <a:ea typeface="Cambria" charset="0"/>
                  <a:cs typeface="Segoe UI" panose="020B0502040204020203" pitchFamily="34" charset="0"/>
                </a:rPr>
                <a:t> di </a:t>
              </a:r>
              <a:r>
                <a:rPr lang="en-ID" sz="1100" dirty="0" err="1">
                  <a:solidFill>
                    <a:prstClr val="black"/>
                  </a:solidFill>
                  <a:latin typeface="Segoe UI" panose="020B0502040204020203" pitchFamily="34" charset="0"/>
                  <a:ea typeface="Cambria" charset="0"/>
                  <a:cs typeface="Segoe UI" panose="020B0502040204020203" pitchFamily="34" charset="0"/>
                </a:rPr>
                <a:t>permukiman</a:t>
              </a:r>
              <a:endParaRPr lang="id-ID" sz="1100" dirty="0">
                <a:solidFill>
                  <a:prstClr val="black"/>
                </a:solidFill>
                <a:latin typeface="Segoe UI" panose="020B0502040204020203" pitchFamily="34" charset="0"/>
                <a:ea typeface="Cambria" charset="0"/>
                <a:cs typeface="Segoe UI" panose="020B0502040204020203" pitchFamily="34" charset="0"/>
              </a:endParaRPr>
            </a:p>
          </p:txBody>
        </p:sp>
      </p:grpSp>
      <p:sp>
        <p:nvSpPr>
          <p:cNvPr id="141" name="Rounded Rectangle 55">
            <a:extLst>
              <a:ext uri="{FF2B5EF4-FFF2-40B4-BE49-F238E27FC236}"/>
            </a:extLst>
          </p:cNvPr>
          <p:cNvSpPr/>
          <p:nvPr/>
        </p:nvSpPr>
        <p:spPr>
          <a:xfrm>
            <a:off x="175684" y="2287591"/>
            <a:ext cx="2647951" cy="390525"/>
          </a:xfrm>
          <a:prstGeom prst="roundRect">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655" tIns="42328" rIns="84655" bIns="42328" anchor="ctr"/>
          <a:lstStyle/>
          <a:p>
            <a:pPr>
              <a:defRPr/>
            </a:pPr>
            <a:r>
              <a:rPr lang="id-ID" sz="1000" dirty="0">
                <a:solidFill>
                  <a:schemeClr val="tx1"/>
                </a:solidFill>
                <a:latin typeface="Segoe UI" panose="020B0502040204020203" pitchFamily="34" charset="0"/>
                <a:cs typeface="Segoe UI" panose="020B0502040204020203" pitchFamily="34" charset="0"/>
              </a:rPr>
              <a:t>Penguatan layanan dan rujukan satu pintu</a:t>
            </a:r>
          </a:p>
        </p:txBody>
      </p:sp>
      <p:sp>
        <p:nvSpPr>
          <p:cNvPr id="142" name="Rounded Rectangle 55">
            <a:extLst>
              <a:ext uri="{FF2B5EF4-FFF2-40B4-BE49-F238E27FC236}"/>
            </a:extLst>
          </p:cNvPr>
          <p:cNvSpPr/>
          <p:nvPr/>
        </p:nvSpPr>
        <p:spPr>
          <a:xfrm>
            <a:off x="158755" y="2762256"/>
            <a:ext cx="2664881" cy="536575"/>
          </a:xfrm>
          <a:prstGeom prst="roundRect">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655" tIns="42328" rIns="84655" bIns="42328" anchor="ctr"/>
          <a:lstStyle/>
          <a:p>
            <a:pPr>
              <a:defRPr/>
            </a:pPr>
            <a:r>
              <a:rPr lang="id-ID" sz="1000" dirty="0">
                <a:solidFill>
                  <a:schemeClr val="tx1"/>
                </a:solidFill>
                <a:latin typeface="Segoe UI" panose="020B0502040204020203" pitchFamily="34" charset="0"/>
                <a:cs typeface="Segoe UI" panose="020B0502040204020203" pitchFamily="34" charset="0"/>
              </a:rPr>
              <a:t>Penguatan integrasi sistem administrasi kependudukan dan catatan sipil</a:t>
            </a:r>
          </a:p>
        </p:txBody>
      </p:sp>
      <p:sp>
        <p:nvSpPr>
          <p:cNvPr id="143" name="Rounded Rectangle 55">
            <a:extLst>
              <a:ext uri="{FF2B5EF4-FFF2-40B4-BE49-F238E27FC236}"/>
            </a:extLst>
          </p:cNvPr>
          <p:cNvSpPr/>
          <p:nvPr/>
        </p:nvSpPr>
        <p:spPr>
          <a:xfrm>
            <a:off x="158755" y="3378200"/>
            <a:ext cx="2664881" cy="400050"/>
          </a:xfrm>
          <a:prstGeom prst="roundRect">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655" tIns="42328" rIns="84655" bIns="42328" anchor="ctr"/>
          <a:lstStyle/>
          <a:p>
            <a:pPr>
              <a:defRPr/>
            </a:pPr>
            <a:r>
              <a:rPr lang="id-ID" sz="1000" b="1" dirty="0">
                <a:solidFill>
                  <a:srgbClr val="FF0000"/>
                </a:solidFill>
                <a:latin typeface="Segoe UI" panose="020B0502040204020203" pitchFamily="34" charset="0"/>
                <a:cs typeface="Segoe UI" panose="020B0502040204020203" pitchFamily="34" charset="0"/>
              </a:rPr>
              <a:t>Percepatan Pencapaian SPM di daerah</a:t>
            </a:r>
          </a:p>
        </p:txBody>
      </p:sp>
      <p:grpSp>
        <p:nvGrpSpPr>
          <p:cNvPr id="12" name="Group 143"/>
          <p:cNvGrpSpPr>
            <a:grpSpLocks/>
          </p:cNvGrpSpPr>
          <p:nvPr/>
        </p:nvGrpSpPr>
        <p:grpSpPr bwMode="auto">
          <a:xfrm>
            <a:off x="8098369" y="5257800"/>
            <a:ext cx="3249084" cy="1536700"/>
            <a:chOff x="7915289" y="5185130"/>
            <a:chExt cx="3385388" cy="1536832"/>
          </a:xfrm>
        </p:grpSpPr>
        <p:sp>
          <p:nvSpPr>
            <p:cNvPr id="145" name="Rounded Rectangle 144">
              <a:extLst>
                <a:ext uri="{FF2B5EF4-FFF2-40B4-BE49-F238E27FC236}"/>
              </a:extLst>
            </p:cNvPr>
            <p:cNvSpPr/>
            <p:nvPr/>
          </p:nvSpPr>
          <p:spPr>
            <a:xfrm>
              <a:off x="7915289" y="5610617"/>
              <a:ext cx="3363333" cy="298476"/>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a:solidFill>
                    <a:schemeClr val="tx1"/>
                  </a:solidFill>
                  <a:latin typeface="Segoe UI" panose="020B0502040204020203" pitchFamily="34" charset="0"/>
                  <a:cs typeface="Segoe UI" panose="020B0502040204020203" pitchFamily="34" charset="0"/>
                </a:rPr>
                <a:t>Penyediaan afirmasi pendidikan</a:t>
              </a:r>
            </a:p>
          </p:txBody>
        </p:sp>
        <p:sp>
          <p:nvSpPr>
            <p:cNvPr id="146" name="Rounded Rectangle 54">
              <a:extLst>
                <a:ext uri="{FF2B5EF4-FFF2-40B4-BE49-F238E27FC236}"/>
              </a:extLst>
            </p:cNvPr>
            <p:cNvSpPr/>
            <p:nvPr/>
          </p:nvSpPr>
          <p:spPr>
            <a:xfrm>
              <a:off x="7915289" y="5185130"/>
              <a:ext cx="3385388" cy="371507"/>
            </a:xfrm>
            <a:prstGeom prst="roundRect">
              <a:avLst/>
            </a:prstGeom>
            <a:solidFill>
              <a:schemeClr val="bg1"/>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6165">
                <a:defRPr/>
              </a:pPr>
              <a:r>
                <a:rPr lang="id-ID" sz="1000" dirty="0">
                  <a:solidFill>
                    <a:schemeClr val="tx1"/>
                  </a:solidFill>
                  <a:latin typeface="Segoe UI" panose="020B0502040204020203" pitchFamily="34" charset="0"/>
                  <a:cs typeface="Segoe UI" panose="020B0502040204020203" pitchFamily="34" charset="0"/>
                </a:rPr>
                <a:t>Penyediaan pendidik yang berkualitas dan merata</a:t>
              </a:r>
            </a:p>
          </p:txBody>
        </p:sp>
        <p:sp>
          <p:nvSpPr>
            <p:cNvPr id="147" name="Rounded Rectangle 55">
              <a:extLst>
                <a:ext uri="{FF2B5EF4-FFF2-40B4-BE49-F238E27FC236}"/>
              </a:extLst>
            </p:cNvPr>
            <p:cNvSpPr/>
            <p:nvPr/>
          </p:nvSpPr>
          <p:spPr>
            <a:xfrm>
              <a:off x="7915289" y="5974186"/>
              <a:ext cx="3363333" cy="298476"/>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000" dirty="0">
                  <a:solidFill>
                    <a:schemeClr val="tx1"/>
                  </a:solidFill>
                  <a:latin typeface="Segoe UI" panose="020B0502040204020203" pitchFamily="34" charset="0"/>
                  <a:cs typeface="Segoe UI" panose="020B0502040204020203" pitchFamily="34" charset="0"/>
                </a:rPr>
                <a:t>Penguatan kelembagaan satuan pendidikan</a:t>
              </a:r>
            </a:p>
          </p:txBody>
        </p:sp>
        <p:sp>
          <p:nvSpPr>
            <p:cNvPr id="148" name="Rounded Rectangle 55">
              <a:extLst>
                <a:ext uri="{FF2B5EF4-FFF2-40B4-BE49-F238E27FC236}"/>
              </a:extLst>
            </p:cNvPr>
            <p:cNvSpPr/>
            <p:nvPr/>
          </p:nvSpPr>
          <p:spPr>
            <a:xfrm>
              <a:off x="7915289" y="6345693"/>
              <a:ext cx="3363333" cy="376269"/>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000" dirty="0">
                  <a:solidFill>
                    <a:schemeClr val="tx1"/>
                  </a:solidFill>
                  <a:latin typeface="Segoe UI" panose="020B0502040204020203" pitchFamily="34" charset="0"/>
                  <a:cs typeface="Segoe UI" panose="020B0502040204020203" pitchFamily="34" charset="0"/>
                </a:rPr>
                <a:t>Peningkatan kualitas pembelajaran dan akademik</a:t>
              </a:r>
            </a:p>
          </p:txBody>
        </p:sp>
      </p:grpSp>
      <p:pic>
        <p:nvPicPr>
          <p:cNvPr id="77851" name="Picture 148"/>
          <p:cNvPicPr>
            <a:picLocks noChangeAspect="1"/>
          </p:cNvPicPr>
          <p:nvPr/>
        </p:nvPicPr>
        <p:blipFill>
          <a:blip r:embed="rId7" cstate="print"/>
          <a:srcRect/>
          <a:stretch>
            <a:fillRect/>
          </a:stretch>
        </p:blipFill>
        <p:spPr bwMode="auto">
          <a:xfrm>
            <a:off x="11231042" y="5281613"/>
            <a:ext cx="410633" cy="400050"/>
          </a:xfrm>
          <a:prstGeom prst="rect">
            <a:avLst/>
          </a:prstGeom>
          <a:noFill/>
          <a:ln w="9525">
            <a:noFill/>
            <a:miter lim="800000"/>
            <a:headEnd/>
            <a:tailEnd/>
          </a:ln>
        </p:spPr>
      </p:pic>
      <p:pic>
        <p:nvPicPr>
          <p:cNvPr id="77852" name="Picture 149"/>
          <p:cNvPicPr>
            <a:picLocks noChangeAspect="1"/>
          </p:cNvPicPr>
          <p:nvPr/>
        </p:nvPicPr>
        <p:blipFill>
          <a:blip r:embed="rId8" cstate="print"/>
          <a:srcRect/>
          <a:stretch>
            <a:fillRect/>
          </a:stretch>
        </p:blipFill>
        <p:spPr bwMode="auto">
          <a:xfrm>
            <a:off x="11243741" y="5802318"/>
            <a:ext cx="410633" cy="401637"/>
          </a:xfrm>
          <a:prstGeom prst="rect">
            <a:avLst/>
          </a:prstGeom>
          <a:noFill/>
          <a:ln w="9525">
            <a:noFill/>
            <a:miter lim="800000"/>
            <a:headEnd/>
            <a:tailEnd/>
          </a:ln>
        </p:spPr>
      </p:pic>
      <p:sp>
        <p:nvSpPr>
          <p:cNvPr id="77853" name="TextBox 150"/>
          <p:cNvSpPr txBox="1">
            <a:spLocks noChangeArrowheads="1"/>
          </p:cNvSpPr>
          <p:nvPr/>
        </p:nvSpPr>
        <p:spPr bwMode="auto">
          <a:xfrm>
            <a:off x="11648017" y="5343530"/>
            <a:ext cx="405002" cy="285537"/>
          </a:xfrm>
          <a:prstGeom prst="rect">
            <a:avLst/>
          </a:prstGeom>
          <a:noFill/>
          <a:ln w="9525">
            <a:noFill/>
            <a:miter lim="800000"/>
            <a:headEnd/>
            <a:tailEnd/>
          </a:ln>
        </p:spPr>
        <p:txBody>
          <a:bodyPr wrap="none" lIns="84655" tIns="42328" rIns="84655" bIns="42328">
            <a:spAutoFit/>
          </a:bodyPr>
          <a:lstStyle/>
          <a:p>
            <a:r>
              <a:rPr lang="en-ID" sz="1300" b="1">
                <a:latin typeface="Segoe UI" pitchFamily="34" charset="0"/>
                <a:cs typeface="Segoe UI" pitchFamily="34" charset="0"/>
              </a:rPr>
              <a:t>PN</a:t>
            </a:r>
            <a:endParaRPr lang="en-US" sz="1300" b="1">
              <a:latin typeface="Segoe UI" pitchFamily="34" charset="0"/>
              <a:cs typeface="Segoe UI" pitchFamily="34" charset="0"/>
            </a:endParaRPr>
          </a:p>
        </p:txBody>
      </p:sp>
      <p:sp>
        <p:nvSpPr>
          <p:cNvPr id="77854" name="TextBox 151"/>
          <p:cNvSpPr txBox="1">
            <a:spLocks noChangeArrowheads="1"/>
          </p:cNvSpPr>
          <p:nvPr/>
        </p:nvSpPr>
        <p:spPr bwMode="auto">
          <a:xfrm>
            <a:off x="11654367" y="5853118"/>
            <a:ext cx="376148" cy="285537"/>
          </a:xfrm>
          <a:prstGeom prst="rect">
            <a:avLst/>
          </a:prstGeom>
          <a:noFill/>
          <a:ln w="9525">
            <a:noFill/>
            <a:miter lim="800000"/>
            <a:headEnd/>
            <a:tailEnd/>
          </a:ln>
        </p:spPr>
        <p:txBody>
          <a:bodyPr wrap="none" lIns="84655" tIns="42328" rIns="84655" bIns="42328">
            <a:spAutoFit/>
          </a:bodyPr>
          <a:lstStyle/>
          <a:p>
            <a:r>
              <a:rPr lang="en-ID" sz="1300" b="1">
                <a:latin typeface="Segoe UI" pitchFamily="34" charset="0"/>
                <a:cs typeface="Segoe UI" pitchFamily="34" charset="0"/>
              </a:rPr>
              <a:t>PP</a:t>
            </a:r>
            <a:endParaRPr lang="en-US" sz="1300" b="1">
              <a:latin typeface="Segoe UI" pitchFamily="34" charset="0"/>
              <a:cs typeface="Segoe UI" pitchFamily="34" charset="0"/>
            </a:endParaRPr>
          </a:p>
        </p:txBody>
      </p:sp>
      <p:pic>
        <p:nvPicPr>
          <p:cNvPr id="77855" name="Picture 152"/>
          <p:cNvPicPr>
            <a:picLocks noChangeAspect="1"/>
          </p:cNvPicPr>
          <p:nvPr/>
        </p:nvPicPr>
        <p:blipFill>
          <a:blip r:embed="rId9" cstate="print"/>
          <a:srcRect/>
          <a:stretch>
            <a:fillRect/>
          </a:stretch>
        </p:blipFill>
        <p:spPr bwMode="auto">
          <a:xfrm>
            <a:off x="5471586" y="2879725"/>
            <a:ext cx="524933" cy="515938"/>
          </a:xfrm>
          <a:prstGeom prst="rect">
            <a:avLst/>
          </a:prstGeom>
          <a:noFill/>
          <a:ln w="9525">
            <a:noFill/>
            <a:miter lim="800000"/>
            <a:headEnd/>
            <a:tailEnd/>
          </a:ln>
        </p:spPr>
      </p:pic>
      <p:grpSp>
        <p:nvGrpSpPr>
          <p:cNvPr id="13" name="Group 153"/>
          <p:cNvGrpSpPr>
            <a:grpSpLocks/>
          </p:cNvGrpSpPr>
          <p:nvPr/>
        </p:nvGrpSpPr>
        <p:grpSpPr bwMode="auto">
          <a:xfrm>
            <a:off x="7545919" y="4086230"/>
            <a:ext cx="577849" cy="519113"/>
            <a:chOff x="5421878" y="2566072"/>
            <a:chExt cx="631793" cy="619158"/>
          </a:xfrm>
        </p:grpSpPr>
        <p:pic>
          <p:nvPicPr>
            <p:cNvPr id="77867" name="Picture 154"/>
            <p:cNvPicPr>
              <a:picLocks noChangeAspect="1"/>
            </p:cNvPicPr>
            <p:nvPr/>
          </p:nvPicPr>
          <p:blipFill>
            <a:blip r:embed="rId10" cstate="print"/>
            <a:srcRect/>
            <a:stretch>
              <a:fillRect/>
            </a:stretch>
          </p:blipFill>
          <p:spPr bwMode="auto">
            <a:xfrm>
              <a:off x="5421878" y="2566072"/>
              <a:ext cx="631793" cy="619158"/>
            </a:xfrm>
            <a:prstGeom prst="rect">
              <a:avLst/>
            </a:prstGeom>
            <a:noFill/>
            <a:ln w="9525">
              <a:noFill/>
              <a:miter lim="800000"/>
              <a:headEnd/>
              <a:tailEnd/>
            </a:ln>
          </p:spPr>
        </p:pic>
        <p:sp>
          <p:nvSpPr>
            <p:cNvPr id="77868" name="Rectangle 155"/>
            <p:cNvSpPr>
              <a:spLocks noChangeArrowheads="1"/>
            </p:cNvSpPr>
            <p:nvPr/>
          </p:nvSpPr>
          <p:spPr bwMode="auto">
            <a:xfrm>
              <a:off x="5519451" y="2639694"/>
              <a:ext cx="331601" cy="403801"/>
            </a:xfrm>
            <a:prstGeom prst="rect">
              <a:avLst/>
            </a:prstGeom>
            <a:noFill/>
            <a:ln w="9525">
              <a:noFill/>
              <a:miter lim="800000"/>
              <a:headEnd/>
              <a:tailEnd/>
            </a:ln>
          </p:spPr>
          <p:txBody>
            <a:bodyPr wrap="none">
              <a:spAutoFit/>
            </a:bodyPr>
            <a:lstStyle/>
            <a:p>
              <a:pPr algn="ctr" defTabSz="844550"/>
              <a:r>
                <a:rPr lang="en-ID" b="1">
                  <a:solidFill>
                    <a:srgbClr val="FFFFFF"/>
                  </a:solidFill>
                  <a:latin typeface="Segoe UI" pitchFamily="34" charset="0"/>
                  <a:cs typeface="Segoe UI" pitchFamily="34" charset="0"/>
                </a:rPr>
                <a:t>2</a:t>
              </a:r>
              <a:endParaRPr lang="id-ID" b="1">
                <a:solidFill>
                  <a:srgbClr val="FFFFFF"/>
                </a:solidFill>
                <a:latin typeface="Segoe UI" pitchFamily="34" charset="0"/>
                <a:cs typeface="Segoe UI" pitchFamily="34" charset="0"/>
              </a:endParaRPr>
            </a:p>
          </p:txBody>
        </p:sp>
      </p:grpSp>
      <p:grpSp>
        <p:nvGrpSpPr>
          <p:cNvPr id="14" name="Group 156"/>
          <p:cNvGrpSpPr>
            <a:grpSpLocks/>
          </p:cNvGrpSpPr>
          <p:nvPr/>
        </p:nvGrpSpPr>
        <p:grpSpPr bwMode="auto">
          <a:xfrm>
            <a:off x="6754287" y="4891088"/>
            <a:ext cx="577849" cy="519112"/>
            <a:chOff x="5421878" y="2566072"/>
            <a:chExt cx="631793" cy="619158"/>
          </a:xfrm>
        </p:grpSpPr>
        <p:pic>
          <p:nvPicPr>
            <p:cNvPr id="77865" name="Picture 157"/>
            <p:cNvPicPr>
              <a:picLocks noChangeAspect="1"/>
            </p:cNvPicPr>
            <p:nvPr/>
          </p:nvPicPr>
          <p:blipFill>
            <a:blip r:embed="rId10" cstate="print"/>
            <a:srcRect/>
            <a:stretch>
              <a:fillRect/>
            </a:stretch>
          </p:blipFill>
          <p:spPr bwMode="auto">
            <a:xfrm>
              <a:off x="5421878" y="2566072"/>
              <a:ext cx="631793" cy="619158"/>
            </a:xfrm>
            <a:prstGeom prst="rect">
              <a:avLst/>
            </a:prstGeom>
            <a:noFill/>
            <a:ln w="9525">
              <a:noFill/>
              <a:miter lim="800000"/>
              <a:headEnd/>
              <a:tailEnd/>
            </a:ln>
          </p:spPr>
        </p:pic>
        <p:sp>
          <p:nvSpPr>
            <p:cNvPr id="77866" name="Rectangle 158"/>
            <p:cNvSpPr>
              <a:spLocks noChangeArrowheads="1"/>
            </p:cNvSpPr>
            <p:nvPr/>
          </p:nvSpPr>
          <p:spPr bwMode="auto">
            <a:xfrm>
              <a:off x="5519451" y="2639694"/>
              <a:ext cx="331601" cy="403802"/>
            </a:xfrm>
            <a:prstGeom prst="rect">
              <a:avLst/>
            </a:prstGeom>
            <a:noFill/>
            <a:ln w="9525">
              <a:noFill/>
              <a:miter lim="800000"/>
              <a:headEnd/>
              <a:tailEnd/>
            </a:ln>
          </p:spPr>
          <p:txBody>
            <a:bodyPr wrap="none">
              <a:spAutoFit/>
            </a:bodyPr>
            <a:lstStyle/>
            <a:p>
              <a:pPr algn="ctr" defTabSz="844550"/>
              <a:r>
                <a:rPr lang="en-ID" b="1">
                  <a:solidFill>
                    <a:srgbClr val="FFFFFF"/>
                  </a:solidFill>
                  <a:latin typeface="Segoe UI" pitchFamily="34" charset="0"/>
                  <a:cs typeface="Segoe UI" pitchFamily="34" charset="0"/>
                </a:rPr>
                <a:t>3</a:t>
              </a:r>
              <a:endParaRPr lang="id-ID" b="1">
                <a:solidFill>
                  <a:srgbClr val="FFFFFF"/>
                </a:solidFill>
                <a:latin typeface="Segoe UI" pitchFamily="34" charset="0"/>
                <a:cs typeface="Segoe UI" pitchFamily="34" charset="0"/>
              </a:endParaRPr>
            </a:p>
          </p:txBody>
        </p:sp>
      </p:grpSp>
      <p:grpSp>
        <p:nvGrpSpPr>
          <p:cNvPr id="15" name="Group 159"/>
          <p:cNvGrpSpPr>
            <a:grpSpLocks/>
          </p:cNvGrpSpPr>
          <p:nvPr/>
        </p:nvGrpSpPr>
        <p:grpSpPr bwMode="auto">
          <a:xfrm>
            <a:off x="4157123" y="4872038"/>
            <a:ext cx="577850" cy="519112"/>
            <a:chOff x="5421878" y="2566072"/>
            <a:chExt cx="631793" cy="619158"/>
          </a:xfrm>
        </p:grpSpPr>
        <p:pic>
          <p:nvPicPr>
            <p:cNvPr id="77863" name="Picture 160"/>
            <p:cNvPicPr>
              <a:picLocks noChangeAspect="1"/>
            </p:cNvPicPr>
            <p:nvPr/>
          </p:nvPicPr>
          <p:blipFill>
            <a:blip r:embed="rId10" cstate="print"/>
            <a:srcRect/>
            <a:stretch>
              <a:fillRect/>
            </a:stretch>
          </p:blipFill>
          <p:spPr bwMode="auto">
            <a:xfrm>
              <a:off x="5421878" y="2566072"/>
              <a:ext cx="631793" cy="619158"/>
            </a:xfrm>
            <a:prstGeom prst="rect">
              <a:avLst/>
            </a:prstGeom>
            <a:noFill/>
            <a:ln w="9525">
              <a:noFill/>
              <a:miter lim="800000"/>
              <a:headEnd/>
              <a:tailEnd/>
            </a:ln>
          </p:spPr>
        </p:pic>
        <p:sp>
          <p:nvSpPr>
            <p:cNvPr id="77864" name="Rectangle 161"/>
            <p:cNvSpPr>
              <a:spLocks noChangeArrowheads="1"/>
            </p:cNvSpPr>
            <p:nvPr/>
          </p:nvSpPr>
          <p:spPr bwMode="auto">
            <a:xfrm>
              <a:off x="5504506" y="2655961"/>
              <a:ext cx="331600" cy="403802"/>
            </a:xfrm>
            <a:prstGeom prst="rect">
              <a:avLst/>
            </a:prstGeom>
            <a:noFill/>
            <a:ln w="9525">
              <a:noFill/>
              <a:miter lim="800000"/>
              <a:headEnd/>
              <a:tailEnd/>
            </a:ln>
          </p:spPr>
          <p:txBody>
            <a:bodyPr wrap="none">
              <a:spAutoFit/>
            </a:bodyPr>
            <a:lstStyle/>
            <a:p>
              <a:pPr algn="ctr" defTabSz="844550"/>
              <a:r>
                <a:rPr lang="en-ID" b="1">
                  <a:solidFill>
                    <a:srgbClr val="FFFFFF"/>
                  </a:solidFill>
                  <a:latin typeface="Segoe UI" pitchFamily="34" charset="0"/>
                  <a:cs typeface="Segoe UI" pitchFamily="34" charset="0"/>
                </a:rPr>
                <a:t>4</a:t>
              </a:r>
              <a:endParaRPr lang="id-ID" b="1">
                <a:solidFill>
                  <a:srgbClr val="FFFFFF"/>
                </a:solidFill>
                <a:latin typeface="Segoe UI" pitchFamily="34" charset="0"/>
                <a:cs typeface="Segoe UI" pitchFamily="34" charset="0"/>
              </a:endParaRPr>
            </a:p>
          </p:txBody>
        </p:sp>
      </p:grpSp>
      <p:grpSp>
        <p:nvGrpSpPr>
          <p:cNvPr id="16" name="Group 162"/>
          <p:cNvGrpSpPr>
            <a:grpSpLocks/>
          </p:cNvGrpSpPr>
          <p:nvPr/>
        </p:nvGrpSpPr>
        <p:grpSpPr bwMode="auto">
          <a:xfrm>
            <a:off x="3365503" y="2509838"/>
            <a:ext cx="577851" cy="520700"/>
            <a:chOff x="5421878" y="2566072"/>
            <a:chExt cx="631793" cy="619158"/>
          </a:xfrm>
        </p:grpSpPr>
        <p:pic>
          <p:nvPicPr>
            <p:cNvPr id="77861" name="Picture 163"/>
            <p:cNvPicPr>
              <a:picLocks noChangeAspect="1"/>
            </p:cNvPicPr>
            <p:nvPr/>
          </p:nvPicPr>
          <p:blipFill>
            <a:blip r:embed="rId10" cstate="print"/>
            <a:srcRect/>
            <a:stretch>
              <a:fillRect/>
            </a:stretch>
          </p:blipFill>
          <p:spPr bwMode="auto">
            <a:xfrm>
              <a:off x="5421878" y="2566072"/>
              <a:ext cx="631793" cy="619158"/>
            </a:xfrm>
            <a:prstGeom prst="rect">
              <a:avLst/>
            </a:prstGeom>
            <a:noFill/>
            <a:ln w="9525">
              <a:noFill/>
              <a:miter lim="800000"/>
              <a:headEnd/>
              <a:tailEnd/>
            </a:ln>
          </p:spPr>
        </p:pic>
        <p:sp>
          <p:nvSpPr>
            <p:cNvPr id="77862" name="Rectangle 164"/>
            <p:cNvSpPr>
              <a:spLocks noChangeArrowheads="1"/>
            </p:cNvSpPr>
            <p:nvPr/>
          </p:nvSpPr>
          <p:spPr bwMode="auto">
            <a:xfrm>
              <a:off x="5531029" y="2652465"/>
              <a:ext cx="331600" cy="402570"/>
            </a:xfrm>
            <a:prstGeom prst="rect">
              <a:avLst/>
            </a:prstGeom>
            <a:noFill/>
            <a:ln w="9525">
              <a:noFill/>
              <a:miter lim="800000"/>
              <a:headEnd/>
              <a:tailEnd/>
            </a:ln>
          </p:spPr>
          <p:txBody>
            <a:bodyPr wrap="none">
              <a:spAutoFit/>
            </a:bodyPr>
            <a:lstStyle/>
            <a:p>
              <a:pPr algn="ctr" defTabSz="844550"/>
              <a:r>
                <a:rPr lang="en-ID" b="1">
                  <a:solidFill>
                    <a:srgbClr val="FFFFFF"/>
                  </a:solidFill>
                  <a:latin typeface="Segoe UI" pitchFamily="34" charset="0"/>
                  <a:cs typeface="Segoe UI" pitchFamily="34" charset="0"/>
                </a:rPr>
                <a:t>5</a:t>
              </a:r>
              <a:endParaRPr lang="id-ID" b="1">
                <a:solidFill>
                  <a:srgbClr val="FFFFFF"/>
                </a:solidFill>
                <a:latin typeface="Segoe UI" pitchFamily="34" charset="0"/>
                <a:cs typeface="Segoe UI" pitchFamily="34" charset="0"/>
              </a:endParaRPr>
            </a:p>
          </p:txBody>
        </p:sp>
      </p:grpSp>
      <p:sp>
        <p:nvSpPr>
          <p:cNvPr id="3" name="Rectangle 2"/>
          <p:cNvSpPr/>
          <p:nvPr/>
        </p:nvSpPr>
        <p:spPr>
          <a:xfrm>
            <a:off x="10590" y="2079628"/>
            <a:ext cx="4646081" cy="2397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55" tIns="42328" rIns="84655" bIns="42328" anchor="ctr"/>
          <a:lstStyle/>
          <a:p>
            <a:pPr algn="ctr">
              <a:defRPr/>
            </a:pPr>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kemendagri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Adobe Kaiti Std R"/>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45459BB6-CB83-483A-8ABE-1999EFA127B8}" vid="{4137BEBA-28B5-44BD-A1A8-F2066E5D9D2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24675</TotalTime>
  <Words>3440</Words>
  <Application>Microsoft Office PowerPoint</Application>
  <PresentationFormat>Custom</PresentationFormat>
  <Paragraphs>612</Paragraphs>
  <Slides>36</Slides>
  <Notes>8</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4_kemendagri </vt:lpstr>
      <vt:lpstr>11_kemendagri </vt:lpstr>
      <vt:lpstr>1_kemendagri </vt:lpstr>
      <vt:lpstr>3_kemendagri </vt:lpstr>
      <vt:lpstr>9_kemendagri </vt:lpstr>
      <vt:lpstr>2_kemendagri </vt:lpstr>
      <vt:lpstr>Theme1</vt:lpstr>
      <vt:lpstr> Tindaklanjut Arahan Presiden Pada Rakornas Pengendalian Inflasi 2018 &amp; Review Evaluasi Kinerja TPID 2017 (Award 2018)   </vt:lpstr>
      <vt:lpstr>Slide 2</vt:lpstr>
      <vt:lpstr>Slide 3</vt:lpstr>
      <vt:lpstr>Slide 4</vt:lpstr>
      <vt:lpstr>Slide 5</vt:lpstr>
      <vt:lpstr>Slide 6</vt:lpstr>
      <vt:lpstr>Slide 7</vt:lpstr>
      <vt:lpstr>Slide 8</vt:lpstr>
      <vt:lpstr>Slide 9</vt:lpstr>
      <vt:lpstr>Slide 10</vt:lpstr>
      <vt:lpstr>ILUSTRASI PENCAPAIAN TARGET PEMBANGUNAN NASIONAL</vt:lpstr>
      <vt:lpstr>Slide 12</vt:lpstr>
      <vt:lpstr>Slide 13</vt:lpstr>
      <vt:lpstr>PEMBANGUNAN DAERAH PASAL 258 UU No. 23/2014</vt:lpstr>
      <vt:lpstr>PERENCANAAN PEMBANGUNAN DAERAH PASAL 260 UU No. 23/2014</vt:lpstr>
      <vt:lpstr>Perencanaan pembangunan daerah</vt:lpstr>
      <vt:lpstr>Perencanaan pembangunan daerah</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DDN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Windows User</cp:lastModifiedBy>
  <cp:revision>1694</cp:revision>
  <cp:lastPrinted>2017-10-11T09:57:45Z</cp:lastPrinted>
  <dcterms:created xsi:type="dcterms:W3CDTF">2006-02-02T09:54:59Z</dcterms:created>
  <dcterms:modified xsi:type="dcterms:W3CDTF">2018-10-19T04:38:15Z</dcterms:modified>
</cp:coreProperties>
</file>